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60" r:id="rId5"/>
    <p:sldId id="272" r:id="rId6"/>
    <p:sldId id="274" r:id="rId7"/>
    <p:sldId id="261" r:id="rId8"/>
    <p:sldId id="273" r:id="rId9"/>
    <p:sldId id="263"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90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F13F1-61EB-4742-A93B-BCEB302287F3}" v="2214" dt="2019-04-10T03:06:30.5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636" autoAdjust="0"/>
  </p:normalViewPr>
  <p:slideViewPr>
    <p:cSldViewPr>
      <p:cViewPr varScale="1">
        <p:scale>
          <a:sx n="54" d="100"/>
          <a:sy n="54" d="100"/>
        </p:scale>
        <p:origin x="138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26"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der Trombley" userId="d829bfbe-eacf-464f-81c8-ac53f20db5b5" providerId="ADAL" clId="{1E6F13F1-61EB-4742-A93B-BCEB302287F3}"/>
    <pc:docChg chg="undo custSel modSld sldOrd">
      <pc:chgData name="Calder Trombley" userId="d829bfbe-eacf-464f-81c8-ac53f20db5b5" providerId="ADAL" clId="{1E6F13F1-61EB-4742-A93B-BCEB302287F3}" dt="2019-04-10T03:06:30.548" v="2211" actId="1076"/>
      <pc:docMkLst>
        <pc:docMk/>
      </pc:docMkLst>
      <pc:sldChg chg="modNotesTx">
        <pc:chgData name="Calder Trombley" userId="d829bfbe-eacf-464f-81c8-ac53f20db5b5" providerId="ADAL" clId="{1E6F13F1-61EB-4742-A93B-BCEB302287F3}" dt="2019-04-10T03:01:43.797" v="1947" actId="20577"/>
        <pc:sldMkLst>
          <pc:docMk/>
          <pc:sldMk cId="2833839151" sldId="261"/>
        </pc:sldMkLst>
      </pc:sldChg>
      <pc:sldChg chg="modSp ord modNotesTx">
        <pc:chgData name="Calder Trombley" userId="d829bfbe-eacf-464f-81c8-ac53f20db5b5" providerId="ADAL" clId="{1E6F13F1-61EB-4742-A93B-BCEB302287F3}" dt="2019-04-10T03:06:30.548" v="2211" actId="1076"/>
        <pc:sldMkLst>
          <pc:docMk/>
          <pc:sldMk cId="351362548" sldId="272"/>
        </pc:sldMkLst>
        <pc:spChg chg="mod">
          <ac:chgData name="Calder Trombley" userId="d829bfbe-eacf-464f-81c8-ac53f20db5b5" providerId="ADAL" clId="{1E6F13F1-61EB-4742-A93B-BCEB302287F3}" dt="2019-04-10T03:06:30.548" v="2211" actId="1076"/>
          <ac:spMkLst>
            <pc:docMk/>
            <pc:sldMk cId="351362548" sldId="272"/>
            <ac:spMk id="13" creationId="{00000000-0000-0000-0000-000000000000}"/>
          </ac:spMkLst>
        </pc:spChg>
        <pc:spChg chg="mod">
          <ac:chgData name="Calder Trombley" userId="d829bfbe-eacf-464f-81c8-ac53f20db5b5" providerId="ADAL" clId="{1E6F13F1-61EB-4742-A93B-BCEB302287F3}" dt="2019-04-10T03:06:27.283" v="2210" actId="1076"/>
          <ac:spMkLst>
            <pc:docMk/>
            <pc:sldMk cId="351362548" sldId="272"/>
            <ac:spMk id="14" creationId="{00000000-0000-0000-0000-000000000000}"/>
          </ac:spMkLst>
        </pc:spChg>
      </pc:sldChg>
      <pc:sldChg chg="modSp modNotesTx">
        <pc:chgData name="Calder Trombley" userId="d829bfbe-eacf-464f-81c8-ac53f20db5b5" providerId="ADAL" clId="{1E6F13F1-61EB-4742-A93B-BCEB302287F3}" dt="2019-04-10T03:04:04.473" v="2209" actId="1076"/>
        <pc:sldMkLst>
          <pc:docMk/>
          <pc:sldMk cId="3288414695" sldId="273"/>
        </pc:sldMkLst>
        <pc:spChg chg="mod">
          <ac:chgData name="Calder Trombley" userId="d829bfbe-eacf-464f-81c8-ac53f20db5b5" providerId="ADAL" clId="{1E6F13F1-61EB-4742-A93B-BCEB302287F3}" dt="2019-04-10T03:04:04.473" v="2209" actId="1076"/>
          <ac:spMkLst>
            <pc:docMk/>
            <pc:sldMk cId="3288414695" sldId="273"/>
            <ac:spMk id="13" creationId="{00000000-0000-0000-0000-000000000000}"/>
          </ac:spMkLst>
        </pc:spChg>
      </pc:sldChg>
      <pc:sldChg chg="modNotesTx">
        <pc:chgData name="Calder Trombley" userId="d829bfbe-eacf-464f-81c8-ac53f20db5b5" providerId="ADAL" clId="{1E6F13F1-61EB-4742-A93B-BCEB302287F3}" dt="2019-04-10T02:56:10.597" v="1206" actId="20577"/>
        <pc:sldMkLst>
          <pc:docMk/>
          <pc:sldMk cId="4090092419" sldId="2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4/10/2019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4/10/2019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old home page had a giant image on the middle of the page which made it so that the login fields were at the bottom of the page. Also, the password field in the login wasn’t hiding the input text which was a security flaw, and the “Start New Order” button appeared BEFORE the user was logged in.</a:t>
            </a:r>
          </a:p>
          <a:p>
            <a:endParaRPr lang="en-US" baseline="0" dirty="0"/>
          </a:p>
          <a:p>
            <a:r>
              <a:rPr lang="en-US" baseline="0" dirty="0"/>
              <a:t>In the new version of the page, the giant image was removed, which brought the login fields up to the top of the page. The password field is hidden, and the “Start New Order” button only appears once the user logs in. </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Tree>
    <p:extLst>
      <p:ext uri="{BB962C8B-B14F-4D97-AF65-F5344CB8AC3E}">
        <p14:creationId xmlns:p14="http://schemas.microsoft.com/office/powerpoint/2010/main" val="17970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old Order Options page, the user was required to enter in the exact item # of a product in order to add it the order list.</a:t>
            </a:r>
          </a:p>
          <a:p>
            <a:r>
              <a:rPr lang="en-US" dirty="0"/>
              <a:t>We found that this was relying too much on user’s memory. In the new version, the user can type in the product ID, product name, or description, and search results will appear even for partial matches of the name.</a:t>
            </a:r>
          </a:p>
          <a:p>
            <a:r>
              <a:rPr lang="en-US" dirty="0"/>
              <a:t>Additionally, in the new version there is now a list on the side of the screen that shows a complete list of which products will be added automatically to every created order.</a:t>
            </a:r>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Tree>
    <p:extLst>
      <p:ext uri="{BB962C8B-B14F-4D97-AF65-F5344CB8AC3E}">
        <p14:creationId xmlns:p14="http://schemas.microsoft.com/office/powerpoint/2010/main" val="202493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prototype, the ordering process was split into two pages: Regular and Special. The Regular order page was designed for making a product order that would be ordered regularly by a business.</a:t>
            </a:r>
          </a:p>
          <a:p>
            <a:endParaRPr lang="en-US" dirty="0"/>
          </a:p>
          <a:p>
            <a:r>
              <a:rPr lang="en-US" dirty="0"/>
              <a:t>The Special Order page was made to search for an item that wasn’t in the regular product list and would have to be brought in with a custom order.</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61721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In the new version of the system, the “Regular” and “Special” order pages are combined into one “Create Order” page, so that the user doesn’t have to switch back and forth between pages.</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pricing information is displayed for each product in the list view and also in the search box, and products are ordered by product ID in the List View.</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 new version also has searching by keyword, which means that you don’t have to specifically choose which criteria to search to by. There is also a confirmation before the order is sent, so it’s not sent accidentally. </a:t>
            </a:r>
          </a:p>
          <a:p>
            <a:endParaRPr lang="en-CA" dirty="0"/>
          </a:p>
        </p:txBody>
      </p:sp>
      <p:sp>
        <p:nvSpPr>
          <p:cNvPr id="4" name="Slide Number Placeholder 3"/>
          <p:cNvSpPr>
            <a:spLocks noGrp="1"/>
          </p:cNvSpPr>
          <p:nvPr>
            <p:ph type="sldNum" sz="quarter" idx="5"/>
          </p:nvPr>
        </p:nvSpPr>
        <p:spPr/>
        <p:txBody>
          <a:bodyPr/>
          <a:lstStyle/>
          <a:p>
            <a:fld id="{B045B7DE-1198-4F2F-B574-CA8CAE341642}" type="slidenum">
              <a:rPr lang="en-CA" smtClean="0"/>
              <a:t>4</a:t>
            </a:fld>
            <a:endParaRPr lang="en-CA"/>
          </a:p>
        </p:txBody>
      </p:sp>
    </p:spTree>
    <p:extLst>
      <p:ext uri="{BB962C8B-B14F-4D97-AF65-F5344CB8AC3E}">
        <p14:creationId xmlns:p14="http://schemas.microsoft.com/office/powerpoint/2010/main" val="47946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“Order History” page, the current status of a single order in the list was updated from the previous version to show “Pending” instead of “Shipping” to more accurately reflect the state of the order.</a:t>
            </a:r>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Tree>
    <p:extLst>
      <p:ext uri="{BB962C8B-B14F-4D97-AF65-F5344CB8AC3E}">
        <p14:creationId xmlns:p14="http://schemas.microsoft.com/office/powerpoint/2010/main" val="1522105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4/10/2019</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4/10/2019</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4/10/2019</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4/10/2019</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4/10/2019</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4/10/2019</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a:xfrm>
            <a:off x="1751012" y="1447798"/>
            <a:ext cx="4875530" cy="816429"/>
          </a:xfrm>
        </p:spPr>
        <p:txBody>
          <a:bodyPr/>
          <a:lstStyle/>
          <a:p>
            <a:r>
              <a:rPr lang="en-US" dirty="0"/>
              <a:t>Old Home Page	</a:t>
            </a:r>
          </a:p>
        </p:txBody>
      </p:sp>
      <p:sp>
        <p:nvSpPr>
          <p:cNvPr id="13" name="Text Placeholder 12"/>
          <p:cNvSpPr>
            <a:spLocks noGrp="1"/>
          </p:cNvSpPr>
          <p:nvPr>
            <p:ph type="body" sz="quarter" idx="3"/>
          </p:nvPr>
        </p:nvSpPr>
        <p:spPr>
          <a:xfrm>
            <a:off x="7542212" y="1498599"/>
            <a:ext cx="4875530" cy="816429"/>
          </a:xfrm>
        </p:spPr>
        <p:txBody>
          <a:bodyPr/>
          <a:lstStyle/>
          <a:p>
            <a:r>
              <a:rPr lang="en-US" dirty="0"/>
              <a:t>New Home Page</a:t>
            </a:r>
          </a:p>
        </p:txBody>
      </p:sp>
      <p:pic>
        <p:nvPicPr>
          <p:cNvPr id="7" name="Content Placeholder 2"/>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27609" r="30580" b="10084"/>
          <a:stretch/>
        </p:blipFill>
        <p:spPr>
          <a:xfrm>
            <a:off x="1206468" y="2115458"/>
            <a:ext cx="3723118" cy="4742542"/>
          </a:xfrm>
        </p:spPr>
      </p:pic>
      <p:pic>
        <p:nvPicPr>
          <p:cNvPr id="10" name="Content Placeholder 3"/>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23892" t="1" r="32056" b="6723"/>
          <a:stretch/>
        </p:blipFill>
        <p:spPr>
          <a:xfrm>
            <a:off x="7062233" y="2209800"/>
            <a:ext cx="3705998" cy="4648200"/>
          </a:xfrm>
        </p:spPr>
      </p:pic>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p:txBody>
          <a:bodyPr/>
          <a:lstStyle/>
          <a:p>
            <a:r>
              <a:rPr lang="en-US" dirty="0"/>
              <a:t>Old Order Options Page</a:t>
            </a:r>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207960" y="2362200"/>
            <a:ext cx="6038852" cy="3578578"/>
          </a:xfrm>
        </p:spPr>
      </p:pic>
      <p:sp>
        <p:nvSpPr>
          <p:cNvPr id="13" name="Text Placeholder 12"/>
          <p:cNvSpPr>
            <a:spLocks noGrp="1"/>
          </p:cNvSpPr>
          <p:nvPr>
            <p:ph type="body" sz="quarter" idx="3"/>
          </p:nvPr>
        </p:nvSpPr>
        <p:spPr>
          <a:xfrm>
            <a:off x="7161212" y="1617245"/>
            <a:ext cx="4875530" cy="816429"/>
          </a:xfrm>
        </p:spPr>
        <p:txBody>
          <a:bodyPr/>
          <a:lstStyle/>
          <a:p>
            <a:r>
              <a:rPr lang="en-US" dirty="0"/>
              <a:t>New Order Options Page</a:t>
            </a:r>
          </a:p>
        </p:txBody>
      </p:sp>
      <p:sp>
        <p:nvSpPr>
          <p:cNvPr id="14" name="Content Placeholder 13"/>
          <p:cNvSpPr>
            <a:spLocks noGrp="1"/>
          </p:cNvSpPr>
          <p:nvPr>
            <p:ph sz="quarter" idx="4"/>
          </p:nvPr>
        </p:nvSpPr>
        <p:spPr>
          <a:xfrm>
            <a:off x="6750845" y="2433674"/>
            <a:ext cx="4875530" cy="3759199"/>
          </a:xfrm>
        </p:spPr>
        <p:txBody>
          <a:bodyPr/>
          <a:lstStyle/>
          <a:p>
            <a:r>
              <a:rPr lang="en-US" dirty="0"/>
              <a:t>Get from Nguyen</a:t>
            </a: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4064" b="10203"/>
          <a:stretch/>
        </p:blipFill>
        <p:spPr>
          <a:xfrm>
            <a:off x="6246812" y="2386726"/>
            <a:ext cx="5863052" cy="3252074"/>
          </a:xfrm>
          <a:prstGeom prst="rect">
            <a:avLst/>
          </a:prstGeom>
        </p:spPr>
      </p:pic>
    </p:spTree>
    <p:extLst>
      <p:ext uri="{BB962C8B-B14F-4D97-AF65-F5344CB8AC3E}">
        <p14:creationId xmlns:p14="http://schemas.microsoft.com/office/powerpoint/2010/main" val="35136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a:xfrm>
            <a:off x="1598612" y="1447798"/>
            <a:ext cx="4875530" cy="816429"/>
          </a:xfrm>
        </p:spPr>
        <p:txBody>
          <a:bodyPr/>
          <a:lstStyle/>
          <a:p>
            <a:r>
              <a:rPr lang="en-US" dirty="0"/>
              <a:t>Old Regular </a:t>
            </a:r>
            <a:r>
              <a:rPr lang="en-US" dirty="0">
                <a:solidFill>
                  <a:srgbClr val="679015"/>
                </a:solidFill>
              </a:rPr>
              <a:t>Orde</a:t>
            </a:r>
            <a:r>
              <a:rPr lang="en-US" dirty="0"/>
              <a:t>r Page</a:t>
            </a:r>
          </a:p>
        </p:txBody>
      </p:sp>
      <p:sp>
        <p:nvSpPr>
          <p:cNvPr id="13" name="Text Placeholder 12"/>
          <p:cNvSpPr>
            <a:spLocks noGrp="1"/>
          </p:cNvSpPr>
          <p:nvPr>
            <p:ph type="body" sz="quarter" idx="3"/>
          </p:nvPr>
        </p:nvSpPr>
        <p:spPr>
          <a:xfrm>
            <a:off x="7085012" y="1498599"/>
            <a:ext cx="4875530" cy="816429"/>
          </a:xfrm>
        </p:spPr>
        <p:txBody>
          <a:bodyPr/>
          <a:lstStyle/>
          <a:p>
            <a:r>
              <a:rPr lang="en-US" dirty="0"/>
              <a:t>Old Special Order Page</a:t>
            </a:r>
          </a:p>
        </p:txBody>
      </p:sp>
      <p:pic>
        <p:nvPicPr>
          <p:cNvPr id="5" name="Content Placeholder 4"/>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13448" t="15726" r="37089" b="9274"/>
          <a:stretch/>
        </p:blipFill>
        <p:spPr>
          <a:xfrm>
            <a:off x="1141412" y="2133598"/>
            <a:ext cx="4936358" cy="4435570"/>
          </a:xfrm>
        </p:spPr>
      </p:pic>
      <p:pic>
        <p:nvPicPr>
          <p:cNvPr id="6" name="Content Placeholder 5"/>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30267" t="16622" r="35398" b="9892"/>
          <a:stretch/>
        </p:blipFill>
        <p:spPr>
          <a:xfrm>
            <a:off x="7236142" y="2133598"/>
            <a:ext cx="3472096" cy="4403634"/>
          </a:xfrm>
        </p:spPr>
      </p:pic>
    </p:spTree>
    <p:extLst>
      <p:ext uri="{BB962C8B-B14F-4D97-AF65-F5344CB8AC3E}">
        <p14:creationId xmlns:p14="http://schemas.microsoft.com/office/powerpoint/2010/main" val="409009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379" t="29403" r="4197" b="14346"/>
          <a:stretch/>
        </p:blipFill>
        <p:spPr>
          <a:xfrm>
            <a:off x="682581" y="2133600"/>
            <a:ext cx="10823663" cy="3903616"/>
          </a:xfrm>
          <a:prstGeom prst="rect">
            <a:avLst/>
          </a:prstGeom>
        </p:spPr>
      </p:pic>
      <p:sp>
        <p:nvSpPr>
          <p:cNvPr id="4" name="Text Placeholder 12"/>
          <p:cNvSpPr txBox="1">
            <a:spLocks/>
          </p:cNvSpPr>
          <p:nvPr/>
        </p:nvSpPr>
        <p:spPr>
          <a:xfrm>
            <a:off x="3656647" y="1600200"/>
            <a:ext cx="4875530" cy="816429"/>
          </a:xfrm>
          <a:prstGeom prst="rect">
            <a:avLst/>
          </a:prstGeom>
        </p:spPr>
        <p:txBody>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0" indent="0">
              <a:buNone/>
            </a:pPr>
            <a:r>
              <a:rPr lang="en-US" dirty="0" smtClean="0">
                <a:solidFill>
                  <a:srgbClr val="679015"/>
                </a:solidFill>
              </a:rPr>
              <a:t>New </a:t>
            </a:r>
            <a:r>
              <a:rPr lang="en-US" dirty="0">
                <a:solidFill>
                  <a:srgbClr val="679015"/>
                </a:solidFill>
              </a:rPr>
              <a:t>“Create Order” page</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Version 1 vs. Prototype Version 2</a:t>
            </a:r>
          </a:p>
        </p:txBody>
      </p:sp>
      <p:sp>
        <p:nvSpPr>
          <p:cNvPr id="11" name="Text Placeholder 10"/>
          <p:cNvSpPr>
            <a:spLocks noGrp="1"/>
          </p:cNvSpPr>
          <p:nvPr>
            <p:ph type="body" idx="1"/>
          </p:nvPr>
        </p:nvSpPr>
        <p:spPr/>
        <p:txBody>
          <a:bodyPr/>
          <a:lstStyle/>
          <a:p>
            <a:r>
              <a:rPr lang="en-US" dirty="0"/>
              <a:t>Old Order History Page	</a:t>
            </a:r>
          </a:p>
        </p:txBody>
      </p:sp>
      <p:sp>
        <p:nvSpPr>
          <p:cNvPr id="13" name="Text Placeholder 12"/>
          <p:cNvSpPr>
            <a:spLocks noGrp="1"/>
          </p:cNvSpPr>
          <p:nvPr>
            <p:ph type="body" sz="quarter" idx="3"/>
          </p:nvPr>
        </p:nvSpPr>
        <p:spPr>
          <a:xfrm>
            <a:off x="6728158" y="1590563"/>
            <a:ext cx="4875530" cy="816429"/>
          </a:xfrm>
        </p:spPr>
        <p:txBody>
          <a:bodyPr/>
          <a:lstStyle/>
          <a:p>
            <a:r>
              <a:rPr lang="en-US" dirty="0"/>
              <a:t>New Order History Page</a:t>
            </a:r>
          </a:p>
        </p:txBody>
      </p:sp>
      <p:pic>
        <p:nvPicPr>
          <p:cNvPr id="3" name="Content Placeholder 2"/>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37622" t="23104" r="12851" b="24130"/>
          <a:stretch/>
        </p:blipFill>
        <p:spPr>
          <a:xfrm>
            <a:off x="219028" y="2416629"/>
            <a:ext cx="5646784" cy="3565214"/>
          </a:xfrm>
        </p:spPr>
      </p:pic>
      <p:pic>
        <p:nvPicPr>
          <p:cNvPr id="4" name="Content Placeholder 3"/>
          <p:cNvPicPr>
            <a:picLocks noGrp="1" noChangeAspect="1"/>
          </p:cNvPicPr>
          <p:nvPr>
            <p:ph sz="quarter" idx="4"/>
          </p:nvPr>
        </p:nvPicPr>
        <p:blipFill rotWithShape="1">
          <a:blip r:embed="rId4" cstate="print">
            <a:extLst>
              <a:ext uri="{28A0092B-C50C-407E-A947-70E740481C1C}">
                <a14:useLocalDpi xmlns:a14="http://schemas.microsoft.com/office/drawing/2010/main" val="0"/>
              </a:ext>
            </a:extLst>
          </a:blip>
          <a:srcRect l="36454" t="25427" r="14897" b="20737"/>
          <a:stretch/>
        </p:blipFill>
        <p:spPr>
          <a:xfrm>
            <a:off x="6094412" y="2406992"/>
            <a:ext cx="5509276" cy="3612808"/>
          </a:xfrm>
        </p:spPr>
      </p:pic>
    </p:spTree>
    <p:extLst>
      <p:ext uri="{BB962C8B-B14F-4D97-AF65-F5344CB8AC3E}">
        <p14:creationId xmlns:p14="http://schemas.microsoft.com/office/powerpoint/2010/main" val="328841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Considerations</a:t>
            </a:r>
            <a:endParaRPr lang="en-US" dirty="0"/>
          </a:p>
        </p:txBody>
      </p:sp>
      <p:sp>
        <p:nvSpPr>
          <p:cNvPr id="3" name="Content Placeholder 2"/>
          <p:cNvSpPr>
            <a:spLocks noGrp="1"/>
          </p:cNvSpPr>
          <p:nvPr>
            <p:ph idx="1"/>
          </p:nvPr>
        </p:nvSpPr>
        <p:spPr>
          <a:xfrm>
            <a:off x="760414" y="1752600"/>
            <a:ext cx="10209529" cy="4572000"/>
          </a:xfrm>
        </p:spPr>
        <p:txBody>
          <a:bodyPr>
            <a:normAutofit/>
          </a:bodyPr>
          <a:lstStyle/>
          <a:p>
            <a:r>
              <a:rPr lang="en-US" dirty="0"/>
              <a:t>Add functionality to System Options.</a:t>
            </a:r>
          </a:p>
          <a:p>
            <a:endParaRPr lang="en-US" dirty="0"/>
          </a:p>
          <a:p>
            <a:r>
              <a:rPr lang="en-US" dirty="0"/>
              <a:t>Add support options for the user (phone number to call, email)</a:t>
            </a:r>
          </a:p>
          <a:p>
            <a:endParaRPr lang="en-US" dirty="0"/>
          </a:p>
          <a:p>
            <a:r>
              <a:rPr lang="en-US" dirty="0"/>
              <a:t>Make the system responsive.</a:t>
            </a:r>
          </a:p>
          <a:p>
            <a:endParaRPr lang="en-US" dirty="0"/>
          </a:p>
          <a:p>
            <a:r>
              <a:rPr lang="en-US" dirty="0"/>
              <a:t>Add functionality so that an item can be automatically ordered without sending an order manually.</a:t>
            </a:r>
          </a:p>
          <a:p>
            <a:endParaRPr lang="en-US" dirty="0"/>
          </a:p>
        </p:txBody>
      </p:sp>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257</TotalTime>
  <Words>577</Words>
  <Application>Microsoft Office PowerPoint</Application>
  <PresentationFormat>Custom</PresentationFormat>
  <Paragraphs>43</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Constantia</vt:lpstr>
      <vt:lpstr>Cooking 16x9</vt:lpstr>
      <vt:lpstr>Prototype Version 1 vs. Prototype Version 2</vt:lpstr>
      <vt:lpstr>Prototype Version 1 vs. Prototype Version 2</vt:lpstr>
      <vt:lpstr>Prototype Version 1 vs. Prototype Version 2</vt:lpstr>
      <vt:lpstr>Prototype Version 1 vs. Prototype Version 2</vt:lpstr>
      <vt:lpstr>Prototype Version 1 vs. Prototype Version 2</vt:lpstr>
      <vt:lpstr>Future Considerations</vt:lpstr>
    </vt:vector>
  </TitlesOfParts>
  <Company>SAIT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Calder Trombley</dc:creator>
  <cp:lastModifiedBy>Calder Trombley</cp:lastModifiedBy>
  <cp:revision>22</cp:revision>
  <dcterms:created xsi:type="dcterms:W3CDTF">2019-04-09T17:14:52Z</dcterms:created>
  <dcterms:modified xsi:type="dcterms:W3CDTF">2019-04-10T21:32:11Z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