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8" r:id="rId6"/>
    <p:sldId id="275" r:id="rId7"/>
    <p:sldId id="276" r:id="rId8"/>
    <p:sldId id="277" r:id="rId9"/>
    <p:sldId id="278" r:id="rId10"/>
    <p:sldId id="279" r:id="rId11"/>
    <p:sldId id="280" r:id="rId12"/>
    <p:sldId id="28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7" autoAdjust="0"/>
  </p:normalViewPr>
  <p:slideViewPr>
    <p:cSldViewPr>
      <p:cViewPr varScale="1">
        <p:scale>
          <a:sx n="59" d="100"/>
          <a:sy n="59" d="100"/>
        </p:scale>
        <p:origin x="11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group 4, and Our project idea was to make</a:t>
            </a:r>
            <a:r>
              <a:rPr lang="en-US" baseline="0" dirty="0" smtClean="0"/>
              <a:t> a restaurant ordering system.  Now, an ordering system is the process of the restaurant making an order to a supplier, who then delivers the order to the restaurant after some amount of time.  The exacts of this operation can vary, but generally it follows that rule.  So we have decided to make a system to assist and streamline this procedure.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275094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objective of the system.  Simply put, it’s to let people order inventory items through the use of a computer with an online connection.</a:t>
            </a:r>
          </a:p>
          <a:p>
            <a:r>
              <a:rPr lang="en-US" dirty="0" smtClean="0"/>
              <a:t>And with this objective, we now have to ask ourselves “how do we complete our objective?”(show second point). </a:t>
            </a:r>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Tree>
    <p:extLst>
      <p:ext uri="{BB962C8B-B14F-4D97-AF65-F5344CB8AC3E}">
        <p14:creationId xmlns:p14="http://schemas.microsoft.com/office/powerpoint/2010/main" val="264697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by the use of a website that is connected to the supplier.  The user can use various forms on this website to add and remove items in an order and have that order be automatically sent to the supplier.  The website is also capable of assisting the user to complete this objective in other ways, and now to talk about the</a:t>
            </a:r>
            <a:r>
              <a:rPr lang="en-US" baseline="0" dirty="0" smtClean="0"/>
              <a:t> problems and primary tasks of the system:</a:t>
            </a:r>
            <a:r>
              <a:rPr lang="en-US" dirty="0" smtClean="0"/>
              <a:t> Nguyen.</a:t>
            </a:r>
          </a:p>
          <a:p>
            <a:endParaRPr lang="en-US"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105145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old home page had a giant image on the middle of the page which made it so that the login fields were at the bottom of the page. Also, the password field in the login wasn’t hiding the input text which was a security flaw, and the “Start New Order” button appeared BEFORE the user was logged in.</a:t>
            </a:r>
          </a:p>
          <a:p>
            <a:endParaRPr lang="en-US" baseline="0" dirty="0"/>
          </a:p>
          <a:p>
            <a:r>
              <a:rPr lang="en-US" baseline="0" dirty="0"/>
              <a:t>In the new version of the page, the giant image was removed, which brought the login fields up to the top of the page. The password field is hidden, and the “Start New Order” button only appears once the user logs in. </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27366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old Order Options page, the user was required to enter in the exact item # of a product in order to add it the order list.</a:t>
            </a:r>
          </a:p>
          <a:p>
            <a:r>
              <a:rPr lang="en-US" dirty="0"/>
              <a:t>We found that this was relying too much on user’s memory. In the new version, the user can type in the product ID, product name, or description, and search results will appear even for partial matches of the name.</a:t>
            </a:r>
          </a:p>
          <a:p>
            <a:r>
              <a:rPr lang="en-US" dirty="0"/>
              <a:t>Additionally, in the new version there is now a list on the side of the screen that shows a complete list of which products will be added automatically to every created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Tree>
    <p:extLst>
      <p:ext uri="{BB962C8B-B14F-4D97-AF65-F5344CB8AC3E}">
        <p14:creationId xmlns:p14="http://schemas.microsoft.com/office/powerpoint/2010/main" val="369437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prototype, the ordering process was split into two pages: Regular and Special. The Regular order page was designed for making a product order that would be ordered regularly by a business.</a:t>
            </a:r>
          </a:p>
          <a:p>
            <a:endParaRPr lang="en-US" dirty="0"/>
          </a:p>
          <a:p>
            <a:r>
              <a:rPr lang="en-US" dirty="0"/>
              <a:t>The Special Order page was made to search for an item that wasn’t in the regular product list and would have to be brought in with a custom order.</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Tree>
    <p:extLst>
      <p:ext uri="{BB962C8B-B14F-4D97-AF65-F5344CB8AC3E}">
        <p14:creationId xmlns:p14="http://schemas.microsoft.com/office/powerpoint/2010/main" val="3530849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In the new version of the system, the “Regular” and “Special” order pages are combined into one “Create Order” page, so that the user doesn’t have to switch back and forth between pages.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pricing information is displayed for each product in the list view and also in the search box, and products are ordered by product ID in the List View.</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new version also has searching by keyword, which means that you don’t have to specifically choose which criteria to search to by. There is also a confirmation before the order is sent, so it’s not sent accidentally. </a:t>
            </a:r>
          </a:p>
          <a:p>
            <a:endParaRPr lang="en-CA" dirty="0"/>
          </a:p>
        </p:txBody>
      </p:sp>
      <p:sp>
        <p:nvSpPr>
          <p:cNvPr id="4" name="Slide Number Placeholder 3"/>
          <p:cNvSpPr>
            <a:spLocks noGrp="1"/>
          </p:cNvSpPr>
          <p:nvPr>
            <p:ph type="sldNum" sz="quarter" idx="5"/>
          </p:nvPr>
        </p:nvSpPr>
        <p:spPr/>
        <p:txBody>
          <a:bodyPr/>
          <a:lstStyle/>
          <a:p>
            <a:fld id="{B045B7DE-1198-4F2F-B574-CA8CAE341642}" type="slidenum">
              <a:rPr lang="en-CA" smtClean="0"/>
              <a:t>7</a:t>
            </a:fld>
            <a:endParaRPr lang="en-CA"/>
          </a:p>
        </p:txBody>
      </p:sp>
    </p:spTree>
    <p:extLst>
      <p:ext uri="{BB962C8B-B14F-4D97-AF65-F5344CB8AC3E}">
        <p14:creationId xmlns:p14="http://schemas.microsoft.com/office/powerpoint/2010/main" val="39305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“Order History” page, the current status of a single order in the list was updated from the previous version to show “Pending” instead of “Shipping” to more accurately reflect the state of the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Tree>
    <p:extLst>
      <p:ext uri="{BB962C8B-B14F-4D97-AF65-F5344CB8AC3E}">
        <p14:creationId xmlns:p14="http://schemas.microsoft.com/office/powerpoint/2010/main" val="587402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Ordering System</a:t>
            </a:r>
            <a:endParaRPr lang="en-US" dirty="0"/>
          </a:p>
        </p:txBody>
      </p:sp>
      <p:sp>
        <p:nvSpPr>
          <p:cNvPr id="3" name="Subtitle 2"/>
          <p:cNvSpPr>
            <a:spLocks noGrp="1"/>
          </p:cNvSpPr>
          <p:nvPr>
            <p:ph type="subTitle" idx="1"/>
          </p:nvPr>
        </p:nvSpPr>
        <p:spPr/>
        <p:txBody>
          <a:bodyPr/>
          <a:lstStyle/>
          <a:p>
            <a:r>
              <a:rPr lang="en-US" dirty="0" smtClean="0"/>
              <a:t>A simple solution to common problems</a:t>
            </a:r>
            <a:endParaRPr lang="en-US" dirty="0"/>
          </a:p>
        </p:txBody>
      </p:sp>
      <p:sp>
        <p:nvSpPr>
          <p:cNvPr id="4" name="Subtitle 2"/>
          <p:cNvSpPr txBox="1">
            <a:spLocks/>
          </p:cNvSpPr>
          <p:nvPr/>
        </p:nvSpPr>
        <p:spPr>
          <a:xfrm>
            <a:off x="-29891" y="6553200"/>
            <a:ext cx="9141619" cy="74797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600" dirty="0" smtClean="0"/>
              <a:t>Presented by Calder, Xenon, Nguyen, Shawn</a:t>
            </a:r>
            <a:endParaRPr lang="en-US" sz="16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p>
          <a:p>
            <a:pPr marL="0" indent="0">
              <a:buNone/>
            </a:pPr>
            <a:endParaRPr lang="en-US" dirty="0"/>
          </a:p>
        </p:txBody>
      </p:sp>
      <p:sp>
        <p:nvSpPr>
          <p:cNvPr id="4" name="Content Placeholder 5"/>
          <p:cNvSpPr txBox="1">
            <a:spLocks/>
          </p:cNvSpPr>
          <p:nvPr/>
        </p:nvSpPr>
        <p:spPr>
          <a:xfrm>
            <a:off x="1218882" y="1828800"/>
            <a:ext cx="9751060" cy="5029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smtClean="0"/>
          </a:p>
          <a:p>
            <a:endParaRPr lang="en-US" dirty="0" smtClean="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p>
          <a:p>
            <a:pPr marL="0" indent="0">
              <a:buNone/>
            </a:pPr>
            <a:endParaRPr lang="en-US" dirty="0"/>
          </a:p>
        </p:txBody>
      </p:sp>
      <p:sp>
        <p:nvSpPr>
          <p:cNvPr id="4" name="Content Placeholder 5"/>
          <p:cNvSpPr txBox="1">
            <a:spLocks/>
          </p:cNvSpPr>
          <p:nvPr/>
        </p:nvSpPr>
        <p:spPr>
          <a:xfrm>
            <a:off x="1218882" y="1828800"/>
            <a:ext cx="9751060" cy="5029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endParaRPr lang="en-US" dirty="0" smtClean="0"/>
          </a:p>
          <a:p>
            <a:endParaRPr lang="en-US" dirty="0" smtClean="0"/>
          </a:p>
          <a:p>
            <a:endParaRPr lang="en-US" dirty="0" smtClean="0"/>
          </a:p>
          <a:p>
            <a:r>
              <a:rPr lang="en-US" dirty="0" smtClean="0"/>
              <a:t>How does the system allow you to complete the objective?</a:t>
            </a:r>
          </a:p>
        </p:txBody>
      </p:sp>
    </p:spTree>
    <p:extLst>
      <p:ext uri="{BB962C8B-B14F-4D97-AF65-F5344CB8AC3E}">
        <p14:creationId xmlns:p14="http://schemas.microsoft.com/office/powerpoint/2010/main" val="34451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751012" y="1447798"/>
            <a:ext cx="4875530" cy="816429"/>
          </a:xfrm>
        </p:spPr>
        <p:txBody>
          <a:bodyPr/>
          <a:lstStyle/>
          <a:p>
            <a:r>
              <a:rPr lang="en-US" dirty="0"/>
              <a:t>Old Home Page	</a:t>
            </a:r>
          </a:p>
        </p:txBody>
      </p:sp>
      <p:sp>
        <p:nvSpPr>
          <p:cNvPr id="13" name="Text Placeholder 12"/>
          <p:cNvSpPr>
            <a:spLocks noGrp="1"/>
          </p:cNvSpPr>
          <p:nvPr>
            <p:ph type="body" sz="quarter" idx="3"/>
          </p:nvPr>
        </p:nvSpPr>
        <p:spPr>
          <a:xfrm>
            <a:off x="7542212" y="1498599"/>
            <a:ext cx="4875530" cy="816429"/>
          </a:xfrm>
        </p:spPr>
        <p:txBody>
          <a:bodyPr/>
          <a:lstStyle/>
          <a:p>
            <a:r>
              <a:rPr lang="en-US" dirty="0"/>
              <a:t>New Home Page</a:t>
            </a:r>
          </a:p>
        </p:txBody>
      </p:sp>
      <p:pic>
        <p:nvPicPr>
          <p:cNvPr id="7"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7609" r="30580" b="10084"/>
          <a:stretch/>
        </p:blipFill>
        <p:spPr>
          <a:xfrm>
            <a:off x="1206468" y="2115458"/>
            <a:ext cx="3723118" cy="4742542"/>
          </a:xfrm>
        </p:spPr>
      </p:pic>
      <p:pic>
        <p:nvPicPr>
          <p:cNvPr id="10"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23892" t="1" r="32056" b="6723"/>
          <a:stretch/>
        </p:blipFill>
        <p:spPr>
          <a:xfrm>
            <a:off x="7062233" y="2209800"/>
            <a:ext cx="3705998" cy="4648200"/>
          </a:xfrm>
        </p:spPr>
      </p:pic>
    </p:spTree>
    <p:extLst>
      <p:ext uri="{BB962C8B-B14F-4D97-AF65-F5344CB8AC3E}">
        <p14:creationId xmlns:p14="http://schemas.microsoft.com/office/powerpoint/2010/main" val="121798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Options Page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07960" y="2362200"/>
            <a:ext cx="6038852" cy="3578578"/>
          </a:xfrm>
        </p:spPr>
      </p:pic>
      <p:sp>
        <p:nvSpPr>
          <p:cNvPr id="13" name="Text Placeholder 12"/>
          <p:cNvSpPr>
            <a:spLocks noGrp="1"/>
          </p:cNvSpPr>
          <p:nvPr>
            <p:ph type="body" sz="quarter" idx="3"/>
          </p:nvPr>
        </p:nvSpPr>
        <p:spPr>
          <a:xfrm>
            <a:off x="7161212" y="1617245"/>
            <a:ext cx="4875530" cy="816429"/>
          </a:xfrm>
        </p:spPr>
        <p:txBody>
          <a:bodyPr/>
          <a:lstStyle/>
          <a:p>
            <a:r>
              <a:rPr lang="en-US" dirty="0"/>
              <a:t>New Order Options Page</a:t>
            </a:r>
          </a:p>
        </p:txBody>
      </p:sp>
      <p:sp>
        <p:nvSpPr>
          <p:cNvPr id="14" name="Content Placeholder 13"/>
          <p:cNvSpPr>
            <a:spLocks noGrp="1"/>
          </p:cNvSpPr>
          <p:nvPr>
            <p:ph sz="quarter" idx="4"/>
          </p:nvPr>
        </p:nvSpPr>
        <p:spPr>
          <a:xfrm>
            <a:off x="6750845" y="2433674"/>
            <a:ext cx="4875530" cy="3759199"/>
          </a:xfrm>
        </p:spPr>
        <p:txBody>
          <a:bodyPr/>
          <a:lstStyle/>
          <a:p>
            <a:r>
              <a:rPr lang="en-US" dirty="0"/>
              <a:t>Get from Nguyen</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4064" b="10203"/>
          <a:stretch/>
        </p:blipFill>
        <p:spPr>
          <a:xfrm>
            <a:off x="6246812" y="2386726"/>
            <a:ext cx="5863052" cy="3252074"/>
          </a:xfrm>
          <a:prstGeom prst="rect">
            <a:avLst/>
          </a:prstGeom>
        </p:spPr>
      </p:pic>
    </p:spTree>
    <p:extLst>
      <p:ext uri="{BB962C8B-B14F-4D97-AF65-F5344CB8AC3E}">
        <p14:creationId xmlns:p14="http://schemas.microsoft.com/office/powerpoint/2010/main" val="144615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598612" y="1447798"/>
            <a:ext cx="4875530" cy="816429"/>
          </a:xfrm>
        </p:spPr>
        <p:txBody>
          <a:bodyPr/>
          <a:lstStyle/>
          <a:p>
            <a:r>
              <a:rPr lang="en-US" dirty="0"/>
              <a:t>Old Regular </a:t>
            </a:r>
            <a:r>
              <a:rPr lang="en-US" dirty="0">
                <a:solidFill>
                  <a:srgbClr val="679015"/>
                </a:solidFill>
              </a:rPr>
              <a:t>Orde</a:t>
            </a:r>
            <a:r>
              <a:rPr lang="en-US" dirty="0"/>
              <a:t>r Page</a:t>
            </a:r>
          </a:p>
        </p:txBody>
      </p:sp>
      <p:sp>
        <p:nvSpPr>
          <p:cNvPr id="13" name="Text Placeholder 12"/>
          <p:cNvSpPr>
            <a:spLocks noGrp="1"/>
          </p:cNvSpPr>
          <p:nvPr>
            <p:ph type="body" sz="quarter" idx="3"/>
          </p:nvPr>
        </p:nvSpPr>
        <p:spPr>
          <a:xfrm>
            <a:off x="7085012" y="1498599"/>
            <a:ext cx="4875530" cy="816429"/>
          </a:xfrm>
        </p:spPr>
        <p:txBody>
          <a:bodyPr/>
          <a:lstStyle/>
          <a:p>
            <a:r>
              <a:rPr lang="en-US" dirty="0"/>
              <a:t>Old Special Order Page</a:t>
            </a:r>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3448" t="15726" r="37089" b="9274"/>
          <a:stretch/>
        </p:blipFill>
        <p:spPr>
          <a:xfrm>
            <a:off x="1141412" y="2133598"/>
            <a:ext cx="4936358" cy="4435570"/>
          </a:xfrm>
        </p:spPr>
      </p:pic>
      <p:pic>
        <p:nvPicPr>
          <p:cNvPr id="6" name="Content Placeholder 5"/>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0267" t="16622" r="35398" b="9892"/>
          <a:stretch/>
        </p:blipFill>
        <p:spPr>
          <a:xfrm>
            <a:off x="7236142" y="2133598"/>
            <a:ext cx="3472096" cy="4403634"/>
          </a:xfrm>
        </p:spPr>
      </p:pic>
    </p:spTree>
    <p:extLst>
      <p:ext uri="{BB962C8B-B14F-4D97-AF65-F5344CB8AC3E}">
        <p14:creationId xmlns:p14="http://schemas.microsoft.com/office/powerpoint/2010/main" val="3764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379" t="29403" r="4197" b="14346"/>
          <a:stretch/>
        </p:blipFill>
        <p:spPr>
          <a:xfrm>
            <a:off x="682581" y="2133600"/>
            <a:ext cx="10823663" cy="3903616"/>
          </a:xfrm>
          <a:prstGeom prst="rect">
            <a:avLst/>
          </a:prstGeom>
        </p:spPr>
      </p:pic>
      <p:sp>
        <p:nvSpPr>
          <p:cNvPr id="4" name="Text Placeholder 12"/>
          <p:cNvSpPr txBox="1">
            <a:spLocks/>
          </p:cNvSpPr>
          <p:nvPr/>
        </p:nvSpPr>
        <p:spPr>
          <a:xfrm>
            <a:off x="3656647" y="1600200"/>
            <a:ext cx="4875530" cy="816429"/>
          </a:xfrm>
          <a:prstGeom prst="rect">
            <a:avLst/>
          </a:prstGeom>
        </p:spPr>
        <p:txBody>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r>
              <a:rPr lang="en-US" dirty="0" smtClean="0">
                <a:solidFill>
                  <a:srgbClr val="679015"/>
                </a:solidFill>
              </a:rPr>
              <a:t>New </a:t>
            </a:r>
            <a:r>
              <a:rPr lang="en-US" dirty="0">
                <a:solidFill>
                  <a:srgbClr val="679015"/>
                </a:solidFill>
              </a:rPr>
              <a:t>“Create Order” page</a:t>
            </a:r>
          </a:p>
        </p:txBody>
      </p:sp>
    </p:spTree>
    <p:extLst>
      <p:ext uri="{BB962C8B-B14F-4D97-AF65-F5344CB8AC3E}">
        <p14:creationId xmlns:p14="http://schemas.microsoft.com/office/powerpoint/2010/main" val="242988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History Page	</a:t>
            </a:r>
          </a:p>
        </p:txBody>
      </p:sp>
      <p:sp>
        <p:nvSpPr>
          <p:cNvPr id="13" name="Text Placeholder 12"/>
          <p:cNvSpPr>
            <a:spLocks noGrp="1"/>
          </p:cNvSpPr>
          <p:nvPr>
            <p:ph type="body" sz="quarter" idx="3"/>
          </p:nvPr>
        </p:nvSpPr>
        <p:spPr>
          <a:xfrm>
            <a:off x="6728158" y="1590563"/>
            <a:ext cx="4875530" cy="816429"/>
          </a:xfrm>
        </p:spPr>
        <p:txBody>
          <a:bodyPr/>
          <a:lstStyle/>
          <a:p>
            <a:r>
              <a:rPr lang="en-US" dirty="0"/>
              <a:t>New Order History Page</a:t>
            </a:r>
          </a:p>
        </p:txBody>
      </p:sp>
      <p:pic>
        <p:nvPicPr>
          <p:cNvPr id="3"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37622" t="23104" r="12851" b="24130"/>
          <a:stretch/>
        </p:blipFill>
        <p:spPr>
          <a:xfrm>
            <a:off x="219028" y="2416629"/>
            <a:ext cx="5646784" cy="3565214"/>
          </a:xfrm>
        </p:spPr>
      </p:pic>
      <p:pic>
        <p:nvPicPr>
          <p:cNvPr id="4"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6454" t="25427" r="14897" b="20737"/>
          <a:stretch/>
        </p:blipFill>
        <p:spPr>
          <a:xfrm>
            <a:off x="6094412" y="2406992"/>
            <a:ext cx="5509276" cy="3612808"/>
          </a:xfrm>
        </p:spPr>
      </p:pic>
    </p:spTree>
    <p:extLst>
      <p:ext uri="{BB962C8B-B14F-4D97-AF65-F5344CB8AC3E}">
        <p14:creationId xmlns:p14="http://schemas.microsoft.com/office/powerpoint/2010/main" val="98612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Considerations</a:t>
            </a:r>
            <a:endParaRPr lang="en-US" dirty="0"/>
          </a:p>
        </p:txBody>
      </p:sp>
      <p:sp>
        <p:nvSpPr>
          <p:cNvPr id="3" name="Content Placeholder 2"/>
          <p:cNvSpPr>
            <a:spLocks noGrp="1"/>
          </p:cNvSpPr>
          <p:nvPr>
            <p:ph idx="1"/>
          </p:nvPr>
        </p:nvSpPr>
        <p:spPr>
          <a:xfrm>
            <a:off x="760414" y="1752600"/>
            <a:ext cx="10209529" cy="4572000"/>
          </a:xfrm>
        </p:spPr>
        <p:txBody>
          <a:bodyPr>
            <a:normAutofit/>
          </a:bodyPr>
          <a:lstStyle/>
          <a:p>
            <a:r>
              <a:rPr lang="en-US" dirty="0"/>
              <a:t>Add functionality to System Options.</a:t>
            </a:r>
          </a:p>
          <a:p>
            <a:endParaRPr lang="en-US" dirty="0"/>
          </a:p>
          <a:p>
            <a:r>
              <a:rPr lang="en-US" dirty="0"/>
              <a:t>Add support options for the user (phone number to call, email)</a:t>
            </a:r>
          </a:p>
          <a:p>
            <a:endParaRPr lang="en-US" dirty="0"/>
          </a:p>
          <a:p>
            <a:r>
              <a:rPr lang="en-US" dirty="0"/>
              <a:t>Make the system responsive.</a:t>
            </a:r>
          </a:p>
          <a:p>
            <a:endParaRPr lang="en-US" dirty="0"/>
          </a:p>
          <a:p>
            <a:r>
              <a:rPr lang="en-US" dirty="0"/>
              <a:t>Add functionality so that an item can be automatically ordered without sending an order manually.</a:t>
            </a:r>
          </a:p>
          <a:p>
            <a:endParaRPr lang="en-US" dirty="0"/>
          </a:p>
        </p:txBody>
      </p:sp>
    </p:spTree>
    <p:extLst>
      <p:ext uri="{BB962C8B-B14F-4D97-AF65-F5344CB8AC3E}">
        <p14:creationId xmlns:p14="http://schemas.microsoft.com/office/powerpoint/2010/main" val="329433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130</TotalTime>
  <Words>860</Words>
  <Application>Microsoft Office PowerPoint</Application>
  <PresentationFormat>Custom</PresentationFormat>
  <Paragraphs>61</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Constantia</vt:lpstr>
      <vt:lpstr>Cooking 16x9</vt:lpstr>
      <vt:lpstr>Restaurant Ordering System</vt:lpstr>
      <vt:lpstr>What is the system, and how does it do it?</vt:lpstr>
      <vt:lpstr>What is the system, and how does it do it?</vt:lpstr>
      <vt:lpstr>Prototype Version 1 vs. Prototype Version 2</vt:lpstr>
      <vt:lpstr>Prototype Version 1 vs. Prototype Version 2</vt:lpstr>
      <vt:lpstr>Prototype Version 1 vs. Prototype Version 2</vt:lpstr>
      <vt:lpstr>Prototype Version 1 vs. Prototype Version 2</vt:lpstr>
      <vt:lpstr>Prototype Version 1 vs. Prototype Version 2</vt:lpstr>
      <vt:lpstr>Future Considerations</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Shawn Kaldenbach</cp:lastModifiedBy>
  <cp:revision>13</cp:revision>
  <dcterms:created xsi:type="dcterms:W3CDTF">2019-04-09T17:14:52Z</dcterms:created>
  <dcterms:modified xsi:type="dcterms:W3CDTF">2019-04-10T21:34:02Z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