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419100"/>
            <a:ext cx="9512300" cy="6929755"/>
          </a:xfrm>
          <a:custGeom>
            <a:avLst/>
            <a:gdLst/>
            <a:ahLst/>
            <a:cxnLst/>
            <a:rect l="l" t="t" r="r" b="b"/>
            <a:pathLst>
              <a:path w="9512300" h="6929755">
                <a:moveTo>
                  <a:pt x="0" y="0"/>
                </a:moveTo>
                <a:lnTo>
                  <a:pt x="9512300" y="0"/>
                </a:lnTo>
                <a:lnTo>
                  <a:pt x="9512300" y="6929300"/>
                </a:lnTo>
                <a:lnTo>
                  <a:pt x="0" y="6929300"/>
                </a:lnTo>
                <a:lnTo>
                  <a:pt x="0" y="0"/>
                </a:lnTo>
                <a:close/>
              </a:path>
            </a:pathLst>
          </a:custGeom>
          <a:solidFill>
            <a:srgbClr val="5B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1448" y="3107588"/>
            <a:ext cx="6675502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441959" marR="5080" indent="-429895">
              <a:lnSpc>
                <a:spcPts val="4880"/>
              </a:lnSpc>
              <a:spcBef>
                <a:spcPts val="290"/>
              </a:spcBef>
            </a:pPr>
            <a:r>
              <a:rPr dirty="0" spc="-130"/>
              <a:t>INTRODUCTION:</a:t>
            </a:r>
            <a:r>
              <a:rPr dirty="0" spc="-445"/>
              <a:t> </a:t>
            </a:r>
            <a:r>
              <a:rPr dirty="0" spc="-110"/>
              <a:t>CRITICIZING,  </a:t>
            </a:r>
            <a:r>
              <a:rPr dirty="0" spc="-85"/>
              <a:t>CRITICISM, </a:t>
            </a:r>
            <a:r>
              <a:rPr dirty="0" spc="-145"/>
              <a:t>AND</a:t>
            </a:r>
            <a:r>
              <a:rPr dirty="0" spc="-735"/>
              <a:t> </a:t>
            </a:r>
            <a:r>
              <a:rPr dirty="0" spc="-105"/>
              <a:t>CRITIQUE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065" y="2353966"/>
            <a:ext cx="1983105" cy="2936240"/>
          </a:xfrm>
          <a:custGeom>
            <a:avLst/>
            <a:gdLst/>
            <a:ahLst/>
            <a:cxnLst/>
            <a:rect l="l" t="t" r="r" b="b"/>
            <a:pathLst>
              <a:path w="1983104" h="2936240">
                <a:moveTo>
                  <a:pt x="0" y="0"/>
                </a:moveTo>
                <a:lnTo>
                  <a:pt x="1982523" y="0"/>
                </a:lnTo>
                <a:lnTo>
                  <a:pt x="1982523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56816" y="2261870"/>
          <a:ext cx="6132830" cy="311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25"/>
                <a:gridCol w="1944370"/>
                <a:gridCol w="123825"/>
                <a:gridCol w="1887220"/>
                <a:gridCol w="123825"/>
                <a:gridCol w="1830069"/>
                <a:gridCol w="111760"/>
              </a:tblGrid>
              <a:tr h="111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2897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87190" y="2392091"/>
            <a:ext cx="1906272" cy="28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7370" y="2353966"/>
            <a:ext cx="1925955" cy="2936240"/>
          </a:xfrm>
          <a:custGeom>
            <a:avLst/>
            <a:gdLst/>
            <a:ahLst/>
            <a:cxnLst/>
            <a:rect l="l" t="t" r="r" b="b"/>
            <a:pathLst>
              <a:path w="1925954" h="2936240">
                <a:moveTo>
                  <a:pt x="0" y="0"/>
                </a:moveTo>
                <a:lnTo>
                  <a:pt x="1925335" y="0"/>
                </a:lnTo>
                <a:lnTo>
                  <a:pt x="1925335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5495" y="2392091"/>
            <a:ext cx="1849084" cy="28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8487" y="2353966"/>
            <a:ext cx="1868170" cy="2936240"/>
          </a:xfrm>
          <a:custGeom>
            <a:avLst/>
            <a:gdLst/>
            <a:ahLst/>
            <a:cxnLst/>
            <a:rect l="l" t="t" r="r" b="b"/>
            <a:pathLst>
              <a:path w="1868170" h="2936240">
                <a:moveTo>
                  <a:pt x="0" y="0"/>
                </a:moveTo>
                <a:lnTo>
                  <a:pt x="1868147" y="0"/>
                </a:lnTo>
                <a:lnTo>
                  <a:pt x="1868147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6613" y="2392091"/>
            <a:ext cx="1791896" cy="2859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157" y="2353966"/>
            <a:ext cx="1983105" cy="2936240"/>
          </a:xfrm>
          <a:custGeom>
            <a:avLst/>
            <a:gdLst/>
            <a:ahLst/>
            <a:cxnLst/>
            <a:rect l="l" t="t" r="r" b="b"/>
            <a:pathLst>
              <a:path w="1983104" h="2936240">
                <a:moveTo>
                  <a:pt x="0" y="0"/>
                </a:moveTo>
                <a:lnTo>
                  <a:pt x="1982523" y="0"/>
                </a:lnTo>
                <a:lnTo>
                  <a:pt x="1982523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4895" y="2261870"/>
          <a:ext cx="6376670" cy="311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/>
                <a:gridCol w="1944370"/>
                <a:gridCol w="123825"/>
                <a:gridCol w="1944369"/>
                <a:gridCol w="114300"/>
                <a:gridCol w="2030095"/>
                <a:gridCol w="109854"/>
              </a:tblGrid>
              <a:tr h="111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2897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63282" y="2392091"/>
            <a:ext cx="1906272" cy="28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93462" y="2353966"/>
            <a:ext cx="1983105" cy="2936240"/>
          </a:xfrm>
          <a:custGeom>
            <a:avLst/>
            <a:gdLst/>
            <a:ahLst/>
            <a:cxnLst/>
            <a:rect l="l" t="t" r="r" b="b"/>
            <a:pathLst>
              <a:path w="1983104" h="2936240">
                <a:moveTo>
                  <a:pt x="0" y="0"/>
                </a:moveTo>
                <a:lnTo>
                  <a:pt x="1982523" y="0"/>
                </a:lnTo>
                <a:lnTo>
                  <a:pt x="1982523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1588" y="2392091"/>
            <a:ext cx="1906272" cy="28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61888" y="2354579"/>
            <a:ext cx="90805" cy="2934970"/>
          </a:xfrm>
          <a:custGeom>
            <a:avLst/>
            <a:gdLst/>
            <a:ahLst/>
            <a:cxnLst/>
            <a:rect l="l" t="t" r="r" b="b"/>
            <a:pathLst>
              <a:path w="90804" h="2934970">
                <a:moveTo>
                  <a:pt x="0" y="2934970"/>
                </a:moveTo>
                <a:lnTo>
                  <a:pt x="90349" y="2934970"/>
                </a:lnTo>
                <a:lnTo>
                  <a:pt x="90349" y="0"/>
                </a:lnTo>
                <a:lnTo>
                  <a:pt x="0" y="0"/>
                </a:lnTo>
                <a:lnTo>
                  <a:pt x="0" y="29349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2237" y="2353966"/>
            <a:ext cx="2068830" cy="2936240"/>
          </a:xfrm>
          <a:custGeom>
            <a:avLst/>
            <a:gdLst/>
            <a:ahLst/>
            <a:cxnLst/>
            <a:rect l="l" t="t" r="r" b="b"/>
            <a:pathLst>
              <a:path w="2068829" h="2936240">
                <a:moveTo>
                  <a:pt x="0" y="0"/>
                </a:moveTo>
                <a:lnTo>
                  <a:pt x="2068305" y="0"/>
                </a:lnTo>
                <a:lnTo>
                  <a:pt x="2068305" y="2935659"/>
                </a:lnTo>
                <a:lnTo>
                  <a:pt x="0" y="29356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0362" y="2392091"/>
            <a:ext cx="1992054" cy="2859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5264" y="2162810"/>
            <a:ext cx="3535679" cy="92710"/>
          </a:xfrm>
          <a:custGeom>
            <a:avLst/>
            <a:gdLst/>
            <a:ahLst/>
            <a:cxnLst/>
            <a:rect l="l" t="t" r="r" b="b"/>
            <a:pathLst>
              <a:path w="3535679" h="92710">
                <a:moveTo>
                  <a:pt x="0" y="92710"/>
                </a:moveTo>
                <a:lnTo>
                  <a:pt x="3535680" y="92710"/>
                </a:lnTo>
                <a:lnTo>
                  <a:pt x="353568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5264" y="1134110"/>
            <a:ext cx="90170" cy="1028700"/>
          </a:xfrm>
          <a:custGeom>
            <a:avLst/>
            <a:gdLst/>
            <a:ahLst/>
            <a:cxnLst/>
            <a:rect l="l" t="t" r="r" b="b"/>
            <a:pathLst>
              <a:path w="90170" h="1028700">
                <a:moveTo>
                  <a:pt x="0" y="1028700"/>
                </a:moveTo>
                <a:lnTo>
                  <a:pt x="90065" y="1028700"/>
                </a:lnTo>
                <a:lnTo>
                  <a:pt x="90065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5264" y="1042669"/>
            <a:ext cx="3535679" cy="91440"/>
          </a:xfrm>
          <a:custGeom>
            <a:avLst/>
            <a:gdLst/>
            <a:ahLst/>
            <a:cxnLst/>
            <a:rect l="l" t="t" r="r" b="b"/>
            <a:pathLst>
              <a:path w="3535679" h="91440">
                <a:moveTo>
                  <a:pt x="0" y="91439"/>
                </a:moveTo>
                <a:lnTo>
                  <a:pt x="3535680" y="91439"/>
                </a:lnTo>
                <a:lnTo>
                  <a:pt x="353568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0370" y="1133952"/>
            <a:ext cx="90805" cy="1029969"/>
          </a:xfrm>
          <a:custGeom>
            <a:avLst/>
            <a:gdLst/>
            <a:ahLst/>
            <a:cxnLst/>
            <a:rect l="l" t="t" r="r" b="b"/>
            <a:pathLst>
              <a:path w="90804" h="1029969">
                <a:moveTo>
                  <a:pt x="90573" y="0"/>
                </a:moveTo>
                <a:lnTo>
                  <a:pt x="0" y="0"/>
                </a:lnTo>
                <a:lnTo>
                  <a:pt x="0" y="1029387"/>
                </a:lnTo>
                <a:lnTo>
                  <a:pt x="90573" y="1029387"/>
                </a:lnTo>
                <a:lnTo>
                  <a:pt x="90573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5329" y="1133952"/>
            <a:ext cx="3355340" cy="1029969"/>
          </a:xfrm>
          <a:custGeom>
            <a:avLst/>
            <a:gdLst/>
            <a:ahLst/>
            <a:cxnLst/>
            <a:rect l="l" t="t" r="r" b="b"/>
            <a:pathLst>
              <a:path w="3355340" h="1029969">
                <a:moveTo>
                  <a:pt x="0" y="0"/>
                </a:moveTo>
                <a:lnTo>
                  <a:pt x="3355040" y="0"/>
                </a:lnTo>
                <a:lnTo>
                  <a:pt x="3355040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4392" y="1153015"/>
            <a:ext cx="3317240" cy="991869"/>
          </a:xfrm>
          <a:custGeom>
            <a:avLst/>
            <a:gdLst/>
            <a:ahLst/>
            <a:cxnLst/>
            <a:rect l="l" t="t" r="r" b="b"/>
            <a:pathLst>
              <a:path w="3317240" h="991869">
                <a:moveTo>
                  <a:pt x="0" y="0"/>
                </a:moveTo>
                <a:lnTo>
                  <a:pt x="3316914" y="0"/>
                </a:lnTo>
                <a:lnTo>
                  <a:pt x="3316914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3455" y="1172077"/>
            <a:ext cx="3278789" cy="95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615" y="3554729"/>
            <a:ext cx="9409430" cy="90170"/>
          </a:xfrm>
          <a:custGeom>
            <a:avLst/>
            <a:gdLst/>
            <a:ahLst/>
            <a:cxnLst/>
            <a:rect l="l" t="t" r="r" b="b"/>
            <a:pathLst>
              <a:path w="9409430" h="90170">
                <a:moveTo>
                  <a:pt x="0" y="90170"/>
                </a:moveTo>
                <a:lnTo>
                  <a:pt x="9409176" y="90170"/>
                </a:lnTo>
                <a:lnTo>
                  <a:pt x="940917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615" y="2526029"/>
            <a:ext cx="91440" cy="1028700"/>
          </a:xfrm>
          <a:custGeom>
            <a:avLst/>
            <a:gdLst/>
            <a:ahLst/>
            <a:cxnLst/>
            <a:rect l="l" t="t" r="r" b="b"/>
            <a:pathLst>
              <a:path w="91440" h="1028700">
                <a:moveTo>
                  <a:pt x="0" y="1028700"/>
                </a:moveTo>
                <a:lnTo>
                  <a:pt x="91179" y="1028700"/>
                </a:lnTo>
                <a:lnTo>
                  <a:pt x="91179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615" y="2435860"/>
            <a:ext cx="9409430" cy="90170"/>
          </a:xfrm>
          <a:custGeom>
            <a:avLst/>
            <a:gdLst/>
            <a:ahLst/>
            <a:cxnLst/>
            <a:rect l="l" t="t" r="r" b="b"/>
            <a:pathLst>
              <a:path w="9409430" h="90169">
                <a:moveTo>
                  <a:pt x="0" y="90170"/>
                </a:moveTo>
                <a:lnTo>
                  <a:pt x="9409176" y="90170"/>
                </a:lnTo>
                <a:lnTo>
                  <a:pt x="940917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74155" y="2525530"/>
            <a:ext cx="92075" cy="1029969"/>
          </a:xfrm>
          <a:custGeom>
            <a:avLst/>
            <a:gdLst/>
            <a:ahLst/>
            <a:cxnLst/>
            <a:rect l="l" t="t" r="r" b="b"/>
            <a:pathLst>
              <a:path w="92075" h="1029970">
                <a:moveTo>
                  <a:pt x="91636" y="0"/>
                </a:moveTo>
                <a:lnTo>
                  <a:pt x="0" y="0"/>
                </a:lnTo>
                <a:lnTo>
                  <a:pt x="0" y="1029387"/>
                </a:lnTo>
                <a:lnTo>
                  <a:pt x="91636" y="1029387"/>
                </a:lnTo>
                <a:lnTo>
                  <a:pt x="916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795" y="2525530"/>
            <a:ext cx="9226550" cy="1029969"/>
          </a:xfrm>
          <a:custGeom>
            <a:avLst/>
            <a:gdLst/>
            <a:ahLst/>
            <a:cxnLst/>
            <a:rect l="l" t="t" r="r" b="b"/>
            <a:pathLst>
              <a:path w="9226550" h="1029970">
                <a:moveTo>
                  <a:pt x="0" y="0"/>
                </a:moveTo>
                <a:lnTo>
                  <a:pt x="9226359" y="0"/>
                </a:lnTo>
                <a:lnTo>
                  <a:pt x="9226359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858" y="2544594"/>
            <a:ext cx="9188450" cy="991869"/>
          </a:xfrm>
          <a:custGeom>
            <a:avLst/>
            <a:gdLst/>
            <a:ahLst/>
            <a:cxnLst/>
            <a:rect l="l" t="t" r="r" b="b"/>
            <a:pathLst>
              <a:path w="9188450" h="991870">
                <a:moveTo>
                  <a:pt x="0" y="0"/>
                </a:moveTo>
                <a:lnTo>
                  <a:pt x="9188233" y="0"/>
                </a:lnTo>
                <a:lnTo>
                  <a:pt x="9188233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5921" y="2563656"/>
            <a:ext cx="9150108" cy="95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9695" y="4946650"/>
            <a:ext cx="3176270" cy="91440"/>
          </a:xfrm>
          <a:custGeom>
            <a:avLst/>
            <a:gdLst/>
            <a:ahLst/>
            <a:cxnLst/>
            <a:rect l="l" t="t" r="r" b="b"/>
            <a:pathLst>
              <a:path w="3176270" h="91439">
                <a:moveTo>
                  <a:pt x="0" y="91439"/>
                </a:moveTo>
                <a:lnTo>
                  <a:pt x="3176016" y="91439"/>
                </a:lnTo>
                <a:lnTo>
                  <a:pt x="317601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9695" y="3916679"/>
            <a:ext cx="90805" cy="1029969"/>
          </a:xfrm>
          <a:custGeom>
            <a:avLst/>
            <a:gdLst/>
            <a:ahLst/>
            <a:cxnLst/>
            <a:rect l="l" t="t" r="r" b="b"/>
            <a:pathLst>
              <a:path w="90805" h="1029970">
                <a:moveTo>
                  <a:pt x="0" y="1029970"/>
                </a:moveTo>
                <a:lnTo>
                  <a:pt x="90464" y="1029970"/>
                </a:lnTo>
                <a:lnTo>
                  <a:pt x="90464" y="0"/>
                </a:lnTo>
                <a:lnTo>
                  <a:pt x="0" y="0"/>
                </a:lnTo>
                <a:lnTo>
                  <a:pt x="0" y="10299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39695" y="3825240"/>
            <a:ext cx="3176270" cy="91440"/>
          </a:xfrm>
          <a:custGeom>
            <a:avLst/>
            <a:gdLst/>
            <a:ahLst/>
            <a:cxnLst/>
            <a:rect l="l" t="t" r="r" b="b"/>
            <a:pathLst>
              <a:path w="3176270" h="91439">
                <a:moveTo>
                  <a:pt x="0" y="91439"/>
                </a:moveTo>
                <a:lnTo>
                  <a:pt x="3176016" y="91439"/>
                </a:lnTo>
                <a:lnTo>
                  <a:pt x="317601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3008" y="3917110"/>
            <a:ext cx="92710" cy="1029969"/>
          </a:xfrm>
          <a:custGeom>
            <a:avLst/>
            <a:gdLst/>
            <a:ahLst/>
            <a:cxnLst/>
            <a:rect l="l" t="t" r="r" b="b"/>
            <a:pathLst>
              <a:path w="92710" h="1029970">
                <a:moveTo>
                  <a:pt x="92703" y="0"/>
                </a:moveTo>
                <a:lnTo>
                  <a:pt x="0" y="0"/>
                </a:lnTo>
                <a:lnTo>
                  <a:pt x="0" y="1029387"/>
                </a:lnTo>
                <a:lnTo>
                  <a:pt x="92703" y="1029387"/>
                </a:lnTo>
                <a:lnTo>
                  <a:pt x="92703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0160" y="3917110"/>
            <a:ext cx="2993390" cy="1029969"/>
          </a:xfrm>
          <a:custGeom>
            <a:avLst/>
            <a:gdLst/>
            <a:ahLst/>
            <a:cxnLst/>
            <a:rect l="l" t="t" r="r" b="b"/>
            <a:pathLst>
              <a:path w="2993390" h="1029970">
                <a:moveTo>
                  <a:pt x="0" y="0"/>
                </a:moveTo>
                <a:lnTo>
                  <a:pt x="2992847" y="0"/>
                </a:lnTo>
                <a:lnTo>
                  <a:pt x="2992847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49223" y="3936173"/>
            <a:ext cx="2955290" cy="991869"/>
          </a:xfrm>
          <a:custGeom>
            <a:avLst/>
            <a:gdLst/>
            <a:ahLst/>
            <a:cxnLst/>
            <a:rect l="l" t="t" r="r" b="b"/>
            <a:pathLst>
              <a:path w="2955290" h="991870">
                <a:moveTo>
                  <a:pt x="0" y="0"/>
                </a:moveTo>
                <a:lnTo>
                  <a:pt x="2954722" y="0"/>
                </a:lnTo>
                <a:lnTo>
                  <a:pt x="2954722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68285" y="3955234"/>
            <a:ext cx="2916596" cy="953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09032" y="4946650"/>
            <a:ext cx="2697480" cy="91440"/>
          </a:xfrm>
          <a:custGeom>
            <a:avLst/>
            <a:gdLst/>
            <a:ahLst/>
            <a:cxnLst/>
            <a:rect l="l" t="t" r="r" b="b"/>
            <a:pathLst>
              <a:path w="2697479" h="91439">
                <a:moveTo>
                  <a:pt x="0" y="91439"/>
                </a:moveTo>
                <a:lnTo>
                  <a:pt x="2697479" y="91439"/>
                </a:lnTo>
                <a:lnTo>
                  <a:pt x="269747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09032" y="3916679"/>
            <a:ext cx="90805" cy="1029969"/>
          </a:xfrm>
          <a:custGeom>
            <a:avLst/>
            <a:gdLst/>
            <a:ahLst/>
            <a:cxnLst/>
            <a:rect l="l" t="t" r="r" b="b"/>
            <a:pathLst>
              <a:path w="90804" h="1029970">
                <a:moveTo>
                  <a:pt x="0" y="1029970"/>
                </a:moveTo>
                <a:lnTo>
                  <a:pt x="90227" y="1029970"/>
                </a:lnTo>
                <a:lnTo>
                  <a:pt x="90227" y="0"/>
                </a:lnTo>
                <a:lnTo>
                  <a:pt x="0" y="0"/>
                </a:lnTo>
                <a:lnTo>
                  <a:pt x="0" y="10299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09032" y="3825240"/>
            <a:ext cx="2697480" cy="91440"/>
          </a:xfrm>
          <a:custGeom>
            <a:avLst/>
            <a:gdLst/>
            <a:ahLst/>
            <a:cxnLst/>
            <a:rect l="l" t="t" r="r" b="b"/>
            <a:pathLst>
              <a:path w="2697479" h="91439">
                <a:moveTo>
                  <a:pt x="0" y="91439"/>
                </a:moveTo>
                <a:lnTo>
                  <a:pt x="2697479" y="91439"/>
                </a:lnTo>
                <a:lnTo>
                  <a:pt x="269747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15539" y="3917110"/>
            <a:ext cx="91440" cy="1029969"/>
          </a:xfrm>
          <a:custGeom>
            <a:avLst/>
            <a:gdLst/>
            <a:ahLst/>
            <a:cxnLst/>
            <a:rect l="l" t="t" r="r" b="b"/>
            <a:pathLst>
              <a:path w="91440" h="1029970">
                <a:moveTo>
                  <a:pt x="90972" y="0"/>
                </a:moveTo>
                <a:lnTo>
                  <a:pt x="0" y="0"/>
                </a:lnTo>
                <a:lnTo>
                  <a:pt x="0" y="1029387"/>
                </a:lnTo>
                <a:lnTo>
                  <a:pt x="90972" y="1029387"/>
                </a:lnTo>
                <a:lnTo>
                  <a:pt x="90972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9259" y="3917110"/>
            <a:ext cx="2516505" cy="1029969"/>
          </a:xfrm>
          <a:custGeom>
            <a:avLst/>
            <a:gdLst/>
            <a:ahLst/>
            <a:cxnLst/>
            <a:rect l="l" t="t" r="r" b="b"/>
            <a:pathLst>
              <a:path w="2516504" h="1029970">
                <a:moveTo>
                  <a:pt x="0" y="0"/>
                </a:moveTo>
                <a:lnTo>
                  <a:pt x="2516280" y="0"/>
                </a:lnTo>
                <a:lnTo>
                  <a:pt x="2516280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18322" y="3936173"/>
            <a:ext cx="2478405" cy="991869"/>
          </a:xfrm>
          <a:custGeom>
            <a:avLst/>
            <a:gdLst/>
            <a:ahLst/>
            <a:cxnLst/>
            <a:rect l="l" t="t" r="r" b="b"/>
            <a:pathLst>
              <a:path w="2478404" h="991870">
                <a:moveTo>
                  <a:pt x="0" y="0"/>
                </a:moveTo>
                <a:lnTo>
                  <a:pt x="2478154" y="0"/>
                </a:lnTo>
                <a:lnTo>
                  <a:pt x="2478154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37384" y="3955234"/>
            <a:ext cx="2440029" cy="953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0727" y="6338570"/>
            <a:ext cx="4776470" cy="90170"/>
          </a:xfrm>
          <a:custGeom>
            <a:avLst/>
            <a:gdLst/>
            <a:ahLst/>
            <a:cxnLst/>
            <a:rect l="l" t="t" r="r" b="b"/>
            <a:pathLst>
              <a:path w="4776470" h="90170">
                <a:moveTo>
                  <a:pt x="0" y="90169"/>
                </a:moveTo>
                <a:lnTo>
                  <a:pt x="4776216" y="90169"/>
                </a:lnTo>
                <a:lnTo>
                  <a:pt x="4776216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0727" y="5308600"/>
            <a:ext cx="90805" cy="1029969"/>
          </a:xfrm>
          <a:custGeom>
            <a:avLst/>
            <a:gdLst/>
            <a:ahLst/>
            <a:cxnLst/>
            <a:rect l="l" t="t" r="r" b="b"/>
            <a:pathLst>
              <a:path w="90804" h="1029970">
                <a:moveTo>
                  <a:pt x="0" y="1029969"/>
                </a:moveTo>
                <a:lnTo>
                  <a:pt x="90507" y="1029969"/>
                </a:lnTo>
                <a:lnTo>
                  <a:pt x="90507" y="0"/>
                </a:lnTo>
                <a:lnTo>
                  <a:pt x="0" y="0"/>
                </a:lnTo>
                <a:lnTo>
                  <a:pt x="0" y="102996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0727" y="5218429"/>
            <a:ext cx="4776470" cy="90170"/>
          </a:xfrm>
          <a:custGeom>
            <a:avLst/>
            <a:gdLst/>
            <a:ahLst/>
            <a:cxnLst/>
            <a:rect l="l" t="t" r="r" b="b"/>
            <a:pathLst>
              <a:path w="4776470" h="90170">
                <a:moveTo>
                  <a:pt x="0" y="90170"/>
                </a:moveTo>
                <a:lnTo>
                  <a:pt x="4776216" y="90170"/>
                </a:lnTo>
                <a:lnTo>
                  <a:pt x="477621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5351" y="5308688"/>
            <a:ext cx="92075" cy="1029969"/>
          </a:xfrm>
          <a:custGeom>
            <a:avLst/>
            <a:gdLst/>
            <a:ahLst/>
            <a:cxnLst/>
            <a:rect l="l" t="t" r="r" b="b"/>
            <a:pathLst>
              <a:path w="92075" h="1029970">
                <a:moveTo>
                  <a:pt x="91592" y="0"/>
                </a:moveTo>
                <a:lnTo>
                  <a:pt x="0" y="0"/>
                </a:lnTo>
                <a:lnTo>
                  <a:pt x="0" y="1029387"/>
                </a:lnTo>
                <a:lnTo>
                  <a:pt x="91592" y="1029387"/>
                </a:lnTo>
                <a:lnTo>
                  <a:pt x="91592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1234" y="5308688"/>
            <a:ext cx="4594225" cy="1029969"/>
          </a:xfrm>
          <a:custGeom>
            <a:avLst/>
            <a:gdLst/>
            <a:ahLst/>
            <a:cxnLst/>
            <a:rect l="l" t="t" r="r" b="b"/>
            <a:pathLst>
              <a:path w="4594225" h="1029970">
                <a:moveTo>
                  <a:pt x="0" y="0"/>
                </a:moveTo>
                <a:lnTo>
                  <a:pt x="4594116" y="0"/>
                </a:lnTo>
                <a:lnTo>
                  <a:pt x="4594116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0297" y="5327752"/>
            <a:ext cx="4556125" cy="991869"/>
          </a:xfrm>
          <a:custGeom>
            <a:avLst/>
            <a:gdLst/>
            <a:ahLst/>
            <a:cxnLst/>
            <a:rect l="l" t="t" r="r" b="b"/>
            <a:pathLst>
              <a:path w="4556125" h="991870">
                <a:moveTo>
                  <a:pt x="0" y="0"/>
                </a:moveTo>
                <a:lnTo>
                  <a:pt x="4555991" y="0"/>
                </a:lnTo>
                <a:lnTo>
                  <a:pt x="4555991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9360" y="5346814"/>
            <a:ext cx="4517866" cy="953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60264" y="6338570"/>
            <a:ext cx="4395470" cy="90170"/>
          </a:xfrm>
          <a:custGeom>
            <a:avLst/>
            <a:gdLst/>
            <a:ahLst/>
            <a:cxnLst/>
            <a:rect l="l" t="t" r="r" b="b"/>
            <a:pathLst>
              <a:path w="4395470" h="90170">
                <a:moveTo>
                  <a:pt x="0" y="90169"/>
                </a:moveTo>
                <a:lnTo>
                  <a:pt x="4395216" y="90169"/>
                </a:lnTo>
                <a:lnTo>
                  <a:pt x="4395216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60264" y="5308600"/>
            <a:ext cx="91440" cy="1029969"/>
          </a:xfrm>
          <a:custGeom>
            <a:avLst/>
            <a:gdLst/>
            <a:ahLst/>
            <a:cxnLst/>
            <a:rect l="l" t="t" r="r" b="b"/>
            <a:pathLst>
              <a:path w="91439" h="1029970">
                <a:moveTo>
                  <a:pt x="0" y="1029969"/>
                </a:moveTo>
                <a:lnTo>
                  <a:pt x="91338" y="1029969"/>
                </a:lnTo>
                <a:lnTo>
                  <a:pt x="91338" y="0"/>
                </a:lnTo>
                <a:lnTo>
                  <a:pt x="0" y="0"/>
                </a:lnTo>
                <a:lnTo>
                  <a:pt x="0" y="102996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60264" y="5218429"/>
            <a:ext cx="4395470" cy="90170"/>
          </a:xfrm>
          <a:custGeom>
            <a:avLst/>
            <a:gdLst/>
            <a:ahLst/>
            <a:cxnLst/>
            <a:rect l="l" t="t" r="r" b="b"/>
            <a:pathLst>
              <a:path w="4395470" h="90170">
                <a:moveTo>
                  <a:pt x="0" y="90170"/>
                </a:moveTo>
                <a:lnTo>
                  <a:pt x="4395216" y="90170"/>
                </a:lnTo>
                <a:lnTo>
                  <a:pt x="439521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464465" y="5308688"/>
            <a:ext cx="91440" cy="1029969"/>
          </a:xfrm>
          <a:custGeom>
            <a:avLst/>
            <a:gdLst/>
            <a:ahLst/>
            <a:cxnLst/>
            <a:rect l="l" t="t" r="r" b="b"/>
            <a:pathLst>
              <a:path w="91440" h="1029970">
                <a:moveTo>
                  <a:pt x="91014" y="0"/>
                </a:moveTo>
                <a:lnTo>
                  <a:pt x="0" y="0"/>
                </a:lnTo>
                <a:lnTo>
                  <a:pt x="0" y="1029387"/>
                </a:lnTo>
                <a:lnTo>
                  <a:pt x="91014" y="1029387"/>
                </a:lnTo>
                <a:lnTo>
                  <a:pt x="91014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51602" y="5308688"/>
            <a:ext cx="4213225" cy="1029969"/>
          </a:xfrm>
          <a:custGeom>
            <a:avLst/>
            <a:gdLst/>
            <a:ahLst/>
            <a:cxnLst/>
            <a:rect l="l" t="t" r="r" b="b"/>
            <a:pathLst>
              <a:path w="4213225" h="1029970">
                <a:moveTo>
                  <a:pt x="0" y="0"/>
                </a:moveTo>
                <a:lnTo>
                  <a:pt x="4212863" y="0"/>
                </a:lnTo>
                <a:lnTo>
                  <a:pt x="4212863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70665" y="5327752"/>
            <a:ext cx="4175125" cy="991869"/>
          </a:xfrm>
          <a:custGeom>
            <a:avLst/>
            <a:gdLst/>
            <a:ahLst/>
            <a:cxnLst/>
            <a:rect l="l" t="t" r="r" b="b"/>
            <a:pathLst>
              <a:path w="4175125" h="991870">
                <a:moveTo>
                  <a:pt x="0" y="0"/>
                </a:moveTo>
                <a:lnTo>
                  <a:pt x="4174736" y="0"/>
                </a:lnTo>
                <a:lnTo>
                  <a:pt x="4174736" y="991261"/>
                </a:lnTo>
                <a:lnTo>
                  <a:pt x="0" y="991261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89727" y="5346814"/>
            <a:ext cx="4136610" cy="953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8437" y="1133952"/>
            <a:ext cx="6329045" cy="1029969"/>
          </a:xfrm>
          <a:custGeom>
            <a:avLst/>
            <a:gdLst/>
            <a:ahLst/>
            <a:cxnLst/>
            <a:rect l="l" t="t" r="r" b="b"/>
            <a:pathLst>
              <a:path w="6329045" h="1029969">
                <a:moveTo>
                  <a:pt x="0" y="0"/>
                </a:moveTo>
                <a:lnTo>
                  <a:pt x="6328824" y="0"/>
                </a:lnTo>
                <a:lnTo>
                  <a:pt x="6328824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042669"/>
          <a:ext cx="6510655" cy="121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/>
                <a:gridCol w="6290945"/>
                <a:gridCol w="110490"/>
              </a:tblGrid>
              <a:tr h="110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9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11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96563" y="1172078"/>
            <a:ext cx="6252573" cy="95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3599" y="2525530"/>
            <a:ext cx="5318760" cy="1029969"/>
          </a:xfrm>
          <a:custGeom>
            <a:avLst/>
            <a:gdLst/>
            <a:ahLst/>
            <a:cxnLst/>
            <a:rect l="l" t="t" r="r" b="b"/>
            <a:pathLst>
              <a:path w="5318759" h="1029970">
                <a:moveTo>
                  <a:pt x="0" y="0"/>
                </a:moveTo>
                <a:lnTo>
                  <a:pt x="5318500" y="0"/>
                </a:lnTo>
                <a:lnTo>
                  <a:pt x="5318500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0760" y="2435860"/>
          <a:ext cx="5501640" cy="120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"/>
                <a:gridCol w="5280025"/>
                <a:gridCol w="109220"/>
              </a:tblGrid>
              <a:tr h="108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9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1724" y="2563656"/>
            <a:ext cx="5242250" cy="95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9684" y="3917110"/>
            <a:ext cx="6786880" cy="1029969"/>
          </a:xfrm>
          <a:custGeom>
            <a:avLst/>
            <a:gdLst/>
            <a:ahLst/>
            <a:cxnLst/>
            <a:rect l="l" t="t" r="r" b="b"/>
            <a:pathLst>
              <a:path w="6786880" h="1029970">
                <a:moveTo>
                  <a:pt x="0" y="0"/>
                </a:moveTo>
                <a:lnTo>
                  <a:pt x="6786330" y="0"/>
                </a:lnTo>
                <a:lnTo>
                  <a:pt x="6786330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39239" y="3825240"/>
          <a:ext cx="6967855" cy="121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/>
                <a:gridCol w="6748145"/>
                <a:gridCol w="109854"/>
              </a:tblGrid>
              <a:tr h="110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9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1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67809" y="3955234"/>
            <a:ext cx="6710079" cy="953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64075" y="5308688"/>
            <a:ext cx="4117975" cy="1029969"/>
          </a:xfrm>
          <a:custGeom>
            <a:avLst/>
            <a:gdLst/>
            <a:ahLst/>
            <a:cxnLst/>
            <a:rect l="l" t="t" r="r" b="b"/>
            <a:pathLst>
              <a:path w="4117975" h="1029970">
                <a:moveTo>
                  <a:pt x="0" y="0"/>
                </a:moveTo>
                <a:lnTo>
                  <a:pt x="4117548" y="0"/>
                </a:lnTo>
                <a:lnTo>
                  <a:pt x="4117548" y="1029387"/>
                </a:lnTo>
                <a:lnTo>
                  <a:pt x="0" y="102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71216" y="5218429"/>
          <a:ext cx="4300855" cy="1210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"/>
                <a:gridCol w="4079240"/>
                <a:gridCol w="109220"/>
              </a:tblGrid>
              <a:tr h="109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9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02201" y="5346814"/>
            <a:ext cx="4041297" cy="953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249" y="1400830"/>
            <a:ext cx="6443345" cy="4842510"/>
          </a:xfrm>
          <a:custGeom>
            <a:avLst/>
            <a:gdLst/>
            <a:ahLst/>
            <a:cxnLst/>
            <a:rect l="l" t="t" r="r" b="b"/>
            <a:pathLst>
              <a:path w="6443345" h="4842510">
                <a:moveTo>
                  <a:pt x="0" y="0"/>
                </a:moveTo>
                <a:lnTo>
                  <a:pt x="6443200" y="0"/>
                </a:lnTo>
                <a:lnTo>
                  <a:pt x="6443200" y="4841932"/>
                </a:lnTo>
                <a:lnTo>
                  <a:pt x="0" y="484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9927" y="1310639"/>
          <a:ext cx="6626859" cy="502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89"/>
                <a:gridCol w="6405245"/>
                <a:gridCol w="111125"/>
              </a:tblGrid>
              <a:tr h="109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39375" y="1438955"/>
            <a:ext cx="6366950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2019-02-19T17:20:41Z</dcterms:created>
  <dcterms:modified xsi:type="dcterms:W3CDTF">2019-02-19T17:20:41Z</dcterms:modified>
</cp:coreProperties>
</file>