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0" r:id="rId3"/>
    <p:sldId id="283" r:id="rId4"/>
    <p:sldId id="288" r:id="rId5"/>
    <p:sldId id="284" r:id="rId6"/>
    <p:sldId id="275" r:id="rId7"/>
    <p:sldId id="277" r:id="rId8"/>
    <p:sldId id="285" r:id="rId9"/>
    <p:sldId id="286" r:id="rId10"/>
    <p:sldId id="281" r:id="rId11"/>
    <p:sldId id="280" r:id="rId12"/>
    <p:sldId id="274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56" autoAdjust="0"/>
    <p:restoredTop sz="94274" autoAdjust="0"/>
  </p:normalViewPr>
  <p:slideViewPr>
    <p:cSldViewPr>
      <p:cViewPr varScale="1">
        <p:scale>
          <a:sx n="87" d="100"/>
          <a:sy n="87" d="100"/>
        </p:scale>
        <p:origin x="1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2022年3月11日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2022年3月11日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sz="1200" kern="1200" dirty="0">
                <a:solidFill>
                  <a:schemeClr val="tx1"/>
                </a:solidFill>
                <a:effectLst/>
                <a:cs typeface="+mn-cs"/>
              </a:rPr>
              <a:t>在幻灯片放映模式下，选择箭头访问相应链接</a:t>
            </a:r>
            <a:r>
              <a:rPr lang="zh-cn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5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2022年3月11日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0"/>
              <a:t>编辑母版文本样式
第二级
第三级
第四级
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2022年3月11日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10613286" cy="2389365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基于人脸识别的课程签到系统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7465" y="4437112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答辩人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  <a:sym typeface="Wingdings" pitchFamily="2" charset="2"/>
              </a:rPr>
              <a:t>：刘宇昂 吴晨 罗田田</a:t>
            </a: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 marL="0" indent="0" rtl="0">
              <a:buNone/>
            </a:pP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完成情况总结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935D44-D897-7C4F-BAD3-8DF1330B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524780"/>
            <a:ext cx="11449272" cy="5072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spcAft>
                <a:spcPts val="500"/>
              </a:spcAft>
            </a:pPr>
            <a:endParaRPr lang="en-US" altLang="zh-CN" sz="22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工程代码全部发布在</a:t>
            </a:r>
            <a:r>
              <a:rPr lang="en-US" altLang="zh-CN" sz="2400" dirty="0">
                <a:cs typeface="Arial" panose="020B0604020202020204" pitchFamily="34" charset="0"/>
              </a:rPr>
              <a:t>GitHub</a:t>
            </a:r>
            <a:r>
              <a:rPr lang="zh-CN" altLang="en-US" sz="2400" dirty="0">
                <a:cs typeface="Arial" panose="020B0604020202020204" pitchFamily="34" charset="0"/>
              </a:rPr>
              <a:t>页面：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2400" dirty="0">
                <a:cs typeface="Arial" panose="020B0604020202020204" pitchFamily="34" charset="0"/>
              </a:rPr>
              <a:t>https://github.com/redlightASl/sign_in_project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A9829-4D80-48AA-92B4-442D6FDF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5" y="3429000"/>
            <a:ext cx="4513429" cy="2988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DAD95A-DE5F-46C4-809A-165C2FB20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67" y="3555263"/>
            <a:ext cx="6233700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项目总结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3332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完成了既定目标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人脸识别算法设计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云端签到管理平台设计</a:t>
            </a:r>
            <a:r>
              <a:rPr lang="zh-CN" altLang="en-US" sz="1800" dirty="0">
                <a:cs typeface="Arial" panose="020B0604020202020204" pitchFamily="34" charset="0"/>
              </a:rPr>
              <a:t> </a:t>
            </a:r>
            <a:endParaRPr lang="en-US" altLang="zh-CN" sz="18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嵌入式边缘计算设计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项目成员的技术水平普遍得到提高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培养了项目进度管理和团队协作能力</a:t>
            </a:r>
            <a:endParaRPr lang="en-US" altLang="zh-CN" sz="20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CBA9C-7515-4352-B4C5-E00EDF3FD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31" y="1700808"/>
            <a:ext cx="5542477" cy="44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492896"/>
            <a:ext cx="10515600" cy="1325563"/>
          </a:xfrm>
        </p:spPr>
        <p:txBody>
          <a:bodyPr rtlCol="0"/>
          <a:lstStyle/>
          <a:p>
            <a:pPr algn="ctr" rtl="0"/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谢谢各位老师</a:t>
            </a:r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云端成果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完成后端业务代码编写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分教室管理终端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课程表录入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 完成安卓客户端和网页前端代码编写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签到、暂离、查看历史记录功能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教师端可获得当前签到情况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5715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600" dirty="0">
                <a:cs typeface="Arial" panose="020B0604020202020204" pitchFamily="34" charset="0"/>
              </a:rPr>
              <a:t> 将所有软件部署到华为云平台</a:t>
            </a:r>
            <a:endParaRPr lang="en-US" altLang="zh-CN" sz="2600" dirty="0"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6AB445-DA5D-42F8-B445-A4226A8EE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9" y="1736012"/>
            <a:ext cx="5758501" cy="46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嵌入式终端成果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cs typeface="Arial" panose="020B0604020202020204" pitchFamily="34" charset="0"/>
              </a:rPr>
              <a:t>ESP32-WROOM</a:t>
            </a:r>
            <a:r>
              <a:rPr lang="zh-CN" altLang="en-US" sz="2400" dirty="0">
                <a:cs typeface="Arial" panose="020B0604020202020204" pitchFamily="34" charset="0"/>
              </a:rPr>
              <a:t>实现数据上传和本地数据管理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ESP-IDF</a:t>
            </a:r>
            <a:r>
              <a:rPr lang="zh-CN" altLang="en-US" sz="2200" dirty="0"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cs typeface="Arial" panose="020B0604020202020204" pitchFamily="34" charset="0"/>
              </a:rPr>
              <a:t>esp</a:t>
            </a:r>
            <a:r>
              <a:rPr lang="en-US" altLang="zh-CN" sz="2200" dirty="0">
                <a:cs typeface="Arial" panose="020B0604020202020204" pitchFamily="34" charset="0"/>
              </a:rPr>
              <a:t>-camera</a:t>
            </a:r>
            <a:r>
              <a:rPr lang="zh-CN" altLang="en-US" sz="2200" dirty="0">
                <a:cs typeface="Arial" panose="020B0604020202020204" pitchFamily="34" charset="0"/>
              </a:rPr>
              <a:t>、</a:t>
            </a:r>
            <a:r>
              <a:rPr lang="en-US" altLang="zh-CN" sz="2200" dirty="0" err="1">
                <a:cs typeface="Arial" panose="020B0604020202020204" pitchFamily="34" charset="0"/>
              </a:rPr>
              <a:t>esp</a:t>
            </a:r>
            <a:r>
              <a:rPr lang="en-US" altLang="zh-CN" sz="2200" dirty="0">
                <a:cs typeface="Arial" panose="020B0604020202020204" pitchFamily="34" charset="0"/>
              </a:rPr>
              <a:t>-</a:t>
            </a:r>
            <a:r>
              <a:rPr lang="en-US" altLang="zh-CN" sz="2200" dirty="0" err="1">
                <a:cs typeface="Arial" panose="020B0604020202020204" pitchFamily="34" charset="0"/>
              </a:rPr>
              <a:t>iot</a:t>
            </a:r>
            <a:r>
              <a:rPr lang="en-US" altLang="zh-CN" sz="2200" dirty="0">
                <a:cs typeface="Arial" panose="020B0604020202020204" pitchFamily="34" charset="0"/>
              </a:rPr>
              <a:t>-solution</a:t>
            </a:r>
            <a:r>
              <a:rPr lang="zh-CN" altLang="en-US" sz="2200" dirty="0">
                <a:cs typeface="Arial" panose="020B0604020202020204" pitchFamily="34" charset="0"/>
              </a:rPr>
              <a:t>框架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基于</a:t>
            </a:r>
            <a:r>
              <a:rPr lang="en-US" altLang="zh-CN" sz="2200" dirty="0">
                <a:cs typeface="Arial" panose="020B0604020202020204" pitchFamily="34" charset="0"/>
              </a:rPr>
              <a:t>NVS</a:t>
            </a:r>
            <a:r>
              <a:rPr lang="zh-CN" altLang="en-US" sz="2200" dirty="0">
                <a:cs typeface="Arial" panose="020B0604020202020204" pitchFamily="34" charset="0"/>
              </a:rPr>
              <a:t>的嵌入式数据管理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000" dirty="0">
                <a:cs typeface="Arial" panose="020B0604020202020204" pitchFamily="34" charset="0"/>
              </a:rPr>
              <a:t>原始图像数据</a:t>
            </a:r>
            <a:r>
              <a:rPr lang="en-US" altLang="zh-CN" sz="2000" dirty="0">
                <a:cs typeface="Arial" panose="020B0604020202020204" pitchFamily="34" charset="0"/>
              </a:rPr>
              <a:t>-</a:t>
            </a:r>
            <a:r>
              <a:rPr lang="zh-CN" altLang="en-US" sz="2000" dirty="0">
                <a:cs typeface="Arial" panose="020B0604020202020204" pitchFamily="34" charset="0"/>
              </a:rPr>
              <a:t>人脸识别结果独立存储</a:t>
            </a:r>
            <a:endParaRPr lang="en-US" altLang="zh-CN" sz="20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cs typeface="Arial" panose="020B0604020202020204" pitchFamily="34" charset="0"/>
              </a:rPr>
              <a:t>STM32H750</a:t>
            </a:r>
            <a:r>
              <a:rPr lang="zh-CN" altLang="en-US" sz="2400" dirty="0">
                <a:cs typeface="Arial" panose="020B0604020202020204" pitchFamily="34" charset="0"/>
              </a:rPr>
              <a:t>实现边缘计算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评估硬件算力移植合适的算法</a:t>
            </a:r>
            <a:endParaRPr lang="en-US" altLang="zh-CN" sz="2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自定义数据传输协议</a:t>
            </a:r>
            <a:endParaRPr lang="en-US" altLang="zh-CN" sz="22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FF0000"/>
                </a:solidFill>
                <a:cs typeface="Arial" panose="020B0604020202020204" pitchFamily="34" charset="0"/>
              </a:rPr>
              <a:t>部署神经网络</a:t>
            </a:r>
            <a:endParaRPr lang="en-US" altLang="zh-CN" sz="2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CA063AD-42E4-49E7-B969-83240BEC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嵌入式终端成果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0C6190-8D15-4107-B1DE-067B98B8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cs typeface="Arial" panose="020B0604020202020204" pitchFamily="34" charset="0"/>
              </a:rPr>
              <a:t>ESP32-WROOM</a:t>
            </a:r>
            <a:r>
              <a:rPr lang="zh-CN" altLang="en-US" sz="2400" dirty="0">
                <a:cs typeface="Arial" panose="020B0604020202020204" pitchFamily="34" charset="0"/>
              </a:rPr>
              <a:t>实现数据上传和本地数据管理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基于</a:t>
            </a:r>
            <a:r>
              <a:rPr lang="en-US" altLang="zh-CN" sz="2400" dirty="0">
                <a:cs typeface="Arial" panose="020B0604020202020204" pitchFamily="34" charset="0"/>
              </a:rPr>
              <a:t>STM32H750</a:t>
            </a:r>
            <a:r>
              <a:rPr lang="zh-CN" altLang="en-US" sz="2400" dirty="0">
                <a:cs typeface="Arial" panose="020B0604020202020204" pitchFamily="34" charset="0"/>
              </a:rPr>
              <a:t>实现人脸检测</a:t>
            </a: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EE6861-4D18-452F-8F1D-E7F3AE5A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0" y="2660228"/>
            <a:ext cx="4692701" cy="39210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7F0A21F-DDE2-49AD-9821-8CEB85C4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2441051"/>
            <a:ext cx="4853107" cy="41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算法成果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将实现人脸检测的神经网络部署到</a:t>
            </a:r>
            <a:r>
              <a:rPr lang="en-US" altLang="zh-CN" sz="2400" dirty="0">
                <a:cs typeface="Arial" panose="020B0604020202020204" pitchFamily="34" charset="0"/>
              </a:rPr>
              <a:t>stm32h750</a:t>
            </a:r>
            <a:r>
              <a:rPr lang="zh-CN" altLang="en-US" sz="2400" dirty="0">
                <a:cs typeface="Arial" panose="020B0604020202020204" pitchFamily="34" charset="0"/>
              </a:rPr>
              <a:t>嵌入式平台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STM32 Cube.AI</a:t>
            </a: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en-US" altLang="zh-CN" sz="2200" dirty="0">
                <a:cs typeface="Arial" panose="020B0604020202020204" pitchFamily="34" charset="0"/>
              </a:rPr>
              <a:t>YOLO-face 50k</a:t>
            </a:r>
          </a:p>
          <a:p>
            <a:pPr marL="742950" lvl="1" indent="-34290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模式识别</a:t>
            </a: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9CE85-E53A-4EAF-AEA2-5B57F1E6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54" y="3861048"/>
            <a:ext cx="4392488" cy="2431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3348DF-0495-4741-BC5F-48CA2B62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110" y="2339857"/>
            <a:ext cx="6593514" cy="41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项目技术创新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1C52903-66C9-AD40-BD70-853950F1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将已有神经网络部署到嵌入式平台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全部开源的项目代码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400" dirty="0"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cs typeface="Arial" panose="020B0604020202020204" pitchFamily="34" charset="0"/>
              </a:rPr>
              <a:t>Cube.AI</a:t>
            </a:r>
            <a:r>
              <a:rPr lang="zh-CN" altLang="en-US" sz="2400" dirty="0">
                <a:cs typeface="Arial" panose="020B0604020202020204" pitchFamily="34" charset="0"/>
              </a:rPr>
              <a:t>工具加速开发</a:t>
            </a: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8AD3E-6D39-4D90-A056-93C78099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37" y="2204864"/>
            <a:ext cx="2376264" cy="39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基于</a:t>
            </a:r>
            <a:r>
              <a:rPr lang="en-US" altLang="zh-CN" sz="2200" dirty="0" err="1">
                <a:cs typeface="Arial" panose="020B0604020202020204" pitchFamily="34" charset="0"/>
              </a:rPr>
              <a:t>PyTorch</a:t>
            </a:r>
            <a:r>
              <a:rPr lang="zh-CN" altLang="en-US" sz="2200" dirty="0">
                <a:cs typeface="Arial" panose="020B0604020202020204" pitchFamily="34" charset="0"/>
              </a:rPr>
              <a:t>训练人脸识别神经网络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使用</a:t>
            </a:r>
            <a:r>
              <a:rPr lang="en-US" altLang="zh-CN" sz="2200" dirty="0">
                <a:cs typeface="Arial" panose="020B0604020202020204" pitchFamily="34" charset="0"/>
              </a:rPr>
              <a:t>TensorFlow-Lite</a:t>
            </a:r>
            <a:r>
              <a:rPr lang="zh-CN" altLang="en-US" sz="2200" dirty="0">
                <a:cs typeface="Arial" panose="020B0604020202020204" pitchFamily="34" charset="0"/>
              </a:rPr>
              <a:t>进行模型转换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r>
              <a:rPr lang="zh-CN" altLang="en-US" sz="2200" dirty="0">
                <a:cs typeface="Arial" panose="020B0604020202020204" pitchFamily="34" charset="0"/>
              </a:rPr>
              <a:t>由</a:t>
            </a:r>
            <a:r>
              <a:rPr lang="en-US" altLang="zh-CN" sz="2200" dirty="0">
                <a:cs typeface="Arial" panose="020B0604020202020204" pitchFamily="34" charset="0"/>
              </a:rPr>
              <a:t>X-Cube-AI</a:t>
            </a:r>
            <a:r>
              <a:rPr lang="zh-CN" altLang="en-US" sz="2200" dirty="0">
                <a:cs typeface="Arial" panose="020B0604020202020204" pitchFamily="34" charset="0"/>
              </a:rPr>
              <a:t>工具完成量化和部署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EFEB8-60D5-4637-9FE9-77A7B3F12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554264"/>
            <a:ext cx="6417833" cy="31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7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8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800" dirty="0">
                <a:cs typeface="Arial" panose="020B0604020202020204" pitchFamily="34" charset="0"/>
              </a:rPr>
              <a:t>具体实现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36D7C9C-FBB9-2746-98A7-1DDC181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0" y="1524780"/>
            <a:ext cx="11437474" cy="5072571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00000"/>
              </a:lnSpc>
              <a:spcAft>
                <a:spcPts val="500"/>
              </a:spcAft>
              <a:buFont typeface="Wingdings" pitchFamily="2" charset="2"/>
              <a:buChar char="l"/>
            </a:pPr>
            <a:endParaRPr lang="en-US" altLang="zh-CN" sz="2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859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384</TotalTime>
  <Words>294</Words>
  <Application>Microsoft Office PowerPoint</Application>
  <PresentationFormat>宽屏</PresentationFormat>
  <Paragraphs>61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Arial</vt:lpstr>
      <vt:lpstr>Wingdings</vt:lpstr>
      <vt:lpstr>欢迎文档</vt:lpstr>
      <vt:lpstr>基于人脸识别的课程签到系统</vt:lpstr>
      <vt:lpstr>云端成果</vt:lpstr>
      <vt:lpstr>嵌入式终端成果</vt:lpstr>
      <vt:lpstr>嵌入式终端成果</vt:lpstr>
      <vt:lpstr>算法成果</vt:lpstr>
      <vt:lpstr>项目技术创新</vt:lpstr>
      <vt:lpstr>具体实现</vt:lpstr>
      <vt:lpstr>具体实现</vt:lpstr>
      <vt:lpstr>具体实现</vt:lpstr>
      <vt:lpstr>完成情况总结</vt:lpstr>
      <vt:lpstr>项目总结</vt:lpstr>
      <vt:lpstr> 谢谢各位老师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鹏城实验室讨论稿汇报</dc:title>
  <dc:subject/>
  <dc:creator>Ming Zhu</dc:creator>
  <cp:keywords/>
  <dc:description/>
  <cp:lastModifiedBy>埃尔弗雷德 施坦因</cp:lastModifiedBy>
  <cp:revision>209</cp:revision>
  <dcterms:created xsi:type="dcterms:W3CDTF">2018-12-19T12:19:42Z</dcterms:created>
  <dcterms:modified xsi:type="dcterms:W3CDTF">2022-03-11T08:28:21Z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