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Ligh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Ligh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italic.fntdata"/><Relationship Id="rId14" Type="http://schemas.openxmlformats.org/officeDocument/2006/relationships/font" Target="fonts/RobotoLight-bold.fntdata"/><Relationship Id="rId16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371600" y="2700325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9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2874751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5463751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57200" y="205975"/>
            <a:ext cx="7636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600"/>
            </a:lvl1pPr>
            <a:lvl2pPr indent="-32385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2200"/>
            </a:lvl2pPr>
            <a:lvl3pPr indent="-3238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3pPr>
            <a:lvl4pPr indent="-32385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600"/>
            </a:lvl4pPr>
            <a:lvl5pPr indent="-3238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600"/>
            </a:lvl5pPr>
            <a:lvl6pPr indent="-3238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600"/>
            </a:lvl6pPr>
            <a:lvl7pPr indent="-3238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600"/>
            </a:lvl7pPr>
            <a:lvl8pPr indent="-3238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600"/>
            </a:lvl8pPr>
            <a:lvl9pPr indent="-3238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A86E8"/>
            </a:gs>
            <a:gs pos="100000">
              <a:srgbClr val="9900FF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Light"/>
              <a:buNone/>
              <a:defRPr b="0" i="0" sz="36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275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 Light"/>
              <a:buChar char="•"/>
              <a:defRPr b="0" i="0" sz="29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8735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 Light"/>
              <a:buChar char="–"/>
              <a:defRPr b="0" i="0" sz="2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Light"/>
              <a:buChar char="•"/>
              <a:defRPr b="0" i="0" sz="23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 Light"/>
              <a:buChar char="–"/>
              <a:defRPr b="0" i="0" sz="19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 Light"/>
              <a:buChar char="»"/>
              <a:defRPr b="0" i="0" sz="19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 Light"/>
              <a:buChar char="•"/>
              <a:defRPr b="0" i="0" sz="19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 Light"/>
              <a:buChar char="•"/>
              <a:defRPr b="0" i="0" sz="19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 Light"/>
              <a:buChar char="•"/>
              <a:defRPr b="0" i="0" sz="19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 Light"/>
              <a:buChar char="•"/>
              <a:defRPr b="0" i="0" sz="19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99875" y="4731419"/>
            <a:ext cx="17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Smart Slides (GPT)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20100" y="351325"/>
            <a:ext cx="566700" cy="566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Smart Slides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371600" y="2700325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/>
              <a:t>Install the GPT Smart Slides plugin to create presentations like this in a flash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2550" y="638925"/>
            <a:ext cx="958900" cy="9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457200" y="205975"/>
            <a:ext cx="7636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3400"/>
              <a:t>Component Framework vs. Design System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2600"/>
              <a:t>Understanding the key differences</a:t>
            </a:r>
            <a:endParaRPr/>
          </a:p>
          <a:p>
            <a:pPr indent="-32385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2600"/>
              <a:t>Importance in modern software development</a:t>
            </a:r>
            <a:endParaRPr/>
          </a:p>
          <a:p>
            <a:pPr indent="-32385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2600"/>
              <a:t>How they complement each other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457200" y="205975"/>
            <a:ext cx="7636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3400"/>
              <a:t>What is a Component Framework?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2600"/>
              <a:t>A collection of pre-built components</a:t>
            </a:r>
            <a:endParaRPr/>
          </a:p>
          <a:p>
            <a:pPr indent="-32385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2600"/>
              <a:t>Used to accelerate UI/UX development</a:t>
            </a:r>
            <a:endParaRPr/>
          </a:p>
          <a:p>
            <a:pPr indent="-32385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2600"/>
              <a:t>Examples: Bootstrap, SwiftUI, Android's Material Components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57200" y="205975"/>
            <a:ext cx="7636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3400"/>
              <a:t>What is a Design System?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2600"/>
              <a:t>Comprehensive set of design guidelines</a:t>
            </a:r>
            <a:endParaRPr/>
          </a:p>
          <a:p>
            <a:pPr indent="-32385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2600"/>
              <a:t>Includes typography, colors, components, and patterns</a:t>
            </a:r>
            <a:endParaRPr/>
          </a:p>
          <a:p>
            <a:pPr indent="-32385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2600"/>
              <a:t>Ensures consistent UI/UX across products and platforms</a:t>
            </a:r>
            <a:endParaRPr/>
          </a:p>
          <a:p>
            <a:pPr indent="-32385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2600"/>
              <a:t>Examples: Google's Material Design, Apple's Human Interface Guidelines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457200" y="205975"/>
            <a:ext cx="7636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3400"/>
              <a:t>Key Differences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2600"/>
              <a:t>Component Framework focuses on functionality</a:t>
            </a:r>
            <a:endParaRPr/>
          </a:p>
          <a:p>
            <a:pPr indent="-32385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2600"/>
              <a:t>Design System focuses on aesthetics and user experience</a:t>
            </a:r>
            <a:endParaRPr/>
          </a:p>
          <a:p>
            <a:pPr indent="-32385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2600"/>
              <a:t>Component Framework doesn't necessarily adhere to a specific design system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57200" y="205975"/>
            <a:ext cx="7636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3400"/>
              <a:t>How They Complement Each Other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2600"/>
              <a:t>Design System provides the vision and guidelines</a:t>
            </a:r>
            <a:endParaRPr/>
          </a:p>
          <a:p>
            <a:pPr indent="-32385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2600"/>
              <a:t>Component Framework provides the tools to execute that vision</a:t>
            </a:r>
            <a:endParaRPr/>
          </a:p>
          <a:p>
            <a:pPr indent="-32385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2600"/>
              <a:t>Together, they ensure a consistent and efficient development process across platforms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457200" y="205975"/>
            <a:ext cx="7636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3400"/>
              <a:t>Conclusion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2600"/>
              <a:t>Both are essential for modern software development</a:t>
            </a:r>
            <a:endParaRPr/>
          </a:p>
          <a:p>
            <a:pPr indent="-32385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2600"/>
              <a:t>Understanding their roles can lead to better product design and development across platforms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