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7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3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2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5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22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4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03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F368-DD85-4794-8807-864E5F490A8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1FC2-9CCF-4913-9536-A0CF2BFCD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0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«Ателье»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54766"/>
            <a:ext cx="9144000" cy="925082"/>
          </a:xfrm>
        </p:spPr>
        <p:txBody>
          <a:bodyPr/>
          <a:lstStyle/>
          <a:p>
            <a:r>
              <a:rPr lang="ru-RU" dirty="0" smtClean="0"/>
              <a:t>Тищенко Софья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0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предназначена для помощи работникам ателье. Она хранит актуальные услуги и данные заказчиков.</a:t>
            </a:r>
          </a:p>
          <a:p>
            <a:r>
              <a:rPr lang="ru-RU" dirty="0" smtClean="0"/>
              <a:t>В программе можно просматривать услуги по пошиву и ремонту одежды, оформлять заказы с указанием данных о заказчике и управлять списком заказчиков.</a:t>
            </a:r>
          </a:p>
        </p:txBody>
      </p:sp>
    </p:spTree>
    <p:extLst>
      <p:ext uri="{BB962C8B-B14F-4D97-AF65-F5344CB8AC3E}">
        <p14:creationId xmlns:p14="http://schemas.microsoft.com/office/powerpoint/2010/main" val="20628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состоит из трех окон и двух диалогов. Использовались </a:t>
            </a:r>
            <a:r>
              <a:rPr lang="en-US" dirty="0" err="1" smtClean="0"/>
              <a:t>QDialog</a:t>
            </a:r>
            <a:r>
              <a:rPr lang="en-US" dirty="0" smtClean="0"/>
              <a:t>, </a:t>
            </a:r>
            <a:r>
              <a:rPr lang="en-US" dirty="0" err="1" smtClean="0"/>
              <a:t>QMainWindow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QStackedWidget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База данных</a:t>
            </a:r>
            <a:r>
              <a:rPr lang="en-US" dirty="0" smtClean="0"/>
              <a:t> </a:t>
            </a:r>
            <a:r>
              <a:rPr lang="ru-RU" dirty="0" smtClean="0"/>
              <a:t>состоит из двух таблиц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1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программы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064" y="1381243"/>
            <a:ext cx="3509307" cy="2672437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2183913" y="3247402"/>
            <a:ext cx="2140259" cy="8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7058826" y="3247402"/>
            <a:ext cx="2214366" cy="8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356062">
            <a:off x="2194541" y="3335265"/>
            <a:ext cx="25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Переход к окну «Услуги»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 rot="1197751" flipH="1">
            <a:off x="7640147" y="3344179"/>
            <a:ext cx="1862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Переход к окну «Активные заказы»</a:t>
            </a:r>
            <a:endParaRPr lang="ru-RU" sz="1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10" y="4064628"/>
            <a:ext cx="3491405" cy="26496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88" y="4035800"/>
            <a:ext cx="3538523" cy="26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78" y="190144"/>
            <a:ext cx="4531986" cy="3439294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863771" y="2768837"/>
            <a:ext cx="1" cy="98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5501" y="2797784"/>
            <a:ext cx="142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Переход к диалогу оформления заказа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797" y="3750061"/>
            <a:ext cx="2641947" cy="28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66" y="236657"/>
            <a:ext cx="4331650" cy="3288634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192441" y="2700471"/>
            <a:ext cx="1918086" cy="141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657032" y="2691925"/>
            <a:ext cx="1919822" cy="142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04" y="4116136"/>
            <a:ext cx="3067050" cy="1514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616" y="4116136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52" y="1957654"/>
            <a:ext cx="9589631" cy="39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87539" y="2629760"/>
            <a:ext cx="7536678" cy="1325563"/>
          </a:xfrm>
        </p:spPr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9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742" y="1690688"/>
            <a:ext cx="10515600" cy="47498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900" dirty="0" smtClean="0"/>
              <a:t>Согласно техническому заданию, в программе должны были появиться:</a:t>
            </a:r>
          </a:p>
          <a:p>
            <a:r>
              <a:rPr lang="ru-RU" sz="1900" dirty="0" smtClean="0"/>
              <a:t>возможность </a:t>
            </a:r>
            <a:r>
              <a:rPr lang="ru-RU" sz="1900" dirty="0"/>
              <a:t>просмотреть услуги и их цены.</a:t>
            </a:r>
          </a:p>
          <a:p>
            <a:r>
              <a:rPr lang="ru-RU" sz="1900" dirty="0" smtClean="0"/>
              <a:t>возможность </a:t>
            </a:r>
            <a:r>
              <a:rPr lang="ru-RU" sz="1900" dirty="0"/>
              <a:t>оформить заказ на определённую дату.</a:t>
            </a:r>
          </a:p>
          <a:p>
            <a:r>
              <a:rPr lang="ru-RU" sz="1900" dirty="0"/>
              <a:t>в</a:t>
            </a:r>
            <a:r>
              <a:rPr lang="ru-RU" sz="1900" dirty="0" smtClean="0"/>
              <a:t> </a:t>
            </a:r>
            <a:r>
              <a:rPr lang="ru-RU" sz="1900" dirty="0"/>
              <a:t>оформлении заказа </a:t>
            </a:r>
            <a:r>
              <a:rPr lang="ru-RU" sz="1900" dirty="0" smtClean="0"/>
              <a:t>есть возможность </a:t>
            </a:r>
            <a:r>
              <a:rPr lang="ru-RU" sz="1900" dirty="0"/>
              <a:t>ввести фамилию, </a:t>
            </a:r>
            <a:r>
              <a:rPr lang="ru-RU" sz="1900" dirty="0" smtClean="0"/>
              <a:t>имя, мерки </a:t>
            </a:r>
            <a:r>
              <a:rPr lang="ru-RU" sz="1900" dirty="0"/>
              <a:t>заказчика.</a:t>
            </a:r>
          </a:p>
          <a:p>
            <a:r>
              <a:rPr lang="ru-RU" sz="1900" dirty="0" smtClean="0"/>
              <a:t>возможность </a:t>
            </a:r>
            <a:r>
              <a:rPr lang="ru-RU" sz="1900" dirty="0"/>
              <a:t>просмотреть все активные заказы.</a:t>
            </a:r>
          </a:p>
          <a:p>
            <a:r>
              <a:rPr lang="ru-RU" sz="1900" dirty="0" smtClean="0"/>
              <a:t>возможность </a:t>
            </a:r>
            <a:r>
              <a:rPr lang="ru-RU" sz="1900" dirty="0"/>
              <a:t>удалить выполненные </a:t>
            </a:r>
            <a:r>
              <a:rPr lang="ru-RU" sz="1900" dirty="0" smtClean="0"/>
              <a:t>заказы.</a:t>
            </a:r>
            <a:endParaRPr lang="en-US" sz="1900" dirty="0" smtClean="0"/>
          </a:p>
          <a:p>
            <a:r>
              <a:rPr lang="ru-RU" sz="1900" dirty="0" smtClean="0"/>
              <a:t>возможность </a:t>
            </a:r>
            <a:r>
              <a:rPr lang="ru-RU" sz="1900" dirty="0"/>
              <a:t>перенести заказ на другую дату с указанием </a:t>
            </a:r>
            <a:r>
              <a:rPr lang="ru-RU" sz="1900" dirty="0" smtClean="0"/>
              <a:t>причины.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Я выполнила все данные пункты</a:t>
            </a:r>
            <a:r>
              <a:rPr lang="ru-RU" sz="1900" dirty="0" smtClean="0"/>
              <a:t>.</a:t>
            </a:r>
            <a:endParaRPr lang="en-US" sz="1900" dirty="0" smtClean="0"/>
          </a:p>
          <a:p>
            <a:pPr marL="0" indent="0">
              <a:buNone/>
            </a:pPr>
            <a:r>
              <a:rPr lang="ru-RU" sz="1900" dirty="0" smtClean="0"/>
              <a:t>В </a:t>
            </a:r>
            <a:r>
              <a:rPr lang="ru-RU" sz="1900" dirty="0"/>
              <a:t>следующих обновлениях </a:t>
            </a:r>
            <a:r>
              <a:rPr lang="ru-RU" sz="1900" dirty="0" smtClean="0"/>
              <a:t>планируется добавить:</a:t>
            </a:r>
            <a:endParaRPr lang="en-US" sz="1900" dirty="0" smtClean="0"/>
          </a:p>
          <a:p>
            <a:r>
              <a:rPr lang="ru-RU" sz="1900" dirty="0" smtClean="0"/>
              <a:t>возможность </a:t>
            </a:r>
            <a:r>
              <a:rPr lang="ru-RU" sz="1900" dirty="0"/>
              <a:t>оформлять заказы за определёнными работниками </a:t>
            </a:r>
            <a:r>
              <a:rPr lang="ru-RU" sz="1900" dirty="0" smtClean="0"/>
              <a:t>ателье.</a:t>
            </a:r>
            <a:endParaRPr lang="en-US" sz="1900" dirty="0" smtClean="0"/>
          </a:p>
          <a:p>
            <a:r>
              <a:rPr lang="ru-RU" sz="1900" dirty="0"/>
              <a:t>в</a:t>
            </a:r>
            <a:r>
              <a:rPr lang="ru-RU" sz="1900" dirty="0" smtClean="0"/>
              <a:t>озможность </a:t>
            </a:r>
            <a:r>
              <a:rPr lang="ru-RU" sz="1900" dirty="0"/>
              <a:t>работников ателье заходить в свои личные кабинеты и смотреть заказы, которые поручены </a:t>
            </a:r>
            <a:r>
              <a:rPr lang="ru-RU" sz="1900" dirty="0" smtClean="0"/>
              <a:t>им.</a:t>
            </a:r>
            <a:endParaRPr lang="en-US" sz="1900" dirty="0" smtClean="0"/>
          </a:p>
          <a:p>
            <a:r>
              <a:rPr lang="ru-RU" sz="1900" dirty="0"/>
              <a:t>с</a:t>
            </a:r>
            <a:r>
              <a:rPr lang="ru-RU" sz="1900" dirty="0" smtClean="0"/>
              <a:t>лежение </a:t>
            </a:r>
            <a:r>
              <a:rPr lang="ru-RU" sz="1900" dirty="0"/>
              <a:t>за запасом текстиля, ниток и </a:t>
            </a:r>
            <a:r>
              <a:rPr lang="ru-RU" sz="1900" dirty="0" smtClean="0"/>
              <a:t>прочего.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7545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197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«Ателье»</vt:lpstr>
      <vt:lpstr>Описание проекта</vt:lpstr>
      <vt:lpstr>Схема проекта</vt:lpstr>
      <vt:lpstr>Схема программы</vt:lpstr>
      <vt:lpstr>Презентация PowerPoint</vt:lpstr>
      <vt:lpstr>Презентация PowerPoint</vt:lpstr>
      <vt:lpstr>ER-диаграмма</vt:lpstr>
      <vt:lpstr>Демонстрация программы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«Ателье»</dc:title>
  <dc:creator>admin</dc:creator>
  <cp:lastModifiedBy>admin</cp:lastModifiedBy>
  <cp:revision>8</cp:revision>
  <dcterms:created xsi:type="dcterms:W3CDTF">2021-11-05T14:42:50Z</dcterms:created>
  <dcterms:modified xsi:type="dcterms:W3CDTF">2021-11-12T14:17:06Z</dcterms:modified>
</cp:coreProperties>
</file>