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84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3905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62064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婚介类模板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咨询展示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线上报名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课堂展示功能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咨询预约功能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信息展示功能介绍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分类切换功能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信息页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1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会员页面功能介绍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会员充值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会员分类功能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充值页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1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商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6238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购物车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收藏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签到功能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08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个人资料设置功能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623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购买支付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收藏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加入购物车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4173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个人信息页面介绍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6238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视频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图片上传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关注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微信图片_201804041733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签到页面介绍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6238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签到展示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41734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自定义</PresentationFormat>
  <Paragraphs>134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53</cp:revision>
  <dcterms:created xsi:type="dcterms:W3CDTF">2017-08-22T13:33:00Z</dcterms:created>
  <dcterms:modified xsi:type="dcterms:W3CDTF">2018-04-04T09:38:03Z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