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85" r:id="rId6"/>
    <p:sldId id="288" r:id="rId7"/>
    <p:sldId id="286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小程序商城模板（三）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商城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商城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1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产品详情功能介绍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商品支付功能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产品详情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买家评论功能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1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公司简介功能介绍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公司地址定位功能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31554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转介分销功能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优惠券功能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07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会员管理功能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08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意见反馈功能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0" y="1106805"/>
            <a:ext cx="2520019" cy="4482045"/>
          </a:xfrm>
          <a:prstGeom prst="rect">
            <a:avLst/>
          </a:prstGeom>
        </p:spPr>
      </p:pic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09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自定义</PresentationFormat>
  <Paragraphs>77</Paragraphs>
  <Slides>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42</cp:revision>
  <dcterms:created xsi:type="dcterms:W3CDTF">2017-08-22T13:33:00Z</dcterms:created>
  <dcterms:modified xsi:type="dcterms:W3CDTF">2018-04-04T09:55:24Z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