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62" r:id="rId5"/>
    <p:sldId id="285" r:id="rId6"/>
    <p:sldId id="288" r:id="rId7"/>
    <p:sldId id="286" r:id="rId8"/>
    <p:sldId id="28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346"/>
    <a:srgbClr val="1C1C1C"/>
    <a:srgbClr val="F7F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-84" y="-1530"/>
      </p:cViewPr>
      <p:guideLst>
        <p:guide orient="horz" pos="211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5C6F0-B5B9-4E5B-BE48-682C293DE2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86D4-CD65-4638-B5DE-85256906A7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771901"/>
          </a:xfrm>
          <a:custGeom>
            <a:avLst/>
            <a:gdLst>
              <a:gd name="connsiteX0" fmla="*/ 0 w 12192000"/>
              <a:gd name="connsiteY0" fmla="*/ 0 h 5105400"/>
              <a:gd name="connsiteX1" fmla="*/ 12192000 w 12192000"/>
              <a:gd name="connsiteY1" fmla="*/ 0 h 5105400"/>
              <a:gd name="connsiteX2" fmla="*/ 12192000 w 12192000"/>
              <a:gd name="connsiteY2" fmla="*/ 5105400 h 5105400"/>
              <a:gd name="connsiteX3" fmla="*/ 0 w 12192000"/>
              <a:gd name="connsiteY3" fmla="*/ 5105400 h 510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105400">
                <a:moveTo>
                  <a:pt x="0" y="0"/>
                </a:moveTo>
                <a:lnTo>
                  <a:pt x="12192000" y="0"/>
                </a:lnTo>
                <a:lnTo>
                  <a:pt x="12192000" y="5105400"/>
                </a:lnTo>
                <a:lnTo>
                  <a:pt x="0" y="5105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2" name="图片 1" descr="tim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2015" y="570230"/>
            <a:ext cx="1174115" cy="734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29097-F538-4996-AD85-B9AE77977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F4F00-204B-4839-91A5-AB7ACB7638A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microsoft.com/office/2007/relationships/hdphoto" Target="../media/hdphoto1.wdp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jpeg"/><Relationship Id="rId2" Type="http://schemas.microsoft.com/office/2007/relationships/hdphoto" Target="../media/hdphoto1.wdp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microsoft.com/office/2007/relationships/hdphoto" Target="../media/hdphoto1.wdp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jpeg"/><Relationship Id="rId2" Type="http://schemas.microsoft.com/office/2007/relationships/hdphoto" Target="../media/hdphoto1.wdp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jpeg"/><Relationship Id="rId2" Type="http://schemas.microsoft.com/office/2007/relationships/hdphoto" Target="../media/hdphoto1.wdp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jpeg"/><Relationship Id="rId2" Type="http://schemas.microsoft.com/office/2007/relationships/hdphoto" Target="../media/hdphoto1.wdp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矩形 13"/>
          <p:cNvSpPr/>
          <p:nvPr/>
        </p:nvSpPr>
        <p:spPr>
          <a:xfrm>
            <a:off x="0" y="-85724"/>
            <a:ext cx="12192000" cy="3771900"/>
          </a:xfrm>
          <a:prstGeom prst="rect">
            <a:avLst/>
          </a:prstGeom>
          <a:solidFill>
            <a:srgbClr val="1C1C1C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6725" y="466725"/>
            <a:ext cx="11258550" cy="5934075"/>
          </a:xfrm>
          <a:prstGeom prst="rect">
            <a:avLst/>
          </a:prstGeom>
          <a:solidFill>
            <a:srgbClr val="F7F4F8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8" name="矩形 60"/>
          <p:cNvSpPr/>
          <p:nvPr/>
        </p:nvSpPr>
        <p:spPr>
          <a:xfrm>
            <a:off x="467360" y="2803525"/>
            <a:ext cx="11257280" cy="110744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7200" b="1" dirty="0">
                <a:solidFill>
                  <a:srgbClr val="F2A346"/>
                </a:solidFill>
                <a:cs typeface="+mn-ea"/>
                <a:sym typeface="+mn-lt"/>
              </a:rPr>
              <a:t>小程序商城模板（二）</a:t>
            </a:r>
            <a:endParaRPr lang="zh-CN" altLang="en-US" sz="7200" b="1" dirty="0">
              <a:solidFill>
                <a:srgbClr val="F2A346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87620" y="1437640"/>
            <a:ext cx="204216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8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矩形 13"/>
          <p:cNvSpPr/>
          <p:nvPr/>
        </p:nvSpPr>
        <p:spPr>
          <a:xfrm>
            <a:off x="0" y="-85724"/>
            <a:ext cx="12192000" cy="3771900"/>
          </a:xfrm>
          <a:prstGeom prst="rect">
            <a:avLst/>
          </a:prstGeom>
          <a:solidFill>
            <a:srgbClr val="1C1C1C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6725" y="461645"/>
            <a:ext cx="11258550" cy="5934075"/>
          </a:xfrm>
          <a:prstGeom prst="rect">
            <a:avLst/>
          </a:prstGeom>
          <a:solidFill>
            <a:srgbClr val="F7F4F8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TextBox 12"/>
          <p:cNvSpPr txBox="1"/>
          <p:nvPr/>
        </p:nvSpPr>
        <p:spPr>
          <a:xfrm>
            <a:off x="4935847" y="1106727"/>
            <a:ext cx="403500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id-ID" sz="2400" b="1" dirty="0">
                <a:solidFill>
                  <a:srgbClr val="F2A346"/>
                </a:solidFill>
                <a:cs typeface="+mn-ea"/>
                <a:sym typeface="+mn-lt"/>
              </a:rPr>
              <a:t>首页功能介绍</a:t>
            </a:r>
            <a:endParaRPr lang="zh-CN" altLang="id-ID" sz="2400" b="1" dirty="0">
              <a:solidFill>
                <a:srgbClr val="F2A346"/>
              </a:solidFill>
              <a:cs typeface="+mn-ea"/>
              <a:sym typeface="+mn-lt"/>
            </a:endParaRPr>
          </a:p>
        </p:txBody>
      </p:sp>
      <p:sp>
        <p:nvSpPr>
          <p:cNvPr id="5" name="TextBox 12"/>
          <p:cNvSpPr txBox="1"/>
          <p:nvPr/>
        </p:nvSpPr>
        <p:spPr>
          <a:xfrm>
            <a:off x="4935847" y="1793162"/>
            <a:ext cx="4035007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01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商品分类功能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02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图片轮播功能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03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商品购买功能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04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商品排序功能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2" name="图片 1" descr="商城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070" y="1106805"/>
            <a:ext cx="2520019" cy="4482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矩形 13"/>
          <p:cNvSpPr/>
          <p:nvPr/>
        </p:nvSpPr>
        <p:spPr>
          <a:xfrm>
            <a:off x="0" y="-85724"/>
            <a:ext cx="12192000" cy="3771900"/>
          </a:xfrm>
          <a:prstGeom prst="rect">
            <a:avLst/>
          </a:prstGeom>
          <a:solidFill>
            <a:srgbClr val="1C1C1C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6725" y="461645"/>
            <a:ext cx="11258550" cy="5934075"/>
          </a:xfrm>
          <a:prstGeom prst="rect">
            <a:avLst/>
          </a:prstGeom>
          <a:solidFill>
            <a:srgbClr val="F7F4F8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TextBox 12"/>
          <p:cNvSpPr txBox="1"/>
          <p:nvPr/>
        </p:nvSpPr>
        <p:spPr>
          <a:xfrm>
            <a:off x="4935847" y="1106727"/>
            <a:ext cx="403500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id-ID" sz="2400" b="1" dirty="0">
                <a:solidFill>
                  <a:srgbClr val="F2A346"/>
                </a:solidFill>
                <a:cs typeface="+mn-ea"/>
                <a:sym typeface="+mn-lt"/>
              </a:rPr>
              <a:t>商城功能介绍</a:t>
            </a:r>
            <a:endParaRPr lang="zh-CN" altLang="id-ID" sz="2400" b="1" dirty="0">
              <a:solidFill>
                <a:srgbClr val="F2A346"/>
              </a:solidFill>
              <a:cs typeface="+mn-ea"/>
              <a:sym typeface="+mn-lt"/>
            </a:endParaRPr>
          </a:p>
        </p:txBody>
      </p:sp>
      <p:sp>
        <p:nvSpPr>
          <p:cNvPr id="5" name="TextBox 12"/>
          <p:cNvSpPr txBox="1"/>
          <p:nvPr/>
        </p:nvSpPr>
        <p:spPr>
          <a:xfrm>
            <a:off x="4935847" y="1793162"/>
            <a:ext cx="4035007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01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商品分类功能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02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图片轮播功能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03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商品购买功能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04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商品排序功能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3" name="图片 2" descr="商城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735" y="1106805"/>
            <a:ext cx="2520019" cy="4482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矩形 13"/>
          <p:cNvSpPr/>
          <p:nvPr/>
        </p:nvSpPr>
        <p:spPr>
          <a:xfrm>
            <a:off x="0" y="-85724"/>
            <a:ext cx="12192000" cy="3771900"/>
          </a:xfrm>
          <a:prstGeom prst="rect">
            <a:avLst/>
          </a:prstGeom>
          <a:solidFill>
            <a:srgbClr val="1C1C1C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6725" y="461645"/>
            <a:ext cx="11258550" cy="5934075"/>
          </a:xfrm>
          <a:prstGeom prst="rect">
            <a:avLst/>
          </a:prstGeom>
          <a:solidFill>
            <a:srgbClr val="F7F4F8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TextBox 12"/>
          <p:cNvSpPr txBox="1"/>
          <p:nvPr/>
        </p:nvSpPr>
        <p:spPr>
          <a:xfrm>
            <a:off x="4935847" y="1106727"/>
            <a:ext cx="403500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id-ID" sz="2400" b="1" dirty="0">
                <a:solidFill>
                  <a:srgbClr val="F2A346"/>
                </a:solidFill>
                <a:cs typeface="+mn-ea"/>
                <a:sym typeface="+mn-lt"/>
              </a:rPr>
              <a:t>产品详情功能介绍</a:t>
            </a:r>
            <a:endParaRPr lang="zh-CN" altLang="id-ID" sz="2400" b="1" dirty="0">
              <a:solidFill>
                <a:srgbClr val="F2A346"/>
              </a:solidFill>
              <a:cs typeface="+mn-ea"/>
              <a:sym typeface="+mn-lt"/>
            </a:endParaRPr>
          </a:p>
        </p:txBody>
      </p:sp>
      <p:sp>
        <p:nvSpPr>
          <p:cNvPr id="5" name="TextBox 12"/>
          <p:cNvSpPr txBox="1"/>
          <p:nvPr/>
        </p:nvSpPr>
        <p:spPr>
          <a:xfrm>
            <a:off x="4935847" y="1793162"/>
            <a:ext cx="4035007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01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商品支付功能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02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商品收藏功能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03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商品分享功能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04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产品详情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05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买家评论功能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2" name="图片 1" descr="详情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275" y="1106805"/>
            <a:ext cx="2520019" cy="4482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矩形 13"/>
          <p:cNvSpPr/>
          <p:nvPr/>
        </p:nvSpPr>
        <p:spPr>
          <a:xfrm>
            <a:off x="0" y="-85724"/>
            <a:ext cx="12192000" cy="3771900"/>
          </a:xfrm>
          <a:prstGeom prst="rect">
            <a:avLst/>
          </a:prstGeom>
          <a:solidFill>
            <a:srgbClr val="1C1C1C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6725" y="461645"/>
            <a:ext cx="11258550" cy="5934075"/>
          </a:xfrm>
          <a:prstGeom prst="rect">
            <a:avLst/>
          </a:prstGeom>
          <a:solidFill>
            <a:srgbClr val="F7F4F8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TextBox 12"/>
          <p:cNvSpPr txBox="1"/>
          <p:nvPr/>
        </p:nvSpPr>
        <p:spPr>
          <a:xfrm>
            <a:off x="4935847" y="1106727"/>
            <a:ext cx="403500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id-ID" sz="2400" b="1" dirty="0">
                <a:solidFill>
                  <a:srgbClr val="F2A346"/>
                </a:solidFill>
                <a:cs typeface="+mn-ea"/>
                <a:sym typeface="+mn-lt"/>
              </a:rPr>
              <a:t>公司简介功能介绍</a:t>
            </a:r>
            <a:endParaRPr lang="zh-CN" altLang="id-ID" sz="2400" b="1" dirty="0">
              <a:solidFill>
                <a:srgbClr val="F2A346"/>
              </a:solidFill>
              <a:cs typeface="+mn-ea"/>
              <a:sym typeface="+mn-lt"/>
            </a:endParaRPr>
          </a:p>
        </p:txBody>
      </p:sp>
      <p:sp>
        <p:nvSpPr>
          <p:cNvPr id="5" name="TextBox 12"/>
          <p:cNvSpPr txBox="1"/>
          <p:nvPr/>
        </p:nvSpPr>
        <p:spPr>
          <a:xfrm>
            <a:off x="4935847" y="1793162"/>
            <a:ext cx="4035007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01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公司地址定位功能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02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图片轮播功能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03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公司客服电话功能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2" name="图片 1" descr="公司介绍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070" y="1187450"/>
            <a:ext cx="2520019" cy="4482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矩形 13"/>
          <p:cNvSpPr/>
          <p:nvPr/>
        </p:nvSpPr>
        <p:spPr>
          <a:xfrm>
            <a:off x="0" y="-85724"/>
            <a:ext cx="12192000" cy="3771900"/>
          </a:xfrm>
          <a:prstGeom prst="rect">
            <a:avLst/>
          </a:prstGeom>
          <a:solidFill>
            <a:srgbClr val="1C1C1C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6725" y="461645"/>
            <a:ext cx="11258550" cy="5934075"/>
          </a:xfrm>
          <a:prstGeom prst="rect">
            <a:avLst/>
          </a:prstGeom>
          <a:solidFill>
            <a:srgbClr val="F7F4F8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TextBox 12"/>
          <p:cNvSpPr txBox="1"/>
          <p:nvPr/>
        </p:nvSpPr>
        <p:spPr>
          <a:xfrm>
            <a:off x="4935847" y="1106727"/>
            <a:ext cx="403500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id-ID" sz="2400" b="1" dirty="0">
                <a:solidFill>
                  <a:srgbClr val="F2A346"/>
                </a:solidFill>
                <a:cs typeface="+mn-ea"/>
                <a:sym typeface="+mn-lt"/>
              </a:rPr>
              <a:t>个人中心功能介绍</a:t>
            </a:r>
            <a:endParaRPr lang="zh-CN" altLang="id-ID" sz="2400" b="1" dirty="0">
              <a:solidFill>
                <a:srgbClr val="F2A346"/>
              </a:solidFill>
              <a:cs typeface="+mn-ea"/>
              <a:sym typeface="+mn-lt"/>
            </a:endParaRPr>
          </a:p>
        </p:txBody>
      </p:sp>
      <p:sp>
        <p:nvSpPr>
          <p:cNvPr id="5" name="TextBox 12"/>
          <p:cNvSpPr txBox="1"/>
          <p:nvPr/>
        </p:nvSpPr>
        <p:spPr>
          <a:xfrm>
            <a:off x="4935847" y="1793162"/>
            <a:ext cx="4035007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01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商品收藏功能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02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订单处理功能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03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转介分销功能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04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积分功能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05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优惠券功能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06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分享功能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defRPr/>
            </a:pP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2" name="图片 1" descr="个人中心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990" y="1106805"/>
            <a:ext cx="2520019" cy="4482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qm2lx4w1">
      <a:majorFont>
        <a:latin typeface="Agency FB"/>
        <a:ea typeface="微软雅黑"/>
        <a:cs typeface=""/>
      </a:majorFont>
      <a:minorFont>
        <a:latin typeface="Agency FB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</Words>
  <Application>WPS 演示</Application>
  <PresentationFormat>自定义</PresentationFormat>
  <Paragraphs>67</Paragraphs>
  <Slides>6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仿宋_GB2312</vt:lpstr>
      <vt:lpstr>微软雅黑</vt:lpstr>
      <vt:lpstr>Agency FB</vt:lpstr>
      <vt:lpstr>Segoe Print</vt:lpstr>
      <vt:lpstr>Arial Unicode MS</vt:lpstr>
      <vt:lpstr>等线</vt:lpstr>
      <vt:lpstr>仿宋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活动策划方案</dc:title>
  <dc:creator>第一PPT模板网-WWW.1PPT.COM</dc:creator>
  <cp:keywords>第一PPT模板网-WWW.1PPT.COM</cp:keywords>
  <dc:description>www.1ppt.com</dc:description>
  <cp:lastModifiedBy>平凡</cp:lastModifiedBy>
  <cp:revision>42</cp:revision>
  <dcterms:created xsi:type="dcterms:W3CDTF">2017-08-22T13:33:00Z</dcterms:created>
  <dcterms:modified xsi:type="dcterms:W3CDTF">2018-04-04T09:54:57Z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2052-10.1.0.7224</vt:lpwstr>
  </property>
</Properties>
</file>