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86" r:id="rId5"/>
    <p:sldId id="262" r:id="rId6"/>
    <p:sldId id="289" r:id="rId7"/>
    <p:sldId id="291" r:id="rId8"/>
    <p:sldId id="28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346"/>
    <a:srgbClr val="1C1C1C"/>
    <a:srgbClr val="F7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-84" y="-1530"/>
      </p:cViewPr>
      <p:guideLst>
        <p:guide orient="horz" pos="2109"/>
        <p:guide pos="38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C6F0-B5B9-4E5B-BE48-682C293DE2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771901"/>
          </a:xfrm>
          <a:custGeom>
            <a:avLst/>
            <a:gdLst>
              <a:gd name="connsiteX0" fmla="*/ 0 w 12192000"/>
              <a:gd name="connsiteY0" fmla="*/ 0 h 5105400"/>
              <a:gd name="connsiteX1" fmla="*/ 12192000 w 12192000"/>
              <a:gd name="connsiteY1" fmla="*/ 0 h 5105400"/>
              <a:gd name="connsiteX2" fmla="*/ 12192000 w 12192000"/>
              <a:gd name="connsiteY2" fmla="*/ 5105400 h 5105400"/>
              <a:gd name="connsiteX3" fmla="*/ 0 w 12192000"/>
              <a:gd name="connsiteY3" fmla="*/ 51054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105400">
                <a:moveTo>
                  <a:pt x="0" y="0"/>
                </a:moveTo>
                <a:lnTo>
                  <a:pt x="12192000" y="0"/>
                </a:lnTo>
                <a:lnTo>
                  <a:pt x="12192000" y="5105400"/>
                </a:lnTo>
                <a:lnTo>
                  <a:pt x="0" y="5105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672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矩形 60"/>
          <p:cNvSpPr/>
          <p:nvPr/>
        </p:nvSpPr>
        <p:spPr>
          <a:xfrm>
            <a:off x="467360" y="2803525"/>
            <a:ext cx="11257280" cy="11074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7200" b="1" dirty="0">
                <a:solidFill>
                  <a:srgbClr val="F2A346"/>
                </a:solidFill>
                <a:cs typeface="+mn-ea"/>
                <a:sym typeface="+mn-lt"/>
              </a:rPr>
              <a:t>小程序商城模板（六）</a:t>
            </a:r>
            <a:endParaRPr lang="zh-CN" altLang="en-US" sz="72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87620" y="1437640"/>
            <a:ext cx="20421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070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公司简介功能介绍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视频播放功能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图片轮播功能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 descr="首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645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商城功能介绍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商品分类功能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商品购买功能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商品排序功能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商品搜索功能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05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购物车功能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 descr="商城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15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产品详情功能介绍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商品支付功能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商品收藏功能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商品分享功能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产品详情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05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买家评论功能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06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加入购物车功能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详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45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客服详情功能介绍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客服电话拨打功能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 descr="客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985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个人中心功能介绍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55" y="1793240"/>
            <a:ext cx="23945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商品收藏功能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订单处理功能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转介分销功能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05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分享功能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06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客服电话功能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07 </a:t>
            </a:r>
            <a:r>
              <a:rPr lang="zh-CN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充值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08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购物车功能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7766685" y="1793240"/>
            <a:ext cx="23945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 descr="个人中心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235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  <p:bldP spid="4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m2lx4w1">
      <a:majorFont>
        <a:latin typeface="Agency FB"/>
        <a:ea typeface="微软雅黑"/>
        <a:cs typeface=""/>
      </a:majorFont>
      <a:minorFont>
        <a:latin typeface="Agency FB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WPS 演示</Application>
  <PresentationFormat>自定义</PresentationFormat>
  <Paragraphs>71</Paragraphs>
  <Slides>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仿宋_GB2312</vt:lpstr>
      <vt:lpstr>微软雅黑</vt:lpstr>
      <vt:lpstr>Agency FB</vt:lpstr>
      <vt:lpstr>Segoe Print</vt:lpstr>
      <vt:lpstr>Arial Unicode MS</vt:lpstr>
      <vt:lpstr>等线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活动策划方案</dc:title>
  <dc:creator>第一PPT模板网-WWW.1PPT.COM</dc:creator>
  <cp:keywords>第一PPT模板网-WWW.1PPT.COM</cp:keywords>
  <dc:description>www.1ppt.com</dc:description>
  <cp:lastModifiedBy>平凡</cp:lastModifiedBy>
  <cp:revision>51</cp:revision>
  <dcterms:created xsi:type="dcterms:W3CDTF">2017-08-22T13:33:00Z</dcterms:created>
  <dcterms:modified xsi:type="dcterms:W3CDTF">2018-04-04T09:56:33Z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2052-10.1.0.7224</vt:lpwstr>
  </property>
</Properties>
</file>