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346"/>
    <a:srgbClr val="1C1C1C"/>
    <a:srgbClr val="F7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530"/>
      </p:cViewPr>
      <p:guideLst>
        <p:guide orient="horz" pos="21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C6F0-B5B9-4E5B-BE48-682C293DE2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672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60"/>
          <p:cNvSpPr/>
          <p:nvPr/>
        </p:nvSpPr>
        <p:spPr>
          <a:xfrm>
            <a:off x="467360" y="2803525"/>
            <a:ext cx="11257280" cy="1107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7200" b="1" dirty="0">
                <a:solidFill>
                  <a:srgbClr val="F2A346"/>
                </a:solidFill>
                <a:cs typeface="+mn-ea"/>
                <a:sym typeface="+mn-lt"/>
              </a:rPr>
              <a:t>小程序展示类模板（二）</a:t>
            </a:r>
            <a:endParaRPr lang="zh-CN" altLang="en-US" sz="72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7620" y="1437640"/>
            <a:ext cx="20421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首页功能介绍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基本功能展示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客服电话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首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270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预约功能介绍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信息提交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客服电话功能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预约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270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关于我们功能介绍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53792"/>
            <a:ext cx="4035007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公司地址定位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客服电话功能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关于我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70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m2lx4w1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自定义</PresentationFormat>
  <Paragraphs>36</Paragraphs>
  <Slides>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仿宋_GB2312</vt:lpstr>
      <vt:lpstr>微软雅黑</vt:lpstr>
      <vt:lpstr>Agency FB</vt:lpstr>
      <vt:lpstr>Segoe Print</vt:lpstr>
      <vt:lpstr>Arial Unicode MS</vt:lpstr>
      <vt:lpstr>等线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活动策划方案</dc:title>
  <dc:creator>第一PPT模板网-WWW.1PPT.COM</dc:creator>
  <cp:keywords>第一PPT模板网-WWW.1PPT.COM</cp:keywords>
  <dc:description>www.1ppt.com</dc:description>
  <cp:lastModifiedBy>平凡</cp:lastModifiedBy>
  <cp:revision>40</cp:revision>
  <dcterms:created xsi:type="dcterms:W3CDTF">2017-08-22T13:33:00Z</dcterms:created>
  <dcterms:modified xsi:type="dcterms:W3CDTF">2018-04-04T08:02:55Z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2052-10.1.0.7224</vt:lpwstr>
  </property>
</Properties>
</file>