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59" r:id="rId5"/>
    <p:sldId id="261" r:id="rId6"/>
    <p:sldId id="264" r:id="rId7"/>
    <p:sldId id="265" r:id="rId8"/>
    <p:sldId id="266" r:id="rId9"/>
    <p:sldId id="267" r:id="rId10"/>
    <p:sldId id="258" r:id="rId11"/>
    <p:sldId id="263" r:id="rId12"/>
    <p:sldId id="262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4.jpeg"/><Relationship Id="rId4" Type="http://schemas.openxmlformats.org/officeDocument/2006/relationships/image" Target="../media/image33.jpeg"/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image" Target="../media/image30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8.jpeg"/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image" Target="../media/image3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5.jpeg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9.jpeg"/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image" Target="../media/image23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9.jpeg"/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image" Target="../media/image2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4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微信图片_201804031449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0810" y="1475740"/>
            <a:ext cx="2160016" cy="384352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75" y="288925"/>
            <a:ext cx="121850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公司展示类模板一</a:t>
            </a:r>
            <a:endParaRPr lang="zh-CN" altLang="en-US" sz="28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015865" y="1477645"/>
            <a:ext cx="5748020" cy="3841750"/>
            <a:chOff x="7899" y="2375"/>
            <a:chExt cx="9052" cy="6050"/>
          </a:xfrm>
        </p:grpSpPr>
        <p:pic>
          <p:nvPicPr>
            <p:cNvPr id="6" name="图片 5" descr="微信图片_2018040314494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549" y="2375"/>
              <a:ext cx="3402" cy="6050"/>
            </a:xfrm>
            <a:prstGeom prst="rect">
              <a:avLst/>
            </a:prstGeom>
          </p:spPr>
        </p:pic>
        <p:pic>
          <p:nvPicPr>
            <p:cNvPr id="11" name="图片 10" descr="微信图片_2018040314495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99" y="2375"/>
              <a:ext cx="3402" cy="6050"/>
            </a:xfrm>
            <a:prstGeom prst="rect">
              <a:avLst/>
            </a:prstGeom>
          </p:spPr>
        </p:pic>
      </p:grpSp>
      <p:sp>
        <p:nvSpPr>
          <p:cNvPr id="14" name="文本框 13"/>
          <p:cNvSpPr txBox="1"/>
          <p:nvPr/>
        </p:nvSpPr>
        <p:spPr>
          <a:xfrm>
            <a:off x="8596630" y="1012825"/>
            <a:ext cx="2160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关于我们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995545" y="1012825"/>
            <a:ext cx="2200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预约页面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31060" y="1645285"/>
            <a:ext cx="675005" cy="1225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476875" y="2403475"/>
            <a:ext cx="1238250" cy="996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057640" y="2238375"/>
            <a:ext cx="1238250" cy="996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603615" y="2764155"/>
            <a:ext cx="1238250" cy="996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1368425" y="1012825"/>
            <a:ext cx="2200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首页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492885" y="5593715"/>
            <a:ext cx="20764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图片轮播功能</a:t>
            </a:r>
            <a:endParaRPr lang="zh-CN" altLang="en-US"/>
          </a:p>
          <a:p>
            <a:r>
              <a:rPr lang="zh-CN" altLang="en-US"/>
              <a:t>客服电话功能</a:t>
            </a:r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4995545" y="5593715"/>
            <a:ext cx="2076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信息提交功能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8596630" y="5593715"/>
            <a:ext cx="20764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公司介绍</a:t>
            </a:r>
            <a:endParaRPr lang="zh-CN" altLang="en-US"/>
          </a:p>
          <a:p>
            <a:r>
              <a:rPr lang="zh-CN" altLang="en-US"/>
              <a:t>定位功能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175" y="395605"/>
            <a:ext cx="121850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婚介类模板</a:t>
            </a:r>
            <a:endParaRPr lang="zh-CN" altLang="en-US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99715" y="1174115"/>
            <a:ext cx="1979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分类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06035" y="1174115"/>
            <a:ext cx="1979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会员充值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824085" y="1174115"/>
            <a:ext cx="1979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个人中心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10210" y="1174115"/>
            <a:ext cx="1979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首页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494905" y="1174115"/>
            <a:ext cx="1979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商城页面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微信图片_201804031545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9575" y="1685925"/>
            <a:ext cx="1980015" cy="3521607"/>
          </a:xfrm>
          <a:prstGeom prst="rect">
            <a:avLst/>
          </a:prstGeom>
        </p:spPr>
      </p:pic>
      <p:pic>
        <p:nvPicPr>
          <p:cNvPr id="6" name="图片 5" descr="微信图片_201804031545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080" y="1685925"/>
            <a:ext cx="1980015" cy="3521607"/>
          </a:xfrm>
          <a:prstGeom prst="rect">
            <a:avLst/>
          </a:prstGeom>
        </p:spPr>
      </p:pic>
      <p:pic>
        <p:nvPicPr>
          <p:cNvPr id="7" name="图片 6" descr="微信图片_201804031545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035" y="1685925"/>
            <a:ext cx="1980015" cy="3521607"/>
          </a:xfrm>
          <a:prstGeom prst="rect">
            <a:avLst/>
          </a:prstGeom>
        </p:spPr>
      </p:pic>
      <p:pic>
        <p:nvPicPr>
          <p:cNvPr id="8" name="图片 7" descr="微信图片_201804031544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4905" y="1685925"/>
            <a:ext cx="1980015" cy="3521607"/>
          </a:xfrm>
          <a:prstGeom prst="rect">
            <a:avLst/>
          </a:prstGeom>
        </p:spPr>
      </p:pic>
      <p:pic>
        <p:nvPicPr>
          <p:cNvPr id="10" name="图片 9" descr="微信图片_201804031544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4720" y="1685925"/>
            <a:ext cx="1980015" cy="35216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4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175" y="395605"/>
            <a:ext cx="121850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按摩类模板</a:t>
            </a:r>
            <a:endParaRPr lang="zh-CN" altLang="en-US" sz="28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67765" y="1205230"/>
            <a:ext cx="2159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首页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719820" y="1205230"/>
            <a:ext cx="2160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详情页面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179185" y="1205230"/>
            <a:ext cx="2160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个人中心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645535" y="1205230"/>
            <a:ext cx="2159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订单页面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微信图片_201804031534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7130" y="1724025"/>
            <a:ext cx="2160016" cy="3841753"/>
          </a:xfrm>
          <a:prstGeom prst="rect">
            <a:avLst/>
          </a:prstGeom>
        </p:spPr>
      </p:pic>
      <p:pic>
        <p:nvPicPr>
          <p:cNvPr id="6" name="图片 5" descr="微信图片_201804031534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900" y="1724025"/>
            <a:ext cx="2160016" cy="3841753"/>
          </a:xfrm>
          <a:prstGeom prst="rect">
            <a:avLst/>
          </a:prstGeom>
        </p:spPr>
      </p:pic>
      <p:pic>
        <p:nvPicPr>
          <p:cNvPr id="8" name="图片 7" descr="微信图片_201804031534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185" y="1724025"/>
            <a:ext cx="2160016" cy="3841753"/>
          </a:xfrm>
          <a:prstGeom prst="rect">
            <a:avLst/>
          </a:prstGeom>
        </p:spPr>
      </p:pic>
      <p:pic>
        <p:nvPicPr>
          <p:cNvPr id="10" name="图片 9" descr="微信图片_201804031534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9820" y="1724025"/>
            <a:ext cx="2160016" cy="38417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4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175" y="395605"/>
            <a:ext cx="121850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公司展示类模板二</a:t>
            </a:r>
            <a:endParaRPr lang="zh-CN" altLang="en-US" sz="28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017135" y="1143000"/>
            <a:ext cx="2159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公司介绍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微信图片_201804031530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6500" y="1660525"/>
            <a:ext cx="2160016" cy="384175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832475" y="1836420"/>
            <a:ext cx="514350" cy="114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178425" y="3039745"/>
            <a:ext cx="514350" cy="114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015865" y="5728970"/>
            <a:ext cx="21615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图片轮播功能</a:t>
            </a:r>
            <a:endParaRPr lang="zh-CN" altLang="en-US"/>
          </a:p>
          <a:p>
            <a:r>
              <a:rPr lang="zh-CN" altLang="en-US"/>
              <a:t>地址定位功能</a:t>
            </a:r>
            <a:endParaRPr lang="zh-CN" altLang="en-US"/>
          </a:p>
          <a:p>
            <a:r>
              <a:rPr lang="zh-CN" altLang="en-US"/>
              <a:t>图片展示功能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4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175" y="197485"/>
            <a:ext cx="121850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商城类模板一</a:t>
            </a:r>
            <a:endParaRPr lang="zh-CN" altLang="en-US" sz="28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67765" y="838200"/>
            <a:ext cx="2160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商城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719185" y="838200"/>
            <a:ext cx="2160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个人中心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179185" y="838200"/>
            <a:ext cx="2160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公司介绍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735070" y="838200"/>
            <a:ext cx="2159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商城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微信图片_201804031525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7130" y="1264285"/>
            <a:ext cx="2160016" cy="3841753"/>
          </a:xfrm>
          <a:prstGeom prst="rect">
            <a:avLst/>
          </a:prstGeom>
        </p:spPr>
      </p:pic>
      <p:pic>
        <p:nvPicPr>
          <p:cNvPr id="8" name="图片 7" descr="微信图片_201804031525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070" y="1264285"/>
            <a:ext cx="2160016" cy="3841753"/>
          </a:xfrm>
          <a:prstGeom prst="rect">
            <a:avLst/>
          </a:prstGeom>
        </p:spPr>
      </p:pic>
      <p:pic>
        <p:nvPicPr>
          <p:cNvPr id="10" name="图片 9" descr="微信图片_201804031525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185" y="1264285"/>
            <a:ext cx="2160016" cy="3841753"/>
          </a:xfrm>
          <a:prstGeom prst="rect">
            <a:avLst/>
          </a:prstGeom>
        </p:spPr>
      </p:pic>
      <p:pic>
        <p:nvPicPr>
          <p:cNvPr id="11" name="图片 10" descr="微信图片_201804031524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9820" y="1264285"/>
            <a:ext cx="2160016" cy="384175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558030" y="1445260"/>
            <a:ext cx="514350" cy="114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956425" y="1445260"/>
            <a:ext cx="514350" cy="114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670675" y="3426460"/>
            <a:ext cx="1180465" cy="114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880225" y="2512060"/>
            <a:ext cx="729615" cy="114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167765" y="5243195"/>
            <a:ext cx="21602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图片轮播功能</a:t>
            </a:r>
            <a:endParaRPr lang="zh-CN" altLang="en-US"/>
          </a:p>
          <a:p>
            <a:r>
              <a:rPr lang="zh-CN" altLang="en-US"/>
              <a:t>商城分类功能</a:t>
            </a:r>
            <a:endParaRPr lang="zh-CN" altLang="en-US"/>
          </a:p>
          <a:p>
            <a:r>
              <a:rPr lang="zh-CN" altLang="en-US"/>
              <a:t>商品购买功能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734435" y="5243195"/>
            <a:ext cx="21602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图片轮播功能</a:t>
            </a:r>
            <a:endParaRPr lang="zh-CN" altLang="en-US"/>
          </a:p>
          <a:p>
            <a:r>
              <a:rPr lang="zh-CN" altLang="en-US"/>
              <a:t>商城分类功能</a:t>
            </a:r>
            <a:endParaRPr lang="zh-CN" altLang="en-US"/>
          </a:p>
          <a:p>
            <a:r>
              <a:rPr lang="zh-CN" altLang="en-US"/>
              <a:t>商品购买功能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133465" y="5243195"/>
            <a:ext cx="21602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客服电话功能</a:t>
            </a:r>
            <a:endParaRPr lang="zh-CN" altLang="en-US"/>
          </a:p>
          <a:p>
            <a:r>
              <a:rPr lang="zh-CN" altLang="en-US"/>
              <a:t>地址定位功能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719820" y="5243195"/>
            <a:ext cx="32327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转介分销功能       积分功能</a:t>
            </a:r>
            <a:endParaRPr lang="zh-CN" altLang="en-US"/>
          </a:p>
          <a:p>
            <a:r>
              <a:rPr lang="zh-CN" altLang="en-US"/>
              <a:t>优惠券功能           收藏功能</a:t>
            </a:r>
            <a:endParaRPr lang="zh-CN" altLang="en-US"/>
          </a:p>
          <a:p>
            <a:r>
              <a:rPr lang="zh-CN" altLang="en-US"/>
              <a:t>购物车功能</a:t>
            </a:r>
            <a:endParaRPr lang="zh-CN" altLang="en-US"/>
          </a:p>
          <a:p>
            <a:r>
              <a:rPr lang="zh-CN" altLang="en-US"/>
              <a:t>处理订单功能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4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175" y="273685"/>
            <a:ext cx="121850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商城类模板二</a:t>
            </a:r>
            <a:endParaRPr lang="zh-CN" altLang="en-US" sz="28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527175" y="963930"/>
            <a:ext cx="2160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首页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609965" y="963930"/>
            <a:ext cx="2160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个人中心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987925" y="963930"/>
            <a:ext cx="2160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商城页面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 descr="微信图片_201804031532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7810" y="1470025"/>
            <a:ext cx="2160016" cy="3841753"/>
          </a:xfrm>
          <a:prstGeom prst="rect">
            <a:avLst/>
          </a:prstGeom>
        </p:spPr>
      </p:pic>
      <p:pic>
        <p:nvPicPr>
          <p:cNvPr id="3" name="图片 2" descr="微信图片_201804031532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560" y="1470025"/>
            <a:ext cx="2160016" cy="3841753"/>
          </a:xfrm>
          <a:prstGeom prst="rect">
            <a:avLst/>
          </a:prstGeom>
        </p:spPr>
      </p:pic>
      <p:pic>
        <p:nvPicPr>
          <p:cNvPr id="7" name="图片 6" descr="微信图片_201804031531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9965" y="1470025"/>
            <a:ext cx="2160016" cy="384175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409825" y="1963420"/>
            <a:ext cx="514350" cy="114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717675" y="2528570"/>
            <a:ext cx="514350" cy="114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895475" y="3284220"/>
            <a:ext cx="755015" cy="114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527175" y="5412740"/>
            <a:ext cx="21602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图片轮播功能</a:t>
            </a:r>
            <a:endParaRPr lang="zh-CN" altLang="en-US"/>
          </a:p>
          <a:p>
            <a:r>
              <a:rPr lang="zh-CN" altLang="en-US"/>
              <a:t>商城分类功能</a:t>
            </a:r>
            <a:endParaRPr lang="zh-CN" altLang="en-US"/>
          </a:p>
          <a:p>
            <a:r>
              <a:rPr lang="zh-CN" altLang="en-US"/>
              <a:t>商品购买功能</a:t>
            </a:r>
            <a:endParaRPr lang="zh-CN" altLang="en-US"/>
          </a:p>
          <a:p>
            <a:r>
              <a:rPr lang="zh-CN" altLang="en-US"/>
              <a:t>商品搜索功能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987925" y="5366385"/>
            <a:ext cx="21602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图片轮播功能</a:t>
            </a:r>
            <a:endParaRPr lang="zh-CN" altLang="en-US"/>
          </a:p>
          <a:p>
            <a:r>
              <a:rPr lang="zh-CN" altLang="en-US"/>
              <a:t>商城分类功能</a:t>
            </a:r>
            <a:endParaRPr lang="zh-CN" altLang="en-US"/>
          </a:p>
          <a:p>
            <a:r>
              <a:rPr lang="zh-CN" altLang="en-US"/>
              <a:t>商品购买功能</a:t>
            </a:r>
            <a:endParaRPr lang="zh-CN" altLang="en-US"/>
          </a:p>
          <a:p>
            <a:r>
              <a:rPr lang="zh-CN" altLang="en-US">
                <a:sym typeface="+mn-ea"/>
              </a:rPr>
              <a:t>商品搜索功能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609965" y="5412105"/>
            <a:ext cx="35788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转介分销功能       会员管理功能</a:t>
            </a:r>
            <a:endParaRPr lang="zh-CN" altLang="en-US"/>
          </a:p>
          <a:p>
            <a:r>
              <a:rPr lang="zh-CN" altLang="en-US"/>
              <a:t>收藏功能                处理订单功能</a:t>
            </a:r>
            <a:endParaRPr lang="zh-CN" altLang="en-US"/>
          </a:p>
          <a:p>
            <a:r>
              <a:rPr lang="zh-CN" altLang="en-US"/>
              <a:t>发布信息功能       客服电话功能</a:t>
            </a:r>
            <a:endParaRPr lang="zh-CN" altLang="en-US"/>
          </a:p>
          <a:p>
            <a:r>
              <a:rPr lang="zh-CN" altLang="en-US"/>
              <a:t>分享功能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4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175" y="182245"/>
            <a:ext cx="121850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商城类模板三</a:t>
            </a:r>
            <a:endParaRPr lang="zh-CN" altLang="en-US" sz="28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720455" y="726440"/>
            <a:ext cx="2160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个人中心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 descr="微信图片_201804031550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7130" y="1177925"/>
            <a:ext cx="2160016" cy="3841753"/>
          </a:xfrm>
          <a:prstGeom prst="rect">
            <a:avLst/>
          </a:prstGeom>
        </p:spPr>
      </p:pic>
      <p:pic>
        <p:nvPicPr>
          <p:cNvPr id="3" name="图片 2" descr="微信图片_201804031550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900" y="1177925"/>
            <a:ext cx="2160016" cy="3841753"/>
          </a:xfrm>
          <a:prstGeom prst="rect">
            <a:avLst/>
          </a:prstGeom>
        </p:spPr>
      </p:pic>
      <p:pic>
        <p:nvPicPr>
          <p:cNvPr id="7" name="图片 6" descr="微信图片_201804031550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185" y="1177925"/>
            <a:ext cx="2160016" cy="3841753"/>
          </a:xfrm>
          <a:prstGeom prst="rect">
            <a:avLst/>
          </a:prstGeom>
        </p:spPr>
      </p:pic>
      <p:pic>
        <p:nvPicPr>
          <p:cNvPr id="9" name="图片 8" descr="微信图片_201804031549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9820" y="1177925"/>
            <a:ext cx="2160016" cy="384175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67130" y="726440"/>
            <a:ext cx="2160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首页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79185" y="726440"/>
            <a:ext cx="2160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客服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44265" y="726440"/>
            <a:ext cx="2160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商城页面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167765" y="5243195"/>
            <a:ext cx="21602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图片轮播功能</a:t>
            </a:r>
            <a:endParaRPr lang="zh-CN" altLang="en-US"/>
          </a:p>
          <a:p>
            <a:r>
              <a:rPr lang="zh-CN" altLang="en-US"/>
              <a:t>视频展示功能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734435" y="5243195"/>
            <a:ext cx="21602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图片轮播功能</a:t>
            </a:r>
            <a:endParaRPr lang="zh-CN" altLang="en-US"/>
          </a:p>
          <a:p>
            <a:r>
              <a:rPr lang="zh-CN" altLang="en-US"/>
              <a:t>商城分类功能</a:t>
            </a:r>
            <a:endParaRPr lang="zh-CN" altLang="en-US"/>
          </a:p>
          <a:p>
            <a:r>
              <a:rPr lang="zh-CN" altLang="en-US"/>
              <a:t>商品购买功能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133465" y="5243195"/>
            <a:ext cx="2160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客服电话功能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719820" y="5243195"/>
            <a:ext cx="34677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转介分销功能       客服电话功能</a:t>
            </a:r>
            <a:endParaRPr lang="zh-CN" altLang="en-US"/>
          </a:p>
          <a:p>
            <a:r>
              <a:rPr lang="zh-CN" altLang="en-US"/>
              <a:t>充值卡功能           收藏功能</a:t>
            </a:r>
            <a:endParaRPr lang="zh-CN" altLang="en-US"/>
          </a:p>
          <a:p>
            <a:r>
              <a:rPr lang="zh-CN" altLang="en-US"/>
              <a:t>购物车功能           分享功能</a:t>
            </a:r>
            <a:endParaRPr lang="zh-CN" altLang="en-US"/>
          </a:p>
          <a:p>
            <a:r>
              <a:rPr lang="zh-CN" altLang="en-US"/>
              <a:t>处理订单功能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4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175" y="90805"/>
            <a:ext cx="121850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商城类模板四</a:t>
            </a:r>
            <a:endParaRPr lang="zh-CN" altLang="en-US" sz="28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67130" y="716280"/>
            <a:ext cx="2160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商城页面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719185" y="716280"/>
            <a:ext cx="2160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个人中心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179185" y="716280"/>
            <a:ext cx="2159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公司介绍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644900" y="716280"/>
            <a:ext cx="2160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商城页面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 descr="微信图片_201804031554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7130" y="1183005"/>
            <a:ext cx="2160016" cy="3841753"/>
          </a:xfrm>
          <a:prstGeom prst="rect">
            <a:avLst/>
          </a:prstGeom>
        </p:spPr>
      </p:pic>
      <p:pic>
        <p:nvPicPr>
          <p:cNvPr id="3" name="图片 2" descr="微信图片_201804031554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900" y="1183005"/>
            <a:ext cx="2160016" cy="3841753"/>
          </a:xfrm>
          <a:prstGeom prst="rect">
            <a:avLst/>
          </a:prstGeom>
        </p:spPr>
      </p:pic>
      <p:pic>
        <p:nvPicPr>
          <p:cNvPr id="7" name="图片 6" descr="微信图片_201804031554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550" y="1183005"/>
            <a:ext cx="2160016" cy="3841753"/>
          </a:xfrm>
          <a:prstGeom prst="rect">
            <a:avLst/>
          </a:prstGeom>
        </p:spPr>
      </p:pic>
      <p:pic>
        <p:nvPicPr>
          <p:cNvPr id="9" name="图片 8" descr="微信图片_201804031554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9820" y="1183005"/>
            <a:ext cx="2160016" cy="384175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257925" y="3766820"/>
            <a:ext cx="514350" cy="114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167765" y="5198745"/>
            <a:ext cx="21602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图片轮播功能</a:t>
            </a:r>
            <a:endParaRPr lang="zh-CN" altLang="en-US"/>
          </a:p>
          <a:p>
            <a:r>
              <a:rPr lang="zh-CN" altLang="en-US"/>
              <a:t>商城分类功能</a:t>
            </a:r>
            <a:endParaRPr lang="zh-CN" altLang="en-US"/>
          </a:p>
          <a:p>
            <a:r>
              <a:rPr lang="zh-CN" altLang="en-US"/>
              <a:t>商品购买功能</a:t>
            </a:r>
            <a:endParaRPr lang="zh-CN" altLang="en-US"/>
          </a:p>
          <a:p>
            <a:r>
              <a:rPr lang="zh-CN" altLang="en-US">
                <a:sym typeface="+mn-ea"/>
              </a:rPr>
              <a:t>商品搜索功能</a:t>
            </a:r>
            <a:endParaRPr lang="zh-CN" altLang="en-US"/>
          </a:p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734435" y="5198745"/>
            <a:ext cx="21602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图片轮播功能</a:t>
            </a:r>
            <a:endParaRPr lang="zh-CN" altLang="en-US"/>
          </a:p>
          <a:p>
            <a:r>
              <a:rPr lang="zh-CN" altLang="en-US"/>
              <a:t>商城分类功能</a:t>
            </a:r>
            <a:endParaRPr lang="zh-CN" altLang="en-US"/>
          </a:p>
          <a:p>
            <a:r>
              <a:rPr lang="zh-CN" altLang="en-US"/>
              <a:t>商品购买功能</a:t>
            </a:r>
            <a:endParaRPr lang="zh-CN" altLang="en-US"/>
          </a:p>
          <a:p>
            <a:r>
              <a:rPr lang="zh-CN" altLang="en-US">
                <a:sym typeface="+mn-ea"/>
              </a:rPr>
              <a:t>商品搜索功能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133465" y="5198745"/>
            <a:ext cx="21602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公司介绍</a:t>
            </a:r>
            <a:endParaRPr lang="zh-CN" altLang="en-US"/>
          </a:p>
          <a:p>
            <a:r>
              <a:rPr lang="zh-CN" altLang="en-US"/>
              <a:t>地址定位功能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719820" y="5198745"/>
            <a:ext cx="32327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转介分销功能       积分功能</a:t>
            </a:r>
            <a:endParaRPr lang="zh-CN" altLang="en-US"/>
          </a:p>
          <a:p>
            <a:r>
              <a:rPr lang="zh-CN" altLang="en-US"/>
              <a:t>优惠券功能           收藏功能</a:t>
            </a:r>
            <a:endParaRPr lang="zh-CN" altLang="en-US"/>
          </a:p>
          <a:p>
            <a:r>
              <a:rPr lang="zh-CN" altLang="en-US"/>
              <a:t>购物车功能           会员功能</a:t>
            </a:r>
            <a:endParaRPr lang="zh-CN" altLang="en-US"/>
          </a:p>
          <a:p>
            <a:r>
              <a:rPr lang="zh-CN" altLang="en-US"/>
              <a:t>处理订单功能      客服电话</a:t>
            </a:r>
            <a:endParaRPr lang="zh-CN" altLang="en-US"/>
          </a:p>
          <a:p>
            <a:r>
              <a:rPr lang="zh-CN" altLang="en-US"/>
              <a:t>意见反馈功能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4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175" y="151765"/>
            <a:ext cx="121850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商城类模板五</a:t>
            </a:r>
            <a:endParaRPr lang="zh-CN" altLang="en-US" sz="28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622665" y="873760"/>
            <a:ext cx="2160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个人中心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微信图片_201804031559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0975" y="1350645"/>
            <a:ext cx="2160016" cy="3841753"/>
          </a:xfrm>
          <a:prstGeom prst="rect">
            <a:avLst/>
          </a:prstGeom>
        </p:spPr>
      </p:pic>
      <p:pic>
        <p:nvPicPr>
          <p:cNvPr id="6" name="图片 5" descr="微信图片_201804031559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360" y="1350645"/>
            <a:ext cx="2160016" cy="3841753"/>
          </a:xfrm>
          <a:prstGeom prst="rect">
            <a:avLst/>
          </a:prstGeom>
        </p:spPr>
      </p:pic>
      <p:pic>
        <p:nvPicPr>
          <p:cNvPr id="8" name="图片 7" descr="微信图片_201804031559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445" y="1350645"/>
            <a:ext cx="2160016" cy="3841753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1433195" y="5335270"/>
            <a:ext cx="21602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地址定位功能</a:t>
            </a:r>
            <a:endParaRPr lang="zh-CN" altLang="en-US"/>
          </a:p>
          <a:p>
            <a:r>
              <a:rPr lang="zh-CN" altLang="en-US"/>
              <a:t>电话拨打功能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93945" y="5288915"/>
            <a:ext cx="21602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图片轮播功能</a:t>
            </a:r>
            <a:endParaRPr lang="zh-CN" altLang="en-US"/>
          </a:p>
          <a:p>
            <a:r>
              <a:rPr lang="zh-CN" altLang="en-US"/>
              <a:t>商城分类功能</a:t>
            </a:r>
            <a:endParaRPr lang="zh-CN" altLang="en-US"/>
          </a:p>
          <a:p>
            <a:r>
              <a:rPr lang="zh-CN" altLang="en-US"/>
              <a:t>商品购买功能</a:t>
            </a:r>
            <a:endParaRPr lang="zh-CN" altLang="en-US"/>
          </a:p>
          <a:p>
            <a:r>
              <a:rPr lang="zh-CN" altLang="en-US">
                <a:sym typeface="+mn-ea"/>
              </a:rPr>
              <a:t>商品搜索功能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515985" y="5334635"/>
            <a:ext cx="35788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转介分销功能       会员管理功能</a:t>
            </a:r>
            <a:endParaRPr lang="zh-CN" altLang="en-US"/>
          </a:p>
          <a:p>
            <a:r>
              <a:rPr lang="zh-CN" altLang="en-US"/>
              <a:t>收藏功能                处理订单功能</a:t>
            </a:r>
            <a:endParaRPr lang="zh-CN" altLang="en-US"/>
          </a:p>
          <a:p>
            <a:r>
              <a:rPr lang="zh-CN" altLang="en-US"/>
              <a:t>发布信息功能       客服电话功能</a:t>
            </a:r>
            <a:endParaRPr lang="zh-CN" altLang="en-US"/>
          </a:p>
          <a:p>
            <a:r>
              <a:rPr lang="zh-CN" altLang="en-US"/>
              <a:t>分享功能                意见反馈功能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450975" y="856615"/>
            <a:ext cx="2147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公司介绍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19040" y="856615"/>
            <a:ext cx="2200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商城页面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4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175" y="182245"/>
            <a:ext cx="121850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商城类模板六</a:t>
            </a:r>
            <a:endParaRPr lang="zh-CN" altLang="en-US" sz="28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609965" y="795020"/>
            <a:ext cx="2160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个人中心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 descr="微信图片_201804031605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0495" y="1238885"/>
            <a:ext cx="2160016" cy="3841753"/>
          </a:xfrm>
          <a:prstGeom prst="rect">
            <a:avLst/>
          </a:prstGeom>
        </p:spPr>
      </p:pic>
      <p:pic>
        <p:nvPicPr>
          <p:cNvPr id="3" name="图片 2" descr="微信图片_201804031605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230" y="1238885"/>
            <a:ext cx="2160016" cy="3841753"/>
          </a:xfrm>
          <a:prstGeom prst="rect">
            <a:avLst/>
          </a:prstGeom>
        </p:spPr>
      </p:pic>
      <p:pic>
        <p:nvPicPr>
          <p:cNvPr id="7" name="图片 6" descr="微信图片_201804031604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9965" y="1238885"/>
            <a:ext cx="2160016" cy="384175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660525" y="3652520"/>
            <a:ext cx="514350" cy="114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447165" y="795020"/>
            <a:ext cx="2147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公司介绍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15230" y="795020"/>
            <a:ext cx="2200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商城页面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433195" y="5335270"/>
            <a:ext cx="21602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地址定位功能</a:t>
            </a:r>
            <a:endParaRPr lang="zh-CN" altLang="en-US"/>
          </a:p>
          <a:p>
            <a:r>
              <a:rPr lang="zh-CN" altLang="en-US"/>
              <a:t>电话拨打功能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93945" y="5288915"/>
            <a:ext cx="21602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图片轮播功能</a:t>
            </a:r>
            <a:endParaRPr lang="zh-CN" altLang="en-US"/>
          </a:p>
          <a:p>
            <a:r>
              <a:rPr lang="zh-CN" altLang="en-US"/>
              <a:t>商城分类功能</a:t>
            </a:r>
            <a:endParaRPr lang="zh-CN" altLang="en-US"/>
          </a:p>
          <a:p>
            <a:r>
              <a:rPr lang="zh-CN" altLang="en-US"/>
              <a:t>商品购买功能</a:t>
            </a:r>
            <a:endParaRPr lang="zh-CN" altLang="en-US"/>
          </a:p>
          <a:p>
            <a:r>
              <a:rPr lang="zh-CN" altLang="en-US">
                <a:sym typeface="+mn-ea"/>
              </a:rPr>
              <a:t>商品搜索功能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515985" y="5334635"/>
            <a:ext cx="35788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转介分销功能       会员管理功能</a:t>
            </a:r>
            <a:endParaRPr lang="zh-CN" altLang="en-US"/>
          </a:p>
          <a:p>
            <a:r>
              <a:rPr lang="zh-CN" altLang="en-US"/>
              <a:t>收藏功能                处理订单功能</a:t>
            </a:r>
            <a:endParaRPr lang="zh-CN" altLang="en-US"/>
          </a:p>
          <a:p>
            <a:r>
              <a:rPr lang="zh-CN" altLang="en-US"/>
              <a:t>发布信息功能       客服电话功能</a:t>
            </a:r>
            <a:endParaRPr lang="zh-CN" altLang="en-US"/>
          </a:p>
          <a:p>
            <a:r>
              <a:rPr lang="zh-CN" altLang="en-US"/>
              <a:t>分享功能                意见反馈功能</a:t>
            </a:r>
            <a:endParaRPr lang="zh-CN" altLang="en-US"/>
          </a:p>
          <a:p>
            <a:r>
              <a:rPr lang="zh-CN" altLang="en-US"/>
              <a:t>积分功能                充值功能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4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175" y="136525"/>
            <a:ext cx="121850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车辆违规类模板</a:t>
            </a:r>
            <a:endParaRPr lang="zh-CN" altLang="en-US" sz="28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696960" y="742950"/>
            <a:ext cx="2159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个人中心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44905" y="1210945"/>
            <a:ext cx="2159635" cy="3841753"/>
            <a:chOff x="1528" y="2375"/>
            <a:chExt cx="3402" cy="6050"/>
          </a:xfrm>
        </p:grpSpPr>
        <p:pic>
          <p:nvPicPr>
            <p:cNvPr id="2" name="图片 1" descr="微信图片_2018040315141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528" y="2375"/>
              <a:ext cx="3402" cy="6050"/>
            </a:xfrm>
            <a:prstGeom prst="rect">
              <a:avLst/>
            </a:prstGeom>
          </p:spPr>
        </p:pic>
        <p:pic>
          <p:nvPicPr>
            <p:cNvPr id="7" name="图片 6" descr="微信图片_2018040315141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528" y="2375"/>
              <a:ext cx="3402" cy="6050"/>
            </a:xfrm>
            <a:prstGeom prst="rect">
              <a:avLst/>
            </a:prstGeom>
          </p:spPr>
        </p:pic>
      </p:grpSp>
      <p:pic>
        <p:nvPicPr>
          <p:cNvPr id="9" name="图片 8" descr="微信图片_201804031516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045" y="1210945"/>
            <a:ext cx="2159635" cy="3841753"/>
          </a:xfrm>
          <a:prstGeom prst="rect">
            <a:avLst/>
          </a:prstGeom>
        </p:spPr>
      </p:pic>
      <p:pic>
        <p:nvPicPr>
          <p:cNvPr id="16" name="图片 15" descr="微信图片_201804031514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185" y="1210945"/>
            <a:ext cx="2159635" cy="3841753"/>
          </a:xfrm>
          <a:prstGeom prst="rect">
            <a:avLst/>
          </a:prstGeom>
        </p:spPr>
      </p:pic>
      <p:pic>
        <p:nvPicPr>
          <p:cNvPr id="17" name="图片 16" descr="微信图片_201804031513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6325" y="1210945"/>
            <a:ext cx="2159635" cy="384175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967865" y="1944370"/>
            <a:ext cx="514350" cy="114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84275" y="4979670"/>
            <a:ext cx="514350" cy="114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662045" y="4979670"/>
            <a:ext cx="514350" cy="114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179185" y="4979670"/>
            <a:ext cx="514350" cy="114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696960" y="4979670"/>
            <a:ext cx="514350" cy="114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145540" y="742950"/>
            <a:ext cx="2158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首页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179185" y="742950"/>
            <a:ext cx="2159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发现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662045" y="742950"/>
            <a:ext cx="2159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金牌商家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167765" y="5198745"/>
            <a:ext cx="21602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图片轮播功能</a:t>
            </a:r>
            <a:endParaRPr lang="zh-CN" altLang="en-US"/>
          </a:p>
          <a:p>
            <a:r>
              <a:rPr lang="zh-CN" altLang="en-US"/>
              <a:t>商城分类功能</a:t>
            </a:r>
            <a:endParaRPr lang="zh-CN" altLang="en-US"/>
          </a:p>
          <a:p>
            <a:r>
              <a:rPr lang="zh-CN" altLang="en-US"/>
              <a:t>商品购买功能</a:t>
            </a:r>
            <a:endParaRPr lang="zh-CN" altLang="en-US"/>
          </a:p>
          <a:p>
            <a:r>
              <a:rPr lang="zh-CN" altLang="en-US">
                <a:sym typeface="+mn-ea"/>
              </a:rPr>
              <a:t>商品搜索功能</a:t>
            </a:r>
            <a:endParaRPr lang="zh-CN" altLang="en-US"/>
          </a:p>
          <a:p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734435" y="5198745"/>
            <a:ext cx="21602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图片轮播功能</a:t>
            </a:r>
            <a:endParaRPr lang="zh-CN" altLang="en-US"/>
          </a:p>
          <a:p>
            <a:r>
              <a:rPr lang="zh-CN" altLang="en-US"/>
              <a:t>商城分类功能</a:t>
            </a:r>
            <a:endParaRPr lang="zh-CN" altLang="en-US"/>
          </a:p>
          <a:p>
            <a:r>
              <a:rPr lang="zh-CN" altLang="en-US"/>
              <a:t>商品购买功能</a:t>
            </a:r>
            <a:endParaRPr lang="zh-CN" altLang="en-US"/>
          </a:p>
          <a:p>
            <a:r>
              <a:rPr lang="zh-CN" altLang="en-US">
                <a:sym typeface="+mn-ea"/>
              </a:rPr>
              <a:t>商品搜索功能</a:t>
            </a:r>
            <a:endParaRPr lang="zh-CN" altLang="en-US"/>
          </a:p>
          <a:p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133465" y="5198745"/>
            <a:ext cx="21602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公司介绍</a:t>
            </a:r>
            <a:endParaRPr lang="zh-CN" altLang="en-US"/>
          </a:p>
          <a:p>
            <a:r>
              <a:rPr lang="zh-CN" altLang="en-US"/>
              <a:t>地址定位功能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8719820" y="5198745"/>
            <a:ext cx="32327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转介分销功能       积分功能</a:t>
            </a:r>
            <a:endParaRPr lang="zh-CN" altLang="en-US"/>
          </a:p>
          <a:p>
            <a:r>
              <a:rPr lang="zh-CN" altLang="en-US"/>
              <a:t>优惠券功能           收藏功能</a:t>
            </a:r>
            <a:endParaRPr lang="zh-CN" altLang="en-US"/>
          </a:p>
          <a:p>
            <a:r>
              <a:rPr lang="zh-CN" altLang="en-US"/>
              <a:t>购物车功能           会员功能</a:t>
            </a:r>
            <a:endParaRPr lang="zh-CN" altLang="en-US"/>
          </a:p>
          <a:p>
            <a:r>
              <a:rPr lang="zh-CN" altLang="en-US"/>
              <a:t>处理订单功能      客服电话</a:t>
            </a:r>
            <a:endParaRPr lang="zh-CN" altLang="en-US"/>
          </a:p>
          <a:p>
            <a:r>
              <a:rPr lang="zh-CN" altLang="en-US"/>
              <a:t>意见反馈功能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1107</Words>
  <Application>WPS 演示</Application>
  <PresentationFormat>宽屏</PresentationFormat>
  <Paragraphs>227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宋体</vt:lpstr>
      <vt:lpstr>Wingdings</vt:lpstr>
      <vt:lpstr>微软雅黑 Light</vt:lpstr>
      <vt:lpstr>微软雅黑</vt:lpstr>
      <vt:lpstr>Arial Unicode MS</vt:lpstr>
      <vt:lpstr>黑体</vt:lpstr>
      <vt:lpstr>Calibri</vt:lpstr>
      <vt:lpstr>Calibri Light</vt:lpstr>
      <vt:lpstr>Batang</vt:lpstr>
      <vt:lpstr>新宋体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</dc:creator>
  <cp:lastModifiedBy>tian</cp:lastModifiedBy>
  <cp:revision>148</cp:revision>
  <dcterms:created xsi:type="dcterms:W3CDTF">2017-08-03T09:01:00Z</dcterms:created>
  <dcterms:modified xsi:type="dcterms:W3CDTF">2018-04-03T09:58:26Z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