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3905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62064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按摩类模板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咨询展示功能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分类展示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微信图片_201804031534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订单页面介绍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31534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详情页面介绍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评价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下单支付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收藏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电话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3153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收藏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意见反馈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添加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地址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微信图片_20180403153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自定义</PresentationFormat>
  <Paragraphs>60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57</cp:revision>
  <dcterms:created xsi:type="dcterms:W3CDTF">2017-08-22T13:33:00Z</dcterms:created>
  <dcterms:modified xsi:type="dcterms:W3CDTF">2018-04-04T09:43:50Z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