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6" r:id="rId5"/>
    <p:sldId id="262" r:id="rId6"/>
    <p:sldId id="289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3905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62064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车辆违章信息类模板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70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搜索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地方定位搜索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微信图片_20180403151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6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商品搜索功能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 descr="微信图片_201804031516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1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发现页面功能介绍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信展示息发布功能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微信图片_20180403151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1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55" y="1793240"/>
            <a:ext cx="23945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发布信息功能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关注功能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商家认证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66685" y="1793240"/>
            <a:ext cx="2394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微信图片_20180403151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  <p:bldP spid="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自定义</PresentationFormat>
  <Paragraphs>52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48</cp:revision>
  <dcterms:created xsi:type="dcterms:W3CDTF">2017-08-22T13:33:00Z</dcterms:created>
  <dcterms:modified xsi:type="dcterms:W3CDTF">2018-04-04T08:18:13Z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