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5339-86B4-4E94-B721-9536C87CC81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758F-95BE-4731-96D1-DBB265F0D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Como meter o loko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Hã?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38288"/>
            <a:ext cx="11214100" cy="4837112"/>
          </a:xfrm>
        </p:spPr>
      </p:pic>
    </p:spTree>
    <p:extLst>
      <p:ext uri="{BB962C8B-B14F-4D97-AF65-F5344CB8AC3E}">
        <p14:creationId xmlns:p14="http://schemas.microsoft.com/office/powerpoint/2010/main" val="17543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Teste</vt:lpstr>
      <vt:lpstr>Hã?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FIAP</dc:creator>
  <cp:lastModifiedBy>FIAP</cp:lastModifiedBy>
  <cp:revision>1</cp:revision>
  <dcterms:created xsi:type="dcterms:W3CDTF">2016-08-17T14:35:14Z</dcterms:created>
  <dcterms:modified xsi:type="dcterms:W3CDTF">2016-08-17T14:37:45Z</dcterms:modified>
</cp:coreProperties>
</file>