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d5aaf2b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d5aaf2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d5aaf2b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d5aaf2b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54a6f82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54a6f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bad4bb08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bad4bb0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d54a6f823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d54a6f8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bad4bb08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ebad4bb0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ebad4bb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ebad4bb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14461" l="0" r="0" t="16705"/>
          <a:stretch/>
        </p:blipFill>
        <p:spPr>
          <a:xfrm>
            <a:off x="-11048" y="0"/>
            <a:ext cx="9144000" cy="524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25" y="359375"/>
            <a:ext cx="4424750" cy="442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836750" y="30458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4635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</a:pPr>
            <a:r>
              <a:rPr b="0" lang="en" sz="3700">
                <a:solidFill>
                  <a:schemeClr val="dk2"/>
                </a:solidFill>
              </a:rPr>
              <a:t>Build a RESTful API with Express, Node and MongoDB</a:t>
            </a:r>
            <a:endParaRPr b="0" sz="3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ctrTitle"/>
          </p:nvPr>
        </p:nvSpPr>
        <p:spPr>
          <a:xfrm>
            <a:off x="836750" y="36554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02 Start a new Node project with Express web server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03 Parse request body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04 Build a Mongo DataBase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05 Build an Express router to handle requests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06 Implement a GET HTTP request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07 Implement a POST HTTP request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08 Implement a PUT HTTP request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09 Implement a PATCH HTTP request</a:t>
            </a:r>
            <a:endParaRPr b="0" sz="1400"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0" lang="en" sz="1400">
                <a:solidFill>
                  <a:schemeClr val="dk2"/>
                </a:solidFill>
              </a:rPr>
              <a:t>10 Implement a DELETE HTTP request</a:t>
            </a:r>
            <a:endParaRPr b="0"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836750" y="35792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5334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●"/>
            </a:pPr>
            <a:r>
              <a:rPr b="0" lang="en">
                <a:solidFill>
                  <a:schemeClr val="dk2"/>
                </a:solidFill>
              </a:rPr>
              <a:t>Build a RESTful API with Validation</a:t>
            </a:r>
            <a:endParaRPr b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8E7">
            <a:alpha val="86270"/>
          </a:srgbClr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836750" y="3655425"/>
            <a:ext cx="7473300" cy="11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12 Build a Node web server with Express and Nodemon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13 Set up handlers for RESTful HTTP requests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14 Build a Mongo database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15 Use middleware to reduce code duplication / Respond to 'GET by Property' request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16 Respond and test an HTTP POST request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17 Implement Express validator for validation</a:t>
            </a:r>
            <a:endParaRPr b="0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0" lang="en" sz="1500">
                <a:solidFill>
                  <a:schemeClr val="dk2"/>
                </a:solidFill>
              </a:rPr>
              <a:t>18 API integration testing with Mocha and Supertest</a:t>
            </a:r>
            <a:endParaRPr b="0"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14461" l="0" r="0" t="16705"/>
          <a:stretch/>
        </p:blipFill>
        <p:spPr>
          <a:xfrm>
            <a:off x="-11048" y="0"/>
            <a:ext cx="9144000" cy="5246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