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d5aaf2b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d5aaf2b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d5aaf2b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d5aaf2b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54a6f82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d54a6f8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d54a6f823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d54a6f8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d54a6f82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d54a6f8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50" y="1444325"/>
            <a:ext cx="8350700" cy="225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625" y="359375"/>
            <a:ext cx="4424750" cy="44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b="0" lang="en" sz="2200">
                <a:solidFill>
                  <a:schemeClr val="dk2"/>
                </a:solidFill>
              </a:rPr>
              <a:t>Install MongoDB on Mac and Windows</a:t>
            </a:r>
            <a:endParaRPr b="0"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b="0" lang="en" sz="2200">
                <a:solidFill>
                  <a:schemeClr val="dk2"/>
                </a:solidFill>
              </a:rPr>
              <a:t>Build a local MongoDB database</a:t>
            </a:r>
            <a:endParaRPr b="0"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b="0" lang="en" sz="2200">
                <a:solidFill>
                  <a:schemeClr val="dk2"/>
                </a:solidFill>
              </a:rPr>
              <a:t>Install npm and Node on Mac and Windows</a:t>
            </a:r>
            <a:endParaRPr b="0"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b="0" lang="en" sz="2200">
                <a:solidFill>
                  <a:schemeClr val="dk2"/>
                </a:solidFill>
              </a:rPr>
              <a:t>Connect to MongoDB with a Node server, native driver and Mongoose</a:t>
            </a:r>
            <a:endParaRPr b="0"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7">
            <a:alpha val="86270"/>
          </a:srgbClr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b="0" lang="en" sz="2200">
                <a:solidFill>
                  <a:schemeClr val="dk2"/>
                </a:solidFill>
              </a:rPr>
              <a:t>Count site visitors with MongoDB, Node, Express and EJS</a:t>
            </a:r>
            <a:endParaRPr b="0"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b="0" lang="en" sz="2200">
                <a:solidFill>
                  <a:schemeClr val="dk2"/>
                </a:solidFill>
              </a:rPr>
              <a:t>Build a new MongoDB Express project</a:t>
            </a:r>
            <a:endParaRPr b="0"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b="0" lang="en" sz="2200">
                <a:solidFill>
                  <a:schemeClr val="dk2"/>
                </a:solidFill>
              </a:rPr>
              <a:t>Increment counter with each visit</a:t>
            </a:r>
            <a:endParaRPr b="0"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b="0" lang="en" sz="2200">
                <a:solidFill>
                  <a:schemeClr val="dk2"/>
                </a:solidFill>
              </a:rPr>
              <a:t>Build the homepage template with EJS</a:t>
            </a:r>
            <a:endParaRPr b="0"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0" lang="en" sz="1500">
                <a:solidFill>
                  <a:schemeClr val="dk2"/>
                </a:solidFill>
              </a:rPr>
              <a:t>Build a CRUD app with MongoDB, EJS, Node, Express</a:t>
            </a:r>
            <a:endParaRPr b="0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0" lang="en" sz="1500">
                <a:solidFill>
                  <a:schemeClr val="dk2"/>
                </a:solidFill>
              </a:rPr>
              <a:t>Build web server with Node and Express</a:t>
            </a:r>
            <a:endParaRPr b="0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0" lang="en" sz="1500">
                <a:solidFill>
                  <a:schemeClr val="dk2"/>
                </a:solidFill>
              </a:rPr>
              <a:t>Create data with POST requests to server</a:t>
            </a:r>
            <a:endParaRPr b="0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0" lang="en" sz="1500">
                <a:solidFill>
                  <a:schemeClr val="dk2"/>
                </a:solidFill>
              </a:rPr>
              <a:t>Connect to MongoDB </a:t>
            </a:r>
            <a:endParaRPr b="0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0" lang="en" sz="1500">
                <a:solidFill>
                  <a:schemeClr val="dk2"/>
                </a:solidFill>
              </a:rPr>
              <a:t>Read and show all database items to client with EJS</a:t>
            </a:r>
            <a:endParaRPr b="0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0" lang="en" sz="1500">
                <a:solidFill>
                  <a:schemeClr val="dk2"/>
                </a:solidFill>
              </a:rPr>
              <a:t>Update data on the database via client</a:t>
            </a:r>
            <a:endParaRPr b="0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0" lang="en" sz="1500">
                <a:solidFill>
                  <a:schemeClr val="dk2"/>
                </a:solidFill>
              </a:rPr>
              <a:t>Build a delete button </a:t>
            </a:r>
            <a:endParaRPr b="0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0" lang="en" sz="1500">
                <a:solidFill>
                  <a:schemeClr val="dk2"/>
                </a:solidFill>
              </a:rPr>
              <a:t>Quickly style the site with Bootstrap </a:t>
            </a:r>
            <a:endParaRPr b="0"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