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ed58e718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ed58e718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851a68f81_0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851a68f8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ed58e7188c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ed58e718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d58e7188c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d58e7188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851a68f81_0_17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851a68f8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851a68f81_0_2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851a68f81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d58e7188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d58e7188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95450" y="1819850"/>
            <a:ext cx="8153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495450" y="1819850"/>
            <a:ext cx="81531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b="1" sz="4800"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96" name="Google Shape;96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04040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7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938" y="1435675"/>
            <a:ext cx="7832525" cy="21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 txBox="1"/>
          <p:nvPr>
            <p:ph type="ctrTitle"/>
          </p:nvPr>
        </p:nvSpPr>
        <p:spPr>
          <a:xfrm>
            <a:off x="926350" y="2054000"/>
            <a:ext cx="53484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/>
              <a:t>Code editor (free)</a:t>
            </a:r>
            <a:endParaRPr sz="3600"/>
          </a:p>
          <a:p>
            <a:pPr indent="-3873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500"/>
              <a:buFont typeface="Raleway"/>
              <a:buChar char="●"/>
            </a:pPr>
            <a:r>
              <a:rPr lang="en" sz="2500"/>
              <a:t>Visual Studio</a:t>
            </a:r>
            <a:endParaRPr sz="2500"/>
          </a:p>
          <a:p>
            <a:pPr indent="-3873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Visual Studio Code</a:t>
            </a:r>
            <a:endParaRPr sz="2500"/>
          </a:p>
          <a:p>
            <a:pPr indent="-3873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ts val="2500"/>
              <a:buChar char="●"/>
            </a:pPr>
            <a:r>
              <a:rPr lang="en" sz="2500"/>
              <a:t>...</a:t>
            </a:r>
            <a:endParaRPr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ctrTitle"/>
          </p:nvPr>
        </p:nvSpPr>
        <p:spPr>
          <a:xfrm>
            <a:off x="926350" y="1673000"/>
            <a:ext cx="75507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600"/>
              <a:t>Terminal application</a:t>
            </a:r>
            <a:endParaRPr sz="3600"/>
          </a:p>
          <a:p>
            <a:pPr indent="-3873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Included by default on your computer</a:t>
            </a:r>
            <a:endParaRPr sz="2500"/>
          </a:p>
          <a:p>
            <a:pPr indent="-3873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ts val="2500"/>
              <a:buChar char="●"/>
            </a:pPr>
            <a:r>
              <a:rPr lang="en" sz="2500"/>
              <a:t>Command Line, Command Prompt</a:t>
            </a:r>
            <a:endParaRPr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ctrTitle"/>
          </p:nvPr>
        </p:nvSpPr>
        <p:spPr>
          <a:xfrm>
            <a:off x="926350" y="1444400"/>
            <a:ext cx="75507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4400"/>
              <a:t>JavaScript programming</a:t>
            </a:r>
            <a:endParaRPr sz="4400"/>
          </a:p>
          <a:p>
            <a:pPr indent="-4381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SzPts val="3300"/>
              <a:buChar char="●"/>
            </a:pPr>
            <a:r>
              <a:rPr lang="en" sz="3300"/>
              <a:t>Prerequisite section included</a:t>
            </a:r>
            <a:endParaRPr sz="3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/>
          <p:nvPr/>
        </p:nvSpPr>
        <p:spPr>
          <a:xfrm>
            <a:off x="0" y="0"/>
            <a:ext cx="9144000" cy="1561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9"/>
          <p:cNvSpPr txBox="1"/>
          <p:nvPr>
            <p:ph type="ctrTitle"/>
          </p:nvPr>
        </p:nvSpPr>
        <p:spPr>
          <a:xfrm>
            <a:off x="850800" y="22752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2"/>
                </a:solidFill>
              </a:rPr>
              <a:t>How to Debug</a:t>
            </a:r>
            <a:endParaRPr sz="3400">
              <a:solidFill>
                <a:schemeClr val="dk2"/>
              </a:solidFill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Raleway"/>
              <a:buChar char="●"/>
            </a:pPr>
            <a:r>
              <a:rPr lang="en" sz="2100"/>
              <a:t>Search your bug, problem or question via a search engine </a:t>
            </a:r>
            <a:endParaRPr sz="2100"/>
          </a:p>
          <a:p>
            <a:pPr indent="-361950" lvl="1" marL="9144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100"/>
              <a:buFont typeface="Raleway"/>
              <a:buChar char="○"/>
            </a:pPr>
            <a:r>
              <a:rPr lang="en" sz="2100">
                <a:latin typeface="Raleway"/>
                <a:ea typeface="Raleway"/>
                <a:cs typeface="Raleway"/>
                <a:sym typeface="Raleway"/>
              </a:rPr>
              <a:t>Many answers on Stack Overflow </a:t>
            </a:r>
            <a:endParaRPr sz="2100">
              <a:latin typeface="Raleway"/>
              <a:ea typeface="Raleway"/>
              <a:cs typeface="Raleway"/>
              <a:sym typeface="Raleway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Join a Discord server</a:t>
            </a:r>
            <a:endParaRPr sz="21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/>
          <p:nvPr/>
        </p:nvSpPr>
        <p:spPr>
          <a:xfrm>
            <a:off x="0" y="0"/>
            <a:ext cx="9144000" cy="215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30"/>
          <p:cNvSpPr txBox="1"/>
          <p:nvPr>
            <p:ph type="ctrTitle"/>
          </p:nvPr>
        </p:nvSpPr>
        <p:spPr>
          <a:xfrm>
            <a:off x="850800" y="2275250"/>
            <a:ext cx="7594800" cy="267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dk2"/>
                </a:solidFill>
              </a:rPr>
              <a:t>How to Debug</a:t>
            </a:r>
            <a:endParaRPr sz="3700">
              <a:solidFill>
                <a:schemeClr val="dk2"/>
              </a:solidFill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Visit the Github for the library that isn’t working</a:t>
            </a:r>
            <a:endParaRPr sz="2400"/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Visit the documentation for what you are struggling with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938" y="1435675"/>
            <a:ext cx="7832525" cy="21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