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/>
            </a:pPr>
            <a:r>
              <a:t>Overview of the presentation</a:t>
            </a:r>
          </a:p>
          <a:p>
            <a:pPr>
              <a:defRPr sz="2200"/>
            </a:pPr>
            <a:r>
              <a:t>Purpose of the presentation</a:t>
            </a:r>
          </a:p>
          <a:p>
            <a:pPr>
              <a:defRPr sz="2200"/>
            </a:pPr>
            <a:r>
              <a:t>Key takeaways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/>
            </a:pPr>
            <a:r>
              <a:t>Historical context</a:t>
            </a:r>
          </a:p>
          <a:p>
            <a:pPr>
              <a:defRPr sz="2200"/>
            </a:pPr>
            <a:r>
              <a:t>Relevant research and studies</a:t>
            </a:r>
          </a:p>
          <a:p>
            <a:pPr>
              <a:defRPr sz="2200"/>
            </a:pPr>
            <a:r>
              <a:t>Industry trends and developments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/>
            </a:pPr>
            <a:r>
              <a:t>Key arguments and evidence</a:t>
            </a:r>
          </a:p>
          <a:p>
            <a:pPr>
              <a:defRPr sz="2200"/>
            </a:pPr>
            <a:r>
              <a:t>Analysis and interpretation</a:t>
            </a:r>
          </a:p>
          <a:p>
            <a:pPr>
              <a:defRPr sz="2200"/>
            </a:pPr>
            <a:r>
              <a:t>Best practices and recommendations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