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ECFDC-3C25-4C71-8219-B07C663E18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F8A3C2-66C9-424A-875E-6548AF3966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861E91-3D00-4EAB-A709-BAB7738D38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E28087-93A8-459B-AC8A-51ADAED573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37714-E133-49A5-8154-33B0B868F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5423B3-E886-4421-889C-08120F451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D1266-72A9-4D91-8925-8460DCEF7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CA05E-4BA3-4A44-A459-DEB013955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53B90-310D-4F81-9919-8BB4DCB0DA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7EDA80-AB22-4429-B0FF-4827DA1D9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3C5597-8B69-4FEC-A292-59EE24E42B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36A55-7BF6-45B4-935F-12B010AEF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CC4C4C-59AD-40F1-9273-6200ED2DE2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today's world, technology has enabled us to interact with machines in a way that mimics human interaction.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is made possible through Natural Language Processing (NLP) which involves the use of computer algorithms to analyze, understand, and generate human language.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presentation, we will discuss the various models used for NLP, including Recurrent Neural Networks (RNNs), Long Short-Term Memory Neural Networks (LSTMs), and Transformer Neural Networks.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will also discuss the strengths and weaknesses of these models, as well as the use cases for Generative Pre-trained Transformer (GPT) models, including ChatGPT.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Finally, we will discuss the future directions of GPTs.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Attention and Self-Attention in Transformers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Attention and self-attention are key concepts in the Transformer model.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Attention allows the network to focus on specific parts of the input and use that information to make predictions.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Self-attention allows the network to analyze the relationships between different elements in a sequence and make predictions based on that information.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 Cases for GPTs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GPTs are used for a variety of NLP tasks, including machine translation, question answering, and language generation.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are also used in chatbots and conversational AI, such as ChatGPT.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ChatGPT?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ChatGPT is a conversational AI model developed by OpenAI that uses the GPT architecture.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It is designed to respond to human input in a conversational manner and can be used for tasks such as customer service, virtual assistants, and chatbots.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ChatGPT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ChatGPT works by using the GPT architecture to generate a response based on the input it receives.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model has been pre-trained on a large corpus of text data, which allows it to understand the context of a conversation and generate appropriate responses.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Future Directions for GPTs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field of NLP is rapidly evolving and there is a growing interest in the use of GPTs for various applications.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the future, we can expect to see GPTs being used for even more complex NLP tasks, such as sentiment analysis and natural language generation.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Additionally, there is a growing interest in the use of GPTs for tasks such as recommendation systems and content creation.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conclusion, GPTs and ChatGPT are powerful models that are changing the way we interact with computers using natural language.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have been trained on large amounts of data, which allows them to understand the context of a conversation and generate appropriate responses.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With the growing interest in NLP and the increasing use of GPTs for various applications, we can expect to see continued advancements in this field in the years to come.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Natural Language Processing?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NLP is the branch of artificial intelligence that focuses on the interaction between computers and humans using natural language.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It involves the use of computer algorithms to process, analyze, and understand human language, including speech and text.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Models used for NLP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Recurrent Neural Networks (RNNs)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Long Short-Term Memory Neural Networks (LSTMs)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Transformer Neural Networks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are Recurrent Neural Networks?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RNNs are a type of neural network that are designed to process sequential data.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are commonly used for tasks such as speech recognition and machine translation.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RNNs, the same function is applied to each element in a sequence and the output is passed from one step to the next.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are Long Short-Term Memory Neural Networks?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LSTMs are a type of RNN that are designed to address the problem of vanishing gradients in RNNs.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are used for tasks such as sentiment analysis and language generation.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LSTMs, the network has a memory cell that can store information and use it to control the flow of information in the network.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Weaknesses and Drawbacks of RNNs and LSTMs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RNNs and LSTMs can be difficult to train and may not perform well when processing long sequences of data.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Additionally, they are not well suited for parallel processing, which can lead to slow performance.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a Transformer Neural Network?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Transformer Neural Networks are a type of neural network that is designed for NLP tasks, such as machine translation and question answering.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are based on the concept of attention and use self-attention to analyze the relationships between different elements in a sequence.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Transformers 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Transformers work by using self-attention to analyze the relationships between different elements in a sequence.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They use multiple attention heads to analyze the relationships between different elements and to make predictions based on the information they have seen.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'Attention is All You Need' Paper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paper 'Attention is All You Need' introduced the Transformer Neural Network model and demonstrated its effectiveness for NLP tasks.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It showed that the Transformer model was able to outperform traditional RNN and LSTM models on various NLP tasks.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LibreOffice/7.4.1.2$Linux_X86_64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2023-02-02T17:11:48Z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