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81.xml.rels" ContentType="application/vnd.openxmlformats-package.relationships+xml"/>
  <Override PartName="/ppt/notesSlides/_rels/notesSlide180.xml.rels" ContentType="application/vnd.openxmlformats-package.relationships+xml"/>
  <Override PartName="/ppt/notesSlides/_rels/notesSlide177.xml.rels" ContentType="application/vnd.openxmlformats-package.relationships+xml"/>
  <Override PartName="/ppt/notesSlides/_rels/notesSlide176.xml.rels" ContentType="application/vnd.openxmlformats-package.relationships+xml"/>
  <Override PartName="/ppt/notesSlides/_rels/notesSlide175.xml.rels" ContentType="application/vnd.openxmlformats-package.relationships+xml"/>
  <Override PartName="/ppt/notesSlides/_rels/notesSlide174.xml.rels" ContentType="application/vnd.openxmlformats-package.relationships+xml"/>
  <Override PartName="/ppt/notesSlides/_rels/notesSlide168.xml.rels" ContentType="application/vnd.openxmlformats-package.relationships+xml"/>
  <Override PartName="/ppt/notesSlides/_rels/notesSlide77.xml.rels" ContentType="application/vnd.openxmlformats-package.relationships+xml"/>
  <Override PartName="/ppt/notesSlides/_rels/notesSlide76.xml.rels" ContentType="application/vnd.openxmlformats-package.relationships+xml"/>
  <Override PartName="/ppt/notesSlides/_rels/notesSlide75.xml.rels" ContentType="application/vnd.openxmlformats-package.relationships+xml"/>
  <Override PartName="/ppt/notesSlides/_rels/notesSlide69.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58.xml.rels" ContentType="application/vnd.openxmlformats-package.relationships+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70.xml.rels" ContentType="application/vnd.openxmlformats-package.relationships+xml"/>
  <Override PartName="/ppt/notesSlides/_rels/notesSlide55.xml.rels" ContentType="application/vnd.openxmlformats-package.relationships+xml"/>
  <Override PartName="/ppt/notesSlides/_rels/notesSlide97.xml.rels" ContentType="application/vnd.openxmlformats-package.relationships+xml"/>
  <Override PartName="/ppt/notesSlides/_rels/notesSlide96.xml.rels" ContentType="application/vnd.openxmlformats-package.relationships+xml"/>
  <Override PartName="/ppt/notesSlides/_rels/notesSlide61.xml.rels" ContentType="application/vnd.openxmlformats-package.relationships+xml"/>
  <Override PartName="/ppt/notesSlides/_rels/notesSlide46.xml.rels" ContentType="application/vnd.openxmlformats-package.relationships+xml"/>
  <Override PartName="/ppt/notesSlides/_rels/notesSlide140.xml.rels" ContentType="application/vnd.openxmlformats-package.relationships+xml"/>
  <Override PartName="/ppt/notesSlides/_rels/notesSlide125.xml.rels" ContentType="application/vnd.openxmlformats-package.relationships+xml"/>
  <Override PartName="/ppt/notesSlides/_rels/notesSlide45.xml.rels" ContentType="application/vnd.openxmlformats-package.relationships+xml"/>
  <Override PartName="/ppt/notesSlides/_rels/notesSlide92.xml.rels" ContentType="application/vnd.openxmlformats-package.relationships+xml"/>
  <Override PartName="/ppt/notesSlides/_rels/notesSlide38.xml.rels" ContentType="application/vnd.openxmlformats-package.relationships+xml"/>
  <Override PartName="/ppt/notesSlides/_rels/notesSlide87.xml.rels" ContentType="application/vnd.openxmlformats-package.relationships+xml"/>
  <Override PartName="/ppt/notesSlides/_rels/notesSlide144.xml.rels" ContentType="application/vnd.openxmlformats-package.relationships+xml"/>
  <Override PartName="/ppt/notesSlides/_rels/notesSlide37.xml.rels" ContentType="application/vnd.openxmlformats-package.relationships+xml"/>
  <Override PartName="/ppt/notesSlides/_rels/notesSlide86.xml.rels" ContentType="application/vnd.openxmlformats-package.relationships+xml"/>
  <Override PartName="/ppt/notesSlides/_rels/notesSlide135.xml.rels" ContentType="application/vnd.openxmlformats-package.relationships+xml"/>
  <Override PartName="/ppt/notesSlides/_rels/notesSlide41.xml.rels" ContentType="application/vnd.openxmlformats-package.relationships+xml"/>
  <Override PartName="/ppt/notesSlides/_rels/notesSlide169.xml.rels" ContentType="application/vnd.openxmlformats-package.relationships+xml"/>
  <Override PartName="/ppt/notesSlides/_rels/notesSlide90.xml.rels" ContentType="application/vnd.openxmlformats-package.relationships+xml"/>
  <Override PartName="/ppt/notesSlides/_rels/notesSlide13.xml.rels" ContentType="application/vnd.openxmlformats-package.relationships+xml"/>
  <Override PartName="/ppt/notesSlides/_rels/notesSlide47.xml.rels" ContentType="application/vnd.openxmlformats-package.relationships+xml"/>
  <Override PartName="/ppt/notesSlides/_rels/notesSlide62.xml.rels" ContentType="application/vnd.openxmlformats-package.relationships+xml"/>
  <Override PartName="/ppt/notesSlides/_rels/notesSlide141.xml.rels" ContentType="application/vnd.openxmlformats-package.relationships+xml"/>
  <Override PartName="/ppt/notesSlides/_rels/notesSlide10.xml.rels" ContentType="application/vnd.openxmlformats-package.relationships+xml"/>
  <Override PartName="/ppt/notesSlides/_rels/notesSlide59.xml.rels" ContentType="application/vnd.openxmlformats-package.relationships+xml"/>
  <Override PartName="/ppt/notesSlides/_rels/notesSlide74.xml.rels" ContentType="application/vnd.openxmlformats-package.relationships+xml"/>
  <Override PartName="/ppt/notesSlides/_rels/notesSlide138.xml.rels" ContentType="application/vnd.openxmlformats-package.relationships+xml"/>
  <Override PartName="/ppt/notesSlides/_rels/notesSlide153.xml.rels" ContentType="application/vnd.openxmlformats-package.relationships+xml"/>
  <Override PartName="/ppt/notesSlides/_rels/notesSlide9.xml.rels" ContentType="application/vnd.openxmlformats-package.relationships+xml"/>
  <Override PartName="/ppt/notesSlides/_rels/notesSlide179.xml.rels" ContentType="application/vnd.openxmlformats-package.relationships+xml"/>
  <Override PartName="/ppt/notesSlides/_rels/notesSlide85.xml.rels" ContentType="application/vnd.openxmlformats-package.relationships+xml"/>
  <Override PartName="/ppt/notesSlides/_rels/notesSlide103.xml.rels" ContentType="application/vnd.openxmlformats-package.relationships+xml"/>
  <Override PartName="/ppt/notesSlides/_rels/notesSlide7.xml.rels" ContentType="application/vnd.openxmlformats-package.relationships+xml"/>
  <Override PartName="/ppt/notesSlides/_rels/notesSlide134.xml.rels" ContentType="application/vnd.openxmlformats-package.relationships+xml"/>
  <Override PartName="/ppt/notesSlides/_rels/notesSlide40.xml.rels" ContentType="application/vnd.openxmlformats-package.relationships+xml"/>
  <Override PartName="/ppt/notesSlides/_rels/notesSlide119.xml.rels" ContentType="application/vnd.openxmlformats-package.relationships+xml"/>
  <Override PartName="/ppt/notesSlides/_rels/notesSlide44.xml.rels" ContentType="application/vnd.openxmlformats-package.relationships+xml"/>
  <Override PartName="/ppt/notesSlides/_rels/notesSlide29.xml.rels" ContentType="application/vnd.openxmlformats-package.relationships+xml"/>
  <Override PartName="/ppt/notesSlides/_rels/notesSlide93.xml.rels" ContentType="application/vnd.openxmlformats-package.relationships+xml"/>
  <Override PartName="/ppt/notesSlides/_rels/notesSlide78.xml.rels" ContentType="application/vnd.openxmlformats-package.relationships+xml"/>
  <Override PartName="/ppt/notesSlides/_rels/notesSlide108.xml.rels" ContentType="application/vnd.openxmlformats-package.relationships+xml"/>
  <Override PartName="/ppt/notesSlides/_rels/notesSlide172.xml.rels" ContentType="application/vnd.openxmlformats-package.relationships+xml"/>
  <Override PartName="/ppt/notesSlides/_rels/notesSlide157.xml.rels" ContentType="application/vnd.openxmlformats-package.relationships+xml"/>
  <Override PartName="/ppt/notesSlides/_rels/notesSlide2.xml.rels" ContentType="application/vnd.openxmlformats-package.relationships+xml"/>
  <Override PartName="/ppt/notesSlides/_rels/notesSlide178.xml.rels" ContentType="application/vnd.openxmlformats-package.relationships+xml"/>
  <Override PartName="/ppt/notesSlides/_rels/notesSlide84.xml.rels" ContentType="application/vnd.openxmlformats-package.relationships+xml"/>
  <Override PartName="/ppt/notesSlides/_rels/notesSlide114.xml.rels" ContentType="application/vnd.openxmlformats-package.relationships+xml"/>
  <Override PartName="/ppt/notesSlides/_rels/notesSlide163.xml.rels" ContentType="application/vnd.openxmlformats-package.relationships+xml"/>
  <Override PartName="/ppt/notesSlides/_rels/notesSlide143.xml.rels" ContentType="application/vnd.openxmlformats-package.relationships+xml"/>
  <Override PartName="/ppt/notesSlides/_rels/notesSlide18.xml.rels" ContentType="application/vnd.openxmlformats-package.relationships+xml"/>
  <Override PartName="/ppt/notesSlides/_rels/notesSlide39.xml.rels" ContentType="application/vnd.openxmlformats-package.relationships+xml"/>
  <Override PartName="/ppt/notesSlides/_rels/notesSlide88.xml.rels" ContentType="application/vnd.openxmlformats-package.relationships+xml"/>
  <Override PartName="/ppt/notesSlides/_rels/notesSlide73.xml.rels" ContentType="application/vnd.openxmlformats-package.relationships+xml"/>
  <Override PartName="/ppt/notesSlides/_rels/notesSlide167.xml.rels" ContentType="application/vnd.openxmlformats-package.relationships+xml"/>
  <Override PartName="/ppt/notesSlides/_rels/notesSlide20.xml.rels" ContentType="application/vnd.openxmlformats-package.relationships+xml"/>
  <Override PartName="/ppt/notesSlides/_rels/notesSlide115.xml.rels" ContentType="application/vnd.openxmlformats-package.relationships+xml"/>
  <Override PartName="/ppt/notesSlides/_rels/notesSlide21.xml.rels" ContentType="application/vnd.openxmlformats-package.relationships+xml"/>
  <Override PartName="/ppt/notesSlides/_rels/notesSlide100.xml.rels" ContentType="application/vnd.openxmlformats-package.relationships+xml"/>
  <Override PartName="/ppt/notesSlides/_rels/notesSlide146.xml.rels" ContentType="application/vnd.openxmlformats-package.relationships+xml"/>
  <Override PartName="/ppt/notesSlides/_rels/notesSlide52.xml.rels" ContentType="application/vnd.openxmlformats-package.relationships+xml"/>
  <Override PartName="/ppt/notesSlides/_rels/notesSlide131.xml.rels" ContentType="application/vnd.openxmlformats-package.relationships+xml"/>
  <Override PartName="/ppt/notesSlides/_rels/notesSlide36.xml.rels" ContentType="application/vnd.openxmlformats-package.relationships+xml"/>
  <Override PartName="/ppt/notesSlides/_rels/notesSlide51.xml.rels" ContentType="application/vnd.openxmlformats-package.relationships+xml"/>
  <Override PartName="/ppt/notesSlides/_rels/notesSlide116.xml.rels" ContentType="application/vnd.openxmlformats-package.relationships+xml"/>
  <Override PartName="/ppt/notesSlides/_rels/notesSlide22.xml.rels" ContentType="application/vnd.openxmlformats-package.relationships+xml"/>
  <Override PartName="/ppt/notesSlides/_rels/notesSlide165.xml.rels" ContentType="application/vnd.openxmlformats-package.relationships+xml"/>
  <Override PartName="/ppt/notesSlides/_rels/notesSlide71.xml.rels" ContentType="application/vnd.openxmlformats-package.relationships+xml"/>
  <Override PartName="/ppt/notesSlides/_rels/notesSlide101.xml.rels" ContentType="application/vnd.openxmlformats-package.relationships+xml"/>
  <Override PartName="/ppt/notesSlides/_rels/notesSlide150.xml.rels" ContentType="application/vnd.openxmlformats-package.relationships+xml"/>
  <Override PartName="/ppt/notesSlides/_rels/notesSlide24.xml.rels" ContentType="application/vnd.openxmlformats-package.relationships+xml"/>
  <Override PartName="/ppt/notesSlides/_rels/notesSlide3.xml.rels" ContentType="application/vnd.openxmlformats-package.relationships+xml"/>
  <Override PartName="/ppt/notesSlides/_rels/notesSlide64.xml.rels" ContentType="application/vnd.openxmlformats-package.relationships+xml"/>
  <Override PartName="/ppt/notesSlides/_rels/notesSlide49.xml.rels" ContentType="application/vnd.openxmlformats-package.relationships+xml"/>
  <Override PartName="/ppt/notesSlides/_rels/notesSlide98.xml.rels" ContentType="application/vnd.openxmlformats-package.relationships+xml"/>
  <Override PartName="/ppt/notesSlides/_rels/notesSlide91.xml.rels" ContentType="application/vnd.openxmlformats-package.relationships+xml"/>
  <Override PartName="/ppt/notesSlides/_rels/notesSlide14.xml.rels" ContentType="application/vnd.openxmlformats-package.relationships+xml"/>
  <Override PartName="/ppt/notesSlides/_rels/notesSlide48.xml.rels" ContentType="application/vnd.openxmlformats-package.relationships+xml"/>
  <Override PartName="/ppt/notesSlides/_rels/notesSlide63.xml.rels" ContentType="application/vnd.openxmlformats-package.relationships+xml"/>
  <Override PartName="/ppt/notesSlides/_rels/notesSlide1.xml.rels" ContentType="application/vnd.openxmlformats-package.relationships+xml"/>
  <Override PartName="/ppt/notesSlides/_rels/notesSlide128.xml.rels" ContentType="application/vnd.openxmlformats-package.relationships+xml"/>
  <Override PartName="/ppt/notesSlides/_rels/notesSlide34.xml.rels" ContentType="application/vnd.openxmlformats-package.relationships+xml"/>
  <Override PartName="/ppt/notesSlides/_rels/notesSlide113.xml.rels" ContentType="application/vnd.openxmlformats-package.relationships+xml"/>
  <Override PartName="/ppt/notesSlides/_rels/notesSlide162.xml.rels" ContentType="application/vnd.openxmlformats-package.relationships+xml"/>
  <Override PartName="/ppt/notesSlides/_rels/notesSlide23.xml.rels" ContentType="application/vnd.openxmlformats-package.relationships+xml"/>
  <Override PartName="/ppt/notesSlides/_rels/notesSlide166.xml.rels" ContentType="application/vnd.openxmlformats-package.relationships+xml"/>
  <Override PartName="/ppt/notesSlides/_rels/notesSlide72.xml.rels" ContentType="application/vnd.openxmlformats-package.relationships+xml"/>
  <Override PartName="/ppt/notesSlides/_rels/notesSlide102.xml.rels" ContentType="application/vnd.openxmlformats-package.relationships+xml"/>
  <Override PartName="/ppt/notesSlides/_rels/notesSlide25.xml.rels" ContentType="application/vnd.openxmlformats-package.relationships+xml"/>
  <Override PartName="/ppt/notesSlides/_rels/notesSlide4.xml.rels" ContentType="application/vnd.openxmlformats-package.relationships+xml"/>
  <Override PartName="/ppt/notesSlides/_rels/notesSlide16.xml.rels" ContentType="application/vnd.openxmlformats-package.relationships+xml"/>
  <Override PartName="/ppt/notesSlides/_rels/notesSlide31.xml.rels" ContentType="application/vnd.openxmlformats-package.relationships+xml"/>
  <Override PartName="/ppt/notesSlides/_rels/notesSlide110.xml.rels" ContentType="application/vnd.openxmlformats-package.relationships+xml"/>
  <Override PartName="/ppt/notesSlides/_rels/notesSlide26.xml.rels" ContentType="application/vnd.openxmlformats-package.relationships+xml"/>
  <Override PartName="/ppt/notesSlides/_rels/notesSlide5.xml.rels" ContentType="application/vnd.openxmlformats-package.relationships+xml"/>
  <Override PartName="/ppt/notesSlides/_rels/notesSlide42.xml.rels" ContentType="application/vnd.openxmlformats-package.relationships+xml"/>
  <Override PartName="/ppt/notesSlides/_rels/notesSlide27.xml.rels" ContentType="application/vnd.openxmlformats-package.relationships+xml"/>
  <Override PartName="/ppt/notesSlides/_rels/notesSlide121.xml.rels" ContentType="application/vnd.openxmlformats-package.relationships+xml"/>
  <Override PartName="/ppt/notesSlides/_rels/notesSlide106.xml.rels" ContentType="application/vnd.openxmlformats-package.relationships+xml"/>
  <Override PartName="/ppt/notesSlides/_rels/notesSlide170.xml.rels" ContentType="application/vnd.openxmlformats-package.relationships+xml"/>
  <Override PartName="/ppt/notesSlides/_rels/notesSlide155.xml.rels" ContentType="application/vnd.openxmlformats-package.relationships+xml"/>
  <Override PartName="/ppt/notesSlides/_rels/notesSlide17.xml.rels" ContentType="application/vnd.openxmlformats-package.relationships+xml"/>
  <Override PartName="/ppt/notesSlides/_rels/notesSlide32.xml.rels" ContentType="application/vnd.openxmlformats-package.relationships+xml"/>
  <Override PartName="/ppt/notesSlides/_rels/notesSlide66.xml.rels" ContentType="application/vnd.openxmlformats-package.relationships+xml"/>
  <Override PartName="/ppt/notesSlides/_rels/notesSlide81.xml.rels" ContentType="application/vnd.openxmlformats-package.relationships+xml"/>
  <Override PartName="/ppt/notesSlides/_rels/notesSlide145.xml.rels" ContentType="application/vnd.openxmlformats-package.relationships+xml"/>
  <Override PartName="/ppt/notesSlides/_rels/notesSlide160.xml.rels" ContentType="application/vnd.openxmlformats-package.relationships+xml"/>
  <Override PartName="/ppt/notesSlides/_rels/notesSlide127.xml.rels" ContentType="application/vnd.openxmlformats-package.relationships+xml"/>
  <Override PartName="/ppt/notesSlides/_rels/notesSlide33.xml.rels" ContentType="application/vnd.openxmlformats-package.relationships+xml"/>
  <Override PartName="/ppt/notesSlides/_rels/notesSlide112.xml.rels" ContentType="application/vnd.openxmlformats-package.relationships+xml"/>
  <Override PartName="/ppt/notesSlides/_rels/notesSlide161.xml.rels" ContentType="application/vnd.openxmlformats-package.relationships+xml"/>
  <Override PartName="/ppt/notesSlides/_rels/notesSlide6.xml.rels" ContentType="application/vnd.openxmlformats-package.relationships+xml"/>
  <Override PartName="/ppt/notesSlides/_rels/notesSlide43.xml.rels" ContentType="application/vnd.openxmlformats-package.relationships+xml"/>
  <Override PartName="/ppt/notesSlides/_rels/notesSlide28.xml.rels" ContentType="application/vnd.openxmlformats-package.relationships+xml"/>
  <Override PartName="/ppt/notesSlides/_rels/notesSlide122.xml.rels" ContentType="application/vnd.openxmlformats-package.relationships+xml"/>
  <Override PartName="/ppt/notesSlides/_rels/notesSlide107.xml.rels" ContentType="application/vnd.openxmlformats-package.relationships+xml"/>
  <Override PartName="/ppt/notesSlides/_rels/notesSlide171.xml.rels" ContentType="application/vnd.openxmlformats-package.relationships+xml"/>
  <Override PartName="/ppt/notesSlides/_rels/notesSlide156.xml.rels" ContentType="application/vnd.openxmlformats-package.relationships+xml"/>
  <Override PartName="/ppt/notesSlides/_rels/notesSlide147.xml.rels" ContentType="application/vnd.openxmlformats-package.relationships+xml"/>
  <Override PartName="/ppt/notesSlides/_rels/notesSlide53.xml.rels" ContentType="application/vnd.openxmlformats-package.relationships+xml"/>
  <Override PartName="/ppt/notesSlides/_rels/notesSlide117.xml.rels" ContentType="application/vnd.openxmlformats-package.relationships+xml"/>
  <Override PartName="/ppt/notesSlides/_rels/notesSlide132.xml.rels" ContentType="application/vnd.openxmlformats-package.relationships+xml"/>
  <Override PartName="/ppt/notesSlides/_rels/notesSlide148.xml.rels" ContentType="application/vnd.openxmlformats-package.relationships+xml"/>
  <Override PartName="/ppt/notesSlides/_rels/notesSlide54.xml.rels" ContentType="application/vnd.openxmlformats-package.relationships+xml"/>
  <Override PartName="/ppt/notesSlides/_rels/notesSlide118.xml.rels" ContentType="application/vnd.openxmlformats-package.relationships+xml"/>
  <Override PartName="/ppt/notesSlides/_rels/notesSlide133.xml.rels" ContentType="application/vnd.openxmlformats-package.relationships+xml"/>
  <Override PartName="/ppt/notesSlides/_rels/notesSlide94.xml.rels" ContentType="application/vnd.openxmlformats-package.relationships+xml"/>
  <Override PartName="/ppt/notesSlides/_rels/notesSlide79.xml.rels" ContentType="application/vnd.openxmlformats-package.relationships+xml"/>
  <Override PartName="/ppt/notesSlides/_rels/notesSlide15.xml.rels" ContentType="application/vnd.openxmlformats-package.relationships+xml"/>
  <Override PartName="/ppt/notesSlides/_rels/notesSlide30.xml.rels" ContentType="application/vnd.openxmlformats-package.relationships+xml"/>
  <Override PartName="/ppt/notesSlides/_rels/notesSlide109.xml.rels" ContentType="application/vnd.openxmlformats-package.relationships+xml"/>
  <Override PartName="/ppt/notesSlides/_rels/notesSlide173.xml.rels" ContentType="application/vnd.openxmlformats-package.relationships+xml"/>
  <Override PartName="/ppt/notesSlides/_rels/notesSlide158.xml.rels" ContentType="application/vnd.openxmlformats-package.relationships+xml"/>
  <Override PartName="/ppt/notesSlides/_rels/notesSlide67.xml.rels" ContentType="application/vnd.openxmlformats-package.relationships+xml"/>
  <Override PartName="/ppt/notesSlides/_rels/notesSlide82.xml.rels" ContentType="application/vnd.openxmlformats-package.relationships+xml"/>
  <Override PartName="/ppt/notesSlides/_rels/notesSlide68.xml.rels" ContentType="application/vnd.openxmlformats-package.relationships+xml"/>
  <Override PartName="/ppt/notesSlides/_rels/notesSlide83.xml.rels" ContentType="application/vnd.openxmlformats-package.relationships+xml"/>
  <Override PartName="/ppt/notesSlides/_rels/notesSlide89.xml.rels" ContentType="application/vnd.openxmlformats-package.relationships+xml"/>
  <Override PartName="/ppt/notesSlides/_rels/notesSlide95.xml.rels" ContentType="application/vnd.openxmlformats-package.relationships+xml"/>
  <Override PartName="/ppt/notesSlides/_rels/notesSlide99.xml.rels" ContentType="application/vnd.openxmlformats-package.relationships+xml"/>
  <Override PartName="/ppt/notesSlides/_rels/notesSlide35.xml.rels" ContentType="application/vnd.openxmlformats-package.relationships+xml"/>
  <Override PartName="/ppt/notesSlides/_rels/notesSlide50.xml.rels" ContentType="application/vnd.openxmlformats-package.relationships+xml"/>
  <Override PartName="/ppt/notesSlides/_rels/notesSlide129.xml.rels" ContentType="application/vnd.openxmlformats-package.relationships+xml"/>
  <Override PartName="/ppt/notesSlides/_rels/notesSlide104.xml.rels" ContentType="application/vnd.openxmlformats-package.relationships+xml"/>
  <Override PartName="/ppt/notesSlides/_rels/notesSlide120.xml.rels" ContentType="application/vnd.openxmlformats-package.relationships+xml"/>
  <Override PartName="/ppt/notesSlides/_rels/notesSlide105.xml.rels" ContentType="application/vnd.openxmlformats-package.relationships+xml"/>
  <Override PartName="/ppt/notesSlides/_rels/notesSlide111.xml.rels" ContentType="application/vnd.openxmlformats-package.relationships+xml"/>
  <Override PartName="/ppt/notesSlides/_rels/notesSlide123.xml.rels" ContentType="application/vnd.openxmlformats-package.relationships+xml"/>
  <Override PartName="/ppt/notesSlides/_rels/notesSlide124.xml.rels" ContentType="application/vnd.openxmlformats-package.relationships+xml"/>
  <Override PartName="/ppt/notesSlides/_rels/notesSlide8.xml.rels" ContentType="application/vnd.openxmlformats-package.relationships+xml"/>
  <Override PartName="/ppt/notesSlides/_rels/notesSlide130.xml.rels" ContentType="application/vnd.openxmlformats-package.relationships+xml"/>
  <Override PartName="/ppt/notesSlides/_rels/notesSlide151.xml.rels" ContentType="application/vnd.openxmlformats-package.relationships+xml"/>
  <Override PartName="/ppt/notesSlides/_rels/notesSlide136.xml.rels" ContentType="application/vnd.openxmlformats-package.relationships+xml"/>
  <Override PartName="/ppt/notesSlides/_rels/notesSlide152.xml.rels" ContentType="application/vnd.openxmlformats-package.relationships+xml"/>
  <Override PartName="/ppt/notesSlides/_rels/notesSlide137.xml.rels" ContentType="application/vnd.openxmlformats-package.relationships+xml"/>
  <Override PartName="/ppt/notesSlides/_rels/notesSlide154.xml.rels" ContentType="application/vnd.openxmlformats-package.relationships+xml"/>
  <Override PartName="/ppt/notesSlides/_rels/notesSlide60.xml.rels" ContentType="application/vnd.openxmlformats-package.relationships+xml"/>
  <Override PartName="/ppt/notesSlides/_rels/notesSlide139.xml.rels" ContentType="application/vnd.openxmlformats-package.relationships+xml"/>
  <Override PartName="/ppt/notesSlides/_rels/notesSlide142.xml.rels" ContentType="application/vnd.openxmlformats-package.relationships+xml"/>
  <Override PartName="/ppt/notesSlides/_rels/notesSlide164.xml.rels" ContentType="application/vnd.openxmlformats-package.relationships+xml"/>
  <Override PartName="/ppt/notesSlides/_rels/notesSlide149.xml.rels" ContentType="application/vnd.openxmlformats-package.relationships+xml"/>
  <Override PartName="/ppt/notesSlides/_rels/notesSlide65.xml.rels" ContentType="application/vnd.openxmlformats-package.relationships+xml"/>
  <Override PartName="/ppt/notesSlides/_rels/notesSlide80.xml.rels" ContentType="application/vnd.openxmlformats-package.relationships+xml"/>
  <Override PartName="/ppt/notesSlides/_rels/notesSlide159.xml.rels" ContentType="application/vnd.openxmlformats-package.relationships+xml"/>
  <Override PartName="/ppt/notesSlides/notesSlide181.xml" ContentType="application/vnd.openxmlformats-officedocument.presentationml.notesSlide+xml"/>
  <Override PartName="/ppt/notesSlides/notesSlide180.xml" ContentType="application/vnd.openxmlformats-officedocument.presentationml.notesSlide+xml"/>
  <Override PartName="/ppt/notesSlides/notesSlide172.xml" ContentType="application/vnd.openxmlformats-officedocument.presentationml.notesSlide+xml"/>
  <Override PartName="/ppt/notesSlides/notesSlide69.xml" ContentType="application/vnd.openxmlformats-officedocument.presentationml.notesSlide+xml"/>
  <Override PartName="/ppt/notesSlides/notesSlide100.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19.xml" ContentType="application/vnd.openxmlformats-officedocument.presentationml.notesSlide+xml"/>
  <Override PartName="/ppt/notesSlides/notesSlide177.xml" ContentType="application/vnd.openxmlformats-officedocument.presentationml.notesSlide+xml"/>
  <Override PartName="/ppt/notesSlides/notesSlide54.xml" ContentType="application/vnd.openxmlformats-officedocument.presentationml.notesSlide+xml"/>
  <Override PartName="/ppt/notesSlides/notesSlide176.xml" ContentType="application/vnd.openxmlformats-officedocument.presentationml.notesSlide+xml"/>
  <Override PartName="/ppt/notesSlides/notesSlide53.xml" ContentType="application/vnd.openxmlformats-officedocument.presentationml.notesSlide+xml"/>
  <Override PartName="/ppt/notesSlides/notesSlide175.xml" ContentType="application/vnd.openxmlformats-officedocument.presentationml.notesSlide+xml"/>
  <Override PartName="/ppt/notesSlides/notesSlide52.xml" ContentType="application/vnd.openxmlformats-officedocument.presentationml.notesSlide+xml"/>
  <Override PartName="/ppt/notesSlides/notesSlide174.xml" ContentType="application/vnd.openxmlformats-officedocument.presentationml.notesSlide+xml"/>
  <Override PartName="/ppt/notesSlides/notesSlide51.xml" ContentType="application/vnd.openxmlformats-officedocument.presentationml.notesSlide+xml"/>
  <Override PartName="/ppt/notesSlides/notesSlide173.xml" ContentType="application/vnd.openxmlformats-officedocument.presentationml.notesSlide+xml"/>
  <Override PartName="/ppt/notesSlides/notesSlide50.xml" ContentType="application/vnd.openxmlformats-officedocument.presentationml.notesSlide+xml"/>
  <Override PartName="/ppt/notesSlides/notesSlide90.xml" ContentType="application/vnd.openxmlformats-officedocument.presentationml.notesSlide+xml"/>
  <Override PartName="/ppt/notesSlides/notesSlide72.xml" ContentType="application/vnd.openxmlformats-officedocument.presentationml.notesSlide+xml"/>
  <Override PartName="/ppt/notesSlides/notesSlide37.xml" ContentType="application/vnd.openxmlformats-officedocument.presentationml.notesSlide+xml"/>
  <Override PartName="/ppt/notesSlides/notesSlide83.xml" ContentType="application/vnd.openxmlformats-officedocument.presentationml.notesSlide+xml"/>
  <Override PartName="/ppt/notesSlides/notesSlide74.xml" ContentType="application/vnd.openxmlformats-officedocument.presentationml.notesSlide+xml"/>
  <Override PartName="/ppt/notesSlides/notesSlide28.xml" ContentType="application/vnd.openxmlformats-officedocument.presentationml.notesSlide+xml"/>
  <Override PartName="/ppt/notesSlides/notesSlide39.xml" ContentType="application/vnd.openxmlformats-officedocument.presentationml.notesSlide+xml"/>
  <Override PartName="/ppt/notesSlides/notesSlide85.xml" ContentType="application/vnd.openxmlformats-officedocument.presentationml.notesSlide+xml"/>
  <Override PartName="/ppt/notesSlides/notesSlide60.xml" ContentType="application/vnd.openxmlformats-officedocument.presentationml.notesSlide+xml"/>
  <Override PartName="/ppt/notesSlides/notesSlide73.xml" ContentType="application/vnd.openxmlformats-officedocument.presentationml.notesSlide+xml"/>
  <Override PartName="/ppt/notesSlides/notesSlide27.xml" ContentType="application/vnd.openxmlformats-officedocument.presentationml.notesSlide+xml"/>
  <Override PartName="/ppt/notesSlides/notesSlide38.xml" ContentType="application/vnd.openxmlformats-officedocument.presentationml.notesSlide+xml"/>
  <Override PartName="/ppt/notesSlides/notesSlide84.xml" ContentType="application/vnd.openxmlformats-officedocument.presentationml.notesSlide+xml"/>
  <Override PartName="/ppt/notesSlides/notesSlide26.xml" ContentType="application/vnd.openxmlformats-officedocument.presentationml.notesSlide+xml"/>
  <Override PartName="/ppt/notesSlides/notesSlide149.xml" ContentType="application/vnd.openxmlformats-officedocument.presentationml.notesSlide+xml"/>
  <Override PartName="/ppt/notesSlides/notesSlide75.xml" ContentType="application/vnd.openxmlformats-officedocument.presentationml.notesSlide+xml"/>
  <Override PartName="/ppt/notesSlides/notesSlide29.xml" ContentType="application/vnd.openxmlformats-officedocument.presentationml.notesSlide+xml"/>
  <Override PartName="/ppt/notesSlides/notesSlide61.xml" ContentType="application/vnd.openxmlformats-officedocument.presentationml.notesSlide+xml"/>
  <Override PartName="/ppt/notesSlides/notesSlide76.xml" ContentType="application/vnd.openxmlformats-officedocument.presentationml.notesSlide+xml"/>
  <Override PartName="/ppt/notesSlides/notesSlide62.xml" ContentType="application/vnd.openxmlformats-officedocument.presentationml.notesSlide+xml"/>
  <Override PartName="/ppt/notesSlides/notesSlide77.xml" ContentType="application/vnd.openxmlformats-officedocument.presentationml.notesSlide+xml"/>
  <Override PartName="/ppt/notesSlides/notesSlide17.xml" ContentType="application/vnd.openxmlformats-officedocument.presentationml.notesSlide+xml"/>
  <Override PartName="/ppt/notesSlides/notesSlide63.xml" ContentType="application/vnd.openxmlformats-officedocument.presentationml.notesSlide+xml"/>
  <Override PartName="/ppt/notesSlides/notesSlide78.xml" ContentType="application/vnd.openxmlformats-officedocument.presentationml.notesSlide+xml"/>
  <Override PartName="/ppt/notesSlides/notesSlide18.xml" ContentType="application/vnd.openxmlformats-officedocument.presentationml.notesSlide+xml"/>
  <Override PartName="/ppt/notesSlides/notesSlide64.xml" ContentType="application/vnd.openxmlformats-officedocument.presentationml.notesSlide+xml"/>
  <Override PartName="/ppt/notesSlides/notesSlide178.xml" ContentType="application/vnd.openxmlformats-officedocument.presentationml.notesSlide+xml"/>
  <Override PartName="/ppt/notesSlides/notesSlide55.xml" ContentType="application/vnd.openxmlformats-officedocument.presentationml.notesSlide+xml"/>
  <Override PartName="/ppt/notesSlides/notesSlide43.xml" ContentType="application/vnd.openxmlformats-officedocument.presentationml.notesSlide+xml"/>
  <Override PartName="/ppt/notesSlides/notesSlide166.xml" ContentType="application/vnd.openxmlformats-officedocument.presentationml.notesSlide+xml"/>
  <Override PartName="/ppt/notesSlides/notesSlide179.xml" ContentType="application/vnd.openxmlformats-officedocument.presentationml.notesSlide+xml"/>
  <Override PartName="/ppt/notesSlides/notesSlide56.xml" ContentType="application/vnd.openxmlformats-officedocument.presentationml.notesSlide+xml"/>
  <Override PartName="/ppt/notesSlides/notesSlide44.xml" ContentType="application/vnd.openxmlformats-officedocument.presentationml.notesSlide+xml"/>
  <Override PartName="/ppt/notesSlides/notesSlide167.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80.xml" ContentType="application/vnd.openxmlformats-officedocument.presentationml.notesSlide+xml"/>
  <Override PartName="/ppt/notesSlides/notesSlide70.xml" ContentType="application/vnd.openxmlformats-officedocument.presentationml.notesSlide+xml"/>
  <Override PartName="/ppt/notesSlides/notesSlide81.xml" ContentType="application/vnd.openxmlformats-officedocument.presentationml.notesSlide+xml"/>
  <Override PartName="/ppt/notesSlides/notesSlide71.xml" ContentType="application/vnd.openxmlformats-officedocument.presentationml.notesSlide+xml"/>
  <Override PartName="/ppt/notesSlides/notesSlide14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47.xml" ContentType="application/vnd.openxmlformats-officedocument.presentationml.notesSlide+xml"/>
  <Override PartName="/ppt/notesSlides/notesSlide82.xml" ContentType="application/vnd.openxmlformats-officedocument.presentationml.notesSlide+xml"/>
  <Override PartName="/ppt/notesSlides/notesSlide171.xml" ContentType="application/vnd.openxmlformats-officedocument.presentationml.notesSlide+xml"/>
  <Override PartName="/ppt/notesSlides/notesSlide9.xml" ContentType="application/vnd.openxmlformats-officedocument.presentationml.notesSlide+xml"/>
  <Override PartName="/ppt/notesSlides/notesSlide170.xml" ContentType="application/vnd.openxmlformats-officedocument.presentationml.notesSlide+xml"/>
  <Override PartName="/ppt/notesSlides/notesSlide8.xml" ContentType="application/vnd.openxmlformats-officedocument.presentationml.notesSlide+xml"/>
  <Override PartName="/ppt/notesSlides/notesSlide109.xml" ContentType="application/vnd.openxmlformats-officedocument.presentationml.notesSlide+xml"/>
  <Override PartName="/ppt/notesSlides/notesSlide7.xml" ContentType="application/vnd.openxmlformats-officedocument.presentationml.notesSlide+xml"/>
  <Override PartName="/ppt/notesSlides/notesSlide108.xml" ContentType="application/vnd.openxmlformats-officedocument.presentationml.notesSlide+xml"/>
  <Override PartName="/ppt/notesSlides/notesSlide169.xml" ContentType="application/vnd.openxmlformats-officedocument.presentationml.notesSlide+xml"/>
  <Override PartName="/ppt/notesSlides/notesSlide46.xml" ContentType="application/vnd.openxmlformats-officedocument.presentationml.notesSlide+xml"/>
  <Override PartName="/ppt/notesSlides/notesSlide92.xml" ContentType="application/vnd.openxmlformats-officedocument.presentationml.notesSlide+xml"/>
  <Override PartName="/ppt/notesSlides/notesSlide34.xml" ContentType="application/vnd.openxmlformats-officedocument.presentationml.notesSlide+xml"/>
  <Override PartName="/ppt/notesSlides/notesSlide157.xml" ContentType="application/vnd.openxmlformats-officedocument.presentationml.notesSlide+xml"/>
  <Override PartName="/ppt/notesSlides/notesSlide2.xml" ContentType="application/vnd.openxmlformats-officedocument.presentationml.notesSlide+xml"/>
  <Override PartName="/ppt/notesSlides/notesSlide103.xml" ContentType="application/vnd.openxmlformats-officedocument.presentationml.notesSlide+xml"/>
  <Override PartName="/ppt/notesSlides/notesSlide168.xml" ContentType="application/vnd.openxmlformats-officedocument.presentationml.notesSlide+xml"/>
  <Override PartName="/ppt/notesSlides/notesSlide45.xml" ContentType="application/vnd.openxmlformats-officedocument.presentationml.notesSlide+xml"/>
  <Override PartName="/ppt/notesSlides/notesSlide91.xml" ContentType="application/vnd.openxmlformats-officedocument.presentationml.notesSlide+xml"/>
  <Override PartName="/ppt/notesSlides/notesSlide33.xml" ContentType="application/vnd.openxmlformats-officedocument.presentationml.notesSlide+xml"/>
  <Override PartName="/ppt/notesSlides/notesSlide156.xml" ContentType="application/vnd.openxmlformats-officedocument.presentationml.notesSlide+xml"/>
  <Override PartName="/ppt/notesSlides/notesSlide1.xml" ContentType="application/vnd.openxmlformats-officedocument.presentationml.notesSlide+xml"/>
  <Override PartName="/ppt/notesSlides/notesSlide102.xml" ContentType="application/vnd.openxmlformats-officedocument.presentationml.notesSlide+xml"/>
  <Override PartName="/ppt/notesSlides/notesSlide47.xml" ContentType="application/vnd.openxmlformats-officedocument.presentationml.notesSlide+xml"/>
  <Override PartName="/ppt/notesSlides/notesSlide93.xml" ContentType="application/vnd.openxmlformats-officedocument.presentationml.notesSlide+xml"/>
  <Override PartName="/ppt/notesSlides/notesSlide35.xml" ContentType="application/vnd.openxmlformats-officedocument.presentationml.notesSlide+xml"/>
  <Override PartName="/ppt/notesSlides/notesSlide158.xml" ContentType="application/vnd.openxmlformats-officedocument.presentationml.notesSlide+xml"/>
  <Override PartName="/ppt/notesSlides/notesSlide3.xml" ContentType="application/vnd.openxmlformats-officedocument.presentationml.notesSlide+xml"/>
  <Override PartName="/ppt/notesSlides/notesSlide104.xml" ContentType="application/vnd.openxmlformats-officedocument.presentationml.notesSlide+xml"/>
  <Override PartName="/ppt/notesSlides/notesSlide48.xml" ContentType="application/vnd.openxmlformats-officedocument.presentationml.notesSlide+xml"/>
  <Override PartName="/ppt/notesSlides/notesSlide94.xml" ContentType="application/vnd.openxmlformats-officedocument.presentationml.notesSlide+xml"/>
  <Override PartName="/ppt/notesSlides/notesSlide146.xml" ContentType="application/vnd.openxmlformats-officedocument.presentationml.notesSlide+xml"/>
  <Override PartName="/ppt/notesSlides/notesSlide23.xml" ContentType="application/vnd.openxmlformats-officedocument.presentationml.notesSlide+xml"/>
  <Override PartName="/ppt/notesSlides/notesSlide36.xml" ContentType="application/vnd.openxmlformats-officedocument.presentationml.notesSlide+xml"/>
  <Override PartName="/ppt/notesSlides/notesSlide159.xml" ContentType="application/vnd.openxmlformats-officedocument.presentationml.notesSlide+xml"/>
  <Override PartName="/ppt/notesSlides/notesSlide4.xml" ContentType="application/vnd.openxmlformats-officedocument.presentationml.notesSlide+xml"/>
  <Override PartName="/ppt/notesSlides/notesSlide105.xml" ContentType="application/vnd.openxmlformats-officedocument.presentationml.notesSlide+xml"/>
  <Override PartName="/ppt/notesSlides/notesSlide49.xml" ContentType="application/vnd.openxmlformats-officedocument.presentationml.notesSlide+xml"/>
  <Override PartName="/ppt/notesSlides/notesSlide95.xml" ContentType="application/vnd.openxmlformats-officedocument.presentationml.notesSlide+xml"/>
  <Override PartName="/ppt/notesSlides/notesSlide5.xml" ContentType="application/vnd.openxmlformats-officedocument.presentationml.notesSlide+xml"/>
  <Override PartName="/ppt/notesSlides/notesSlide106.xml" ContentType="application/vnd.openxmlformats-officedocument.presentationml.notesSlide+xml"/>
  <Override PartName="/ppt/notesSlides/notesSlide6.xml" ContentType="application/vnd.openxmlformats-officedocument.presentationml.notesSlide+xml"/>
  <Override PartName="/ppt/notesSlides/notesSlide107.xml" ContentType="application/vnd.openxmlformats-officedocument.presentationml.notesSlide+xml"/>
  <Override PartName="/ppt/notesSlides/notesSlide79.xml" ContentType="application/vnd.openxmlformats-officedocument.presentationml.notesSlide+xml"/>
  <Override PartName="/ppt/notesSlides/notesSlide110.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120.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30.xml" ContentType="application/vnd.openxmlformats-officedocument.presentationml.notesSlide+xml"/>
  <Override PartName="/ppt/notesSlides/notesSlide101.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0.xml" ContentType="application/vnd.openxmlformats-officedocument.presentationml.notesSlide+xml"/>
  <Override PartName="/ppt/notesSlides/notesSlide133.xml" ContentType="application/vnd.openxmlformats-officedocument.presentationml.notesSlide+xml"/>
  <Override PartName="/ppt/notesSlides/notesSlide11.xml" ContentType="application/vnd.openxmlformats-officedocument.presentationml.notesSlide+xml"/>
  <Override PartName="/ppt/notesSlides/notesSlide134.xml" ContentType="application/vnd.openxmlformats-officedocument.presentationml.notesSlide+xml"/>
  <Override PartName="/ppt/notesSlides/notesSlide12.xml" ContentType="application/vnd.openxmlformats-officedocument.presentationml.notesSlide+xml"/>
  <Override PartName="/ppt/notesSlides/notesSlide135.xml" ContentType="application/vnd.openxmlformats-officedocument.presentationml.notesSlide+xml"/>
  <Override PartName="/ppt/notesSlides/notesSlide13.xml" ContentType="application/vnd.openxmlformats-officedocument.presentationml.notesSlide+xml"/>
  <Override PartName="/ppt/notesSlides/notesSlide136.xml" ContentType="application/vnd.openxmlformats-officedocument.presentationml.notesSlide+xml"/>
  <Override PartName="/ppt/notesSlides/notesSlide14.xml" ContentType="application/vnd.openxmlformats-officedocument.presentationml.notesSlide+xml"/>
  <Override PartName="/ppt/notesSlides/notesSlide137.xml" ContentType="application/vnd.openxmlformats-officedocument.presentationml.notesSlide+xml"/>
  <Override PartName="/ppt/notesSlides/notesSlide15.xml" ContentType="application/vnd.openxmlformats-officedocument.presentationml.notesSlide+xml"/>
  <Override PartName="/ppt/notesSlides/notesSlide138.xml" ContentType="application/vnd.openxmlformats-officedocument.presentationml.notesSlide+xml"/>
  <Override PartName="/ppt/notesSlides/notesSlide16.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20.xml" ContentType="application/vnd.openxmlformats-officedocument.presentationml.notesSlide+xml"/>
  <Override PartName="/ppt/notesSlides/notesSlide143.xml" ContentType="application/vnd.openxmlformats-officedocument.presentationml.notesSlide+xml"/>
  <Override PartName="/ppt/notesSlides/notesSlide21.xml" ContentType="application/vnd.openxmlformats-officedocument.presentationml.notesSlide+xml"/>
  <Override PartName="/ppt/notesSlides/notesSlide144.xml" ContentType="application/vnd.openxmlformats-officedocument.presentationml.notesSlide+xml"/>
  <Override PartName="/ppt/notesSlides/notesSlide22.xml" ContentType="application/vnd.openxmlformats-officedocument.presentationml.notesSlide+xml"/>
  <Override PartName="/ppt/notesSlides/notesSlide14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30.xml" ContentType="application/vnd.openxmlformats-officedocument.presentationml.notesSlide+xml"/>
  <Override PartName="/ppt/notesSlides/notesSlide153.xml" ContentType="application/vnd.openxmlformats-officedocument.presentationml.notesSlide+xml"/>
  <Override PartName="/ppt/notesSlides/notesSlide31.xml" ContentType="application/vnd.openxmlformats-officedocument.presentationml.notesSlide+xml"/>
  <Override PartName="/ppt/notesSlides/notesSlide154.xml" ContentType="application/vnd.openxmlformats-officedocument.presentationml.notesSlide+xml"/>
  <Override PartName="/ppt/notesSlides/notesSlide32.xml" ContentType="application/vnd.openxmlformats-officedocument.presentationml.notesSlide+xml"/>
  <Override PartName="/ppt/notesSlides/notesSlide155.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40.xml" ContentType="application/vnd.openxmlformats-officedocument.presentationml.notesSlide+xml"/>
  <Override PartName="/ppt/notesSlides/notesSlide163.xml" ContentType="application/vnd.openxmlformats-officedocument.presentationml.notesSlide+xml"/>
  <Override PartName="/ppt/notesSlides/notesSlide41.xml" ContentType="application/vnd.openxmlformats-officedocument.presentationml.notesSlide+xml"/>
  <Override PartName="/ppt/notesSlides/notesSlide164.xml" ContentType="application/vnd.openxmlformats-officedocument.presentationml.notesSlide+xml"/>
  <Override PartName="/ppt/notesSlides/notesSlide42.xml" ContentType="application/vnd.openxmlformats-officedocument.presentationml.notesSlide+xml"/>
  <Override PartName="/ppt/notesSlides/notesSlide165.xml" ContentType="application/vnd.openxmlformats-officedocument.presentationml.notesSlide+xml"/>
  <Override PartName="/ppt/media/image26.jpeg" ContentType="image/jpeg"/>
  <Override PartName="/ppt/media/image18.jpeg" ContentType="image/jpeg"/>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8.png" ContentType="image/png"/>
  <Override PartName="/ppt/media/image27.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79.xml" ContentType="application/vnd.openxmlformats-officedocument.presentationml.slide+xml"/>
  <Override PartName="/ppt/slides/slide178.xml" ContentType="application/vnd.openxmlformats-officedocument.presentationml.slide+xml"/>
  <Override PartName="/ppt/slides/slide177.xml" ContentType="application/vnd.openxmlformats-officedocument.presentationml.slide+xml"/>
  <Override PartName="/ppt/slides/slide176.xml" ContentType="application/vnd.openxmlformats-officedocument.presentationml.slide+xml"/>
  <Override PartName="/ppt/slides/slide175.xml" ContentType="application/vnd.openxmlformats-officedocument.presentationml.slide+xml"/>
  <Override PartName="/ppt/slides/slide174.xml" ContentType="application/vnd.openxmlformats-officedocument.presentationml.slide+xml"/>
  <Override PartName="/ppt/slides/slide169.xml" ContentType="application/vnd.openxmlformats-officedocument.presentationml.slide+xml"/>
  <Override PartName="/ppt/slides/slide168.xml" ContentType="application/vnd.openxmlformats-officedocument.presentationml.slide+xml"/>
  <Override PartName="/ppt/slides/slide167.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78.xml" ContentType="application/vnd.openxmlformats-officedocument.presentationml.slide+xml"/>
  <Override PartName="/ppt/slides/slide53.xml" ContentType="application/vnd.openxmlformats-officedocument.presentationml.slide+xml"/>
  <Override PartName="/ppt/slides/slide181.xml" ContentType="application/vnd.openxmlformats-officedocument.presentationml.slide+xml"/>
  <Override PartName="/ppt/slides/slide77.xml" ContentType="application/vnd.openxmlformats-officedocument.presentationml.slide+xml"/>
  <Override PartName="/ppt/slides/slide52.xml" ContentType="application/vnd.openxmlformats-officedocument.presentationml.slide+xml"/>
  <Override PartName="/ppt/slides/slide180.xml" ContentType="application/vnd.openxmlformats-officedocument.presentationml.slide+xml"/>
  <Override PartName="/ppt/slides/slide76.xml" ContentType="application/vnd.openxmlformats-officedocument.presentationml.slide+xml"/>
  <Override PartName="/ppt/slides/slide51.xml" ContentType="application/vnd.openxmlformats-officedocument.presentationml.slide+xml"/>
  <Override PartName="/ppt/slides/slide75.xml" ContentType="application/vnd.openxmlformats-officedocument.presentationml.slide+xml"/>
  <Override PartName="/ppt/slides/slide50.xml" ContentType="application/vnd.openxmlformats-officedocument.presentationml.slide+xml"/>
  <Override PartName="/ppt/slides/slide173.xml" ContentType="application/vnd.openxmlformats-officedocument.presentationml.slide+xml"/>
  <Override PartName="/ppt/slides/slide69.xml" ContentType="application/vnd.openxmlformats-officedocument.presentationml.slide+xml"/>
  <Override PartName="/ppt/slides/slide44.xml" ContentType="application/vnd.openxmlformats-officedocument.presentationml.slide+xml"/>
  <Override PartName="/ppt/slides/slide172.xml" ContentType="application/vnd.openxmlformats-officedocument.presentationml.slide+xml"/>
  <Override PartName="/ppt/slides/slide68.xml" ContentType="application/vnd.openxmlformats-officedocument.presentationml.slide+xml"/>
  <Override PartName="/ppt/slides/slide43.xml" ContentType="application/vnd.openxmlformats-officedocument.presentationml.slide+xml"/>
  <Override PartName="/ppt/slides/slide171.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170.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13.xml" ContentType="application/vnd.openxmlformats-officedocument.presentationml.slide+xml"/>
  <Override PartName="/ppt/slides/slide111.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10.xml" ContentType="application/vnd.openxmlformats-officedocument.presentationml.slide+xml"/>
  <Override PartName="/ppt/slides/slide6.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16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16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162.xml" ContentType="application/vnd.openxmlformats-officedocument.presentationml.slide+xml"/>
  <Override PartName="/ppt/slides/slide58.xml" ContentType="application/vnd.openxmlformats-officedocument.presentationml.slide+xml"/>
  <Override PartName="/ppt/slides/slide100.xml" ContentType="application/vnd.openxmlformats-officedocument.presentationml.slide+xml"/>
  <Override PartName="/ppt/slides/slide33.xml" ContentType="application/vnd.openxmlformats-officedocument.presentationml.slide+xml"/>
  <Override PartName="/ppt/slides/slide101.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181.xml.rels" ContentType="application/vnd.openxmlformats-package.relationships+xml"/>
  <Override PartName="/ppt/slides/_rels/slide180.xml.rels" ContentType="application/vnd.openxmlformats-package.relationships+xml"/>
  <Override PartName="/ppt/slides/_rels/slide175.xml.rels" ContentType="application/vnd.openxmlformats-package.relationships+xml"/>
  <Override PartName="/ppt/slides/_rels/slide174.xml.rels" ContentType="application/vnd.openxmlformats-package.relationships+xml"/>
  <Override PartName="/ppt/slides/_rels/slide173.xml.rels" ContentType="application/vnd.openxmlformats-package.relationships+xml"/>
  <Override PartName="/ppt/slides/_rels/slide179.xml.rels" ContentType="application/vnd.openxmlformats-package.relationships+xml"/>
  <Override PartName="/ppt/slides/_rels/slide68.xml.rels" ContentType="application/vnd.openxmlformats-package.relationships+xml"/>
  <Override PartName="/ppt/slides/_rels/slide1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104.xml.rels" ContentType="application/vnd.openxmlformats-package.relationships+xml"/>
  <Override PartName="/ppt/slides/_rels/slide7.xml.rels" ContentType="application/vnd.openxmlformats-package.relationships+xml"/>
  <Override PartName="/ppt/slides/_rels/slide69.xml.rels" ContentType="application/vnd.openxmlformats-package.relationships+xml"/>
  <Override PartName="/ppt/slides/_rels/slide6.xml.rels" ContentType="application/vnd.openxmlformats-package.relationships+xml"/>
  <Override PartName="/ppt/slides/_rels/slide64.xml.rels" ContentType="application/vnd.openxmlformats-package.relationships+xml"/>
  <Override PartName="/ppt/slides/_rels/slide49.xml.rels" ContentType="application/vnd.openxmlformats-package.relationships+xml"/>
  <Override PartName="/ppt/slides/_rels/slide124.xml.rels" ContentType="application/vnd.openxmlformats-package.relationships+xml"/>
  <Override PartName="/ppt/slides/_rels/slide168.xml.rels" ContentType="application/vnd.openxmlformats-package.relationships+xml"/>
  <Override PartName="/ppt/slides/_rels/slide72.xml.rels" ContentType="application/vnd.openxmlformats-package.relationships+xml"/>
  <Override PartName="/ppt/slides/_rels/slide167.xml.rels" ContentType="application/vnd.openxmlformats-package.relationships+xml"/>
  <Override PartName="/ppt/slides/_rels/slide71.xml.rels" ContentType="application/vnd.openxmlformats-package.relationships+xml"/>
  <Override PartName="/ppt/slides/_rels/slide91.xml.rels" ContentType="application/vnd.openxmlformats-package.relationships+xml"/>
  <Override PartName="/ppt/slides/_rels/slide90.xml.rels" ContentType="application/vnd.openxmlformats-package.relationships+xml"/>
  <Override PartName="/ppt/slides/_rels/slide39.xml.rels" ContentType="application/vnd.openxmlformats-package.relationships+xml"/>
  <Override PartName="/ppt/slides/_rels/slide88.xml.rels" ContentType="application/vnd.openxmlformats-package.relationships+xml"/>
  <Override PartName="/ppt/slides/_rels/slide98.xml.rels" ContentType="application/vnd.openxmlformats-package.relationships+xml"/>
  <Override PartName="/ppt/slides/_rels/slide115.xml.rels" ContentType="application/vnd.openxmlformats-package.relationships+xml"/>
  <Override PartName="/ppt/slides/_rels/slide38.xml.rels" ContentType="application/vnd.openxmlformats-package.relationships+xml"/>
  <Override PartName="/ppt/slides/_rels/slide87.xml.rels" ContentType="application/vnd.openxmlformats-package.relationships+xml"/>
  <Override PartName="/ppt/slides/_rels/slide97.xml.rels" ContentType="application/vnd.openxmlformats-package.relationships+xml"/>
  <Override PartName="/ppt/slides/_rels/slide114.xml.rels" ContentType="application/vnd.openxmlformats-package.relationships+xml"/>
  <Override PartName="/ppt/slides/_rels/slide162.xml.rels" ContentType="application/vnd.openxmlformats-package.relationships+xml"/>
  <Override PartName="/ppt/slides/_rels/slide140.xml.rels" ContentType="application/vnd.openxmlformats-package.relationships+xml"/>
  <Override PartName="/ppt/slides/_rels/slide125.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6.xml.rels" ContentType="application/vnd.openxmlformats-package.relationships+xml"/>
  <Override PartName="/ppt/slides/_rels/slide86.xml.rels" ContentType="application/vnd.openxmlformats-package.relationships+xml"/>
  <Override PartName="/ppt/slides/_rels/slide103.xml.rels" ContentType="application/vnd.openxmlformats-package.relationships+xml"/>
  <Override PartName="/ppt/slides/_rels/slide110.xml.rels" ContentType="application/vnd.openxmlformats-package.relationships+xml"/>
  <Override PartName="/ppt/slides/_rels/slide9.xml.rels" ContentType="application/vnd.openxmlformats-package.relationships+xml"/>
  <Override PartName="/ppt/slides/_rels/slide52.xml.rels" ContentType="application/vnd.openxmlformats-package.relationships+xml"/>
  <Override PartName="/ppt/slides/_rels/slide163.xml.rels" ContentType="application/vnd.openxmlformats-package.relationships+xml"/>
  <Override PartName="/ppt/slides/_rels/slide1.xml.rels" ContentType="application/vnd.openxmlformats-package.relationships+xml"/>
  <Override PartName="/ppt/slides/_rels/slide63.xml.rels" ContentType="application/vnd.openxmlformats-package.relationships+xml"/>
  <Override PartName="/ppt/slides/_rels/slide48.xml.rels" ContentType="application/vnd.openxmlformats-package.relationships+xml"/>
  <Override PartName="/ppt/slides/_rels/slide159.xml.rels" ContentType="application/vnd.openxmlformats-package.relationships+xml"/>
  <Override PartName="/ppt/slides/_rels/slide169.xml.rels" ContentType="application/vnd.openxmlformats-package.relationships+xml"/>
  <Override PartName="/ppt/slides/_rels/slide58.xml.rels" ContentType="application/vnd.openxmlformats-package.relationships+xml"/>
  <Override PartName="/ppt/slides/_rels/slide73.xml.rels" ContentType="application/vnd.openxmlformats-package.relationships+xml"/>
  <Override PartName="/ppt/slides/_rels/slide83.xml.rels" ContentType="application/vnd.openxmlformats-package.relationships+xml"/>
  <Override PartName="/ppt/slides/_rels/slide100.xml.rels" ContentType="application/vnd.openxmlformats-package.relationships+xml"/>
  <Override PartName="/ppt/slides/_rels/slide45.xml.rels" ContentType="application/vnd.openxmlformats-package.relationships+xml"/>
  <Override PartName="/ppt/slides/_rels/slide142.xml.rels" ContentType="application/vnd.openxmlformats-package.relationships+xml"/>
  <Override PartName="/ppt/slides/_rels/slide4.xml.rels" ContentType="application/vnd.openxmlformats-package.relationships+xml"/>
  <Override PartName="/ppt/slides/_rels/slide111.xml.rels" ContentType="application/vnd.openxmlformats-package.relationships+xml"/>
  <Override PartName="/ppt/slides/_rels/slide59.xml.rels" ContentType="application/vnd.openxmlformats-package.relationships+xml"/>
  <Override PartName="/ppt/slides/_rels/slide74.xml.rels" ContentType="application/vnd.openxmlformats-package.relationships+xml"/>
  <Override PartName="/ppt/slides/_rels/slide25.xml.rels" ContentType="application/vnd.openxmlformats-package.relationships+xml"/>
  <Override PartName="/ppt/slides/_rels/slide84.xml.rels" ContentType="application/vnd.openxmlformats-package.relationships+xml"/>
  <Override PartName="/ppt/slides/_rels/slide101.xml.rels" ContentType="application/vnd.openxmlformats-package.relationships+xml"/>
  <Override PartName="/ppt/slides/_rels/slide150.xml.rels" ContentType="application/vnd.openxmlformats-package.relationships+xml"/>
  <Override PartName="/ppt/slides/_rels/slide5.xml.rels" ContentType="application/vnd.openxmlformats-package.relationships+xml"/>
  <Override PartName="/ppt/slides/_rels/slide112.xml.rels" ContentType="application/vnd.openxmlformats-package.relationships+xml"/>
  <Override PartName="/ppt/slides/_rels/slide161.xml.rels" ContentType="application/vnd.openxmlformats-package.relationships+xml"/>
  <Override PartName="/ppt/slides/_rels/slide75.xml.rels" ContentType="application/vnd.openxmlformats-package.relationships+xml"/>
  <Override PartName="/ppt/slides/_rels/slide26.xml.rels" ContentType="application/vnd.openxmlformats-package.relationships+xml"/>
  <Override PartName="/ppt/slides/_rels/slide85.xml.rels" ContentType="application/vnd.openxmlformats-package.relationships+xml"/>
  <Override PartName="/ppt/slides/_rels/slide102.xml.rels" ContentType="application/vnd.openxmlformats-package.relationships+xml"/>
  <Override PartName="/ppt/slides/_rels/slide113.xml.rels" ContentType="application/vnd.openxmlformats-package.relationships+xml"/>
  <Override PartName="/ppt/slides/_rels/slide96.xml.rels" ContentType="application/vnd.openxmlformats-package.relationships+xml"/>
  <Override PartName="/ppt/slides/_rels/slide123.xml.rels" ContentType="application/vnd.openxmlformats-package.relationships+xml"/>
  <Override PartName="/ppt/slides/_rels/slide92.xml.rels" ContentType="application/vnd.openxmlformats-package.relationships+xml"/>
  <Override PartName="/ppt/slides/_rels/slide77.xml.rels" ContentType="application/vnd.openxmlformats-package.relationships+xml"/>
  <Override PartName="/ppt/slides/_rels/slide93.xml.rels" ContentType="application/vnd.openxmlformats-package.relationships+xml"/>
  <Override PartName="/ppt/slides/_rels/slide78.xml.rels" ContentType="application/vnd.openxmlformats-package.relationships+xml"/>
  <Override PartName="/ppt/slides/_rels/slide44.xml.rels" ContentType="application/vnd.openxmlformats-package.relationships+xml"/>
  <Override PartName="/ppt/slides/_rels/slide29.xml.rels" ContentType="application/vnd.openxmlformats-package.relationships+xml"/>
  <Override PartName="/ppt/slides/_rels/slide176.xml.rels" ContentType="application/vnd.openxmlformats-package.relationships+xml"/>
  <Override PartName="/ppt/slides/_rels/slide65.xml.rels" ContentType="application/vnd.openxmlformats-package.relationships+xml"/>
  <Override PartName="/ppt/slides/_rels/slide80.xml.rels" ContentType="application/vnd.openxmlformats-package.relationships+xml"/>
  <Override PartName="/ppt/slides/_rels/slide177.xml.rels" ContentType="application/vnd.openxmlformats-package.relationships+xml"/>
  <Override PartName="/ppt/slides/_rels/slide66.xml.rels" ContentType="application/vnd.openxmlformats-package.relationships+xml"/>
  <Override PartName="/ppt/slides/_rels/slide81.xml.rels" ContentType="application/vnd.openxmlformats-package.relationships+xml"/>
  <Override PartName="/ppt/slides/_rels/slide94.xml.rels" ContentType="application/vnd.openxmlformats-package.relationships+xml"/>
  <Override PartName="/ppt/slides/_rels/slide79.xml.rels" ContentType="application/vnd.openxmlformats-package.relationships+xml"/>
  <Override PartName="/ppt/slides/_rels/slide178.xml.rels" ContentType="application/vnd.openxmlformats-package.relationships+xml"/>
  <Override PartName="/ppt/slides/_rels/slide67.xml.rels" ContentType="application/vnd.openxmlformats-package.relationships+xml"/>
  <Override PartName="/ppt/slides/_rels/slide82.xml.rels" ContentType="application/vnd.openxmlformats-package.relationships+xml"/>
  <Override PartName="/ppt/slides/_rels/slide130.xml.rels" ContentType="application/vnd.openxmlformats-package.relationships+xml"/>
  <Override PartName="/ppt/slides/_rels/slide89.xml.rels" ContentType="application/vnd.openxmlformats-package.relationships+xml"/>
  <Override PartName="/ppt/slides/_rels/slide54.xml.rels" ContentType="application/vnd.openxmlformats-package.relationships+xml"/>
  <Override PartName="/ppt/slides/_rels/slide3.xml.rels" ContentType="application/vnd.openxmlformats-package.relationships+xml"/>
  <Override PartName="/ppt/slides/_rels/slide165.xml.rels" ContentType="application/vnd.openxmlformats-package.relationships+xml"/>
  <Override PartName="/ppt/slides/_rels/slide95.xml.rels" ContentType="application/vnd.openxmlformats-package.relationships+xml"/>
  <Override PartName="/ppt/slides/_rels/slide143.xml.rels" ContentType="application/vnd.openxmlformats-package.relationships+xml"/>
  <Override PartName="/ppt/slides/_rels/slide116.xml.rels" ContentType="application/vnd.openxmlformats-package.relationships+xml"/>
  <Override PartName="/ppt/slides/_rels/slide99.xml.rels" ContentType="application/vnd.openxmlformats-package.relationships+xml"/>
  <Override PartName="/ppt/slides/_rels/slide170.xml.rels" ContentType="application/vnd.openxmlformats-package.relationships+xml"/>
  <Override PartName="/ppt/slides/_rels/slide155.xml.rels" ContentType="application/vnd.openxmlformats-package.relationships+xml"/>
  <Override PartName="/ppt/slides/_rels/slide171.xml.rels" ContentType="application/vnd.openxmlformats-package.relationships+xml"/>
  <Override PartName="/ppt/slides/_rels/slide60.xml.rels" ContentType="application/vnd.openxmlformats-package.relationships+xml"/>
  <Override PartName="/ppt/slides/_rels/slide156.xml.rels" ContentType="application/vnd.openxmlformats-package.relationships+xml"/>
  <Override PartName="/ppt/slides/_rels/slide12.xml.rels" ContentType="application/vnd.openxmlformats-package.relationships+xml"/>
  <Override PartName="/ppt/slides/_rels/slide108.xml.rels" ContentType="application/vnd.openxmlformats-package.relationships+xml"/>
  <Override PartName="/ppt/slides/_rels/slide172.xml.rels" ContentType="application/vnd.openxmlformats-package.relationships+xml"/>
  <Override PartName="/ppt/slides/_rels/slide61.xml.rels" ContentType="application/vnd.openxmlformats-package.relationships+xml"/>
  <Override PartName="/ppt/slides/_rels/slide46.xml.rels" ContentType="application/vnd.openxmlformats-package.relationships+xml"/>
  <Override PartName="/ppt/slides/_rels/slide157.xml.rels" ContentType="application/vnd.openxmlformats-package.relationships+xml"/>
  <Override PartName="/ppt/slides/_rels/slide13.xml.rels" ContentType="application/vnd.openxmlformats-package.relationships+xml"/>
  <Override PartName="/ppt/slides/_rels/slide109.xml.rels" ContentType="application/vnd.openxmlformats-package.relationships+xml"/>
  <Override PartName="/ppt/slides/_rels/slide62.xml.rels" ContentType="application/vnd.openxmlformats-package.relationships+xml"/>
  <Override PartName="/ppt/slides/_rels/slide47.xml.rels" ContentType="application/vnd.openxmlformats-package.relationships+xml"/>
  <Override PartName="/ppt/slides/_rels/slide158.xml.rels" ContentType="application/vnd.openxmlformats-package.relationships+xml"/>
  <Override PartName="/ppt/slides/_rels/slide105.xml.rels" ContentType="application/vnd.openxmlformats-package.relationships+xml"/>
  <Override PartName="/ppt/slides/_rels/slide120.xml.rels" ContentType="application/vnd.openxmlformats-package.relationships+xml"/>
  <Override PartName="/ppt/slides/_rels/slide10.xml.rels" ContentType="application/vnd.openxmlformats-package.relationships+xml"/>
  <Override PartName="/ppt/slides/_rels/slide106.xml.rels" ContentType="application/vnd.openxmlformats-package.relationships+xml"/>
  <Override PartName="/ppt/slides/_rels/slide121.xml.rels" ContentType="application/vnd.openxmlformats-package.relationships+xml"/>
  <Override PartName="/ppt/slides/_rels/slide11.xml.rels" ContentType="application/vnd.openxmlformats-package.relationships+xml"/>
  <Override PartName="/ppt/slides/_rels/slide107.xml.rels" ContentType="application/vnd.openxmlformats-package.relationships+xml"/>
  <Override PartName="/ppt/slides/_rels/slide122.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127.xml.rels" ContentType="application/vnd.openxmlformats-package.relationships+xml"/>
  <Override PartName="/ppt/slides/_rels/slide17.xml.rels" ContentType="application/vnd.openxmlformats-package.relationships+xml"/>
  <Override PartName="/ppt/slides/_rels/slide32.xml.rels" ContentType="application/vnd.openxmlformats-package.relationships+xml"/>
  <Override PartName="/ppt/slides/_rels/slide128.xml.rels" ContentType="application/vnd.openxmlformats-package.relationships+xml"/>
  <Override PartName="/ppt/slides/_rels/slide18.xml.rels" ContentType="application/vnd.openxmlformats-package.relationships+xml"/>
  <Override PartName="/ppt/slides/_rels/slide129.xml.rels" ContentType="application/vnd.openxmlformats-package.relationships+xml"/>
  <Override PartName="/ppt/slides/_rels/slide20.xml.rels" ContentType="application/vnd.openxmlformats-package.relationships+xml"/>
  <Override PartName="/ppt/slides/_rels/slide131.xml.rels" ContentType="application/vnd.openxmlformats-package.relationships+xml"/>
  <Override PartName="/ppt/slides/_rels/slide117.xml.rels" ContentType="application/vnd.openxmlformats-package.relationships+xml"/>
  <Override PartName="/ppt/slides/_rels/slide21.xml.rels" ContentType="application/vnd.openxmlformats-package.relationships+xml"/>
  <Override PartName="/ppt/slides/_rels/slide132.xml.rels" ContentType="application/vnd.openxmlformats-package.relationships+xml"/>
  <Override PartName="/ppt/slides/_rels/slide22.xml.rels" ContentType="application/vnd.openxmlformats-package.relationships+xml"/>
  <Override PartName="/ppt/slides/_rels/slide118.xml.rels" ContentType="application/vnd.openxmlformats-package.relationships+xml"/>
  <Override PartName="/ppt/slides/_rels/slide133.xml.rels" ContentType="application/vnd.openxmlformats-package.relationships+xml"/>
  <Override PartName="/ppt/slides/_rels/slide23.xml.rels" ContentType="application/vnd.openxmlformats-package.relationships+xml"/>
  <Override PartName="/ppt/slides/_rels/slide119.xml.rels" ContentType="application/vnd.openxmlformats-package.relationships+xml"/>
  <Override PartName="/ppt/slides/_rels/slide134.xml.rels" ContentType="application/vnd.openxmlformats-package.relationships+xml"/>
  <Override PartName="/ppt/slides/_rels/slide24.xml.rels" ContentType="application/vnd.openxmlformats-package.relationships+xml"/>
  <Override PartName="/ppt/slides/_rels/slide135.xml.rels" ContentType="application/vnd.openxmlformats-package.relationships+xml"/>
  <Override PartName="/ppt/slides/_rels/slide40.xml.rels" ContentType="application/vnd.openxmlformats-package.relationships+xml"/>
  <Override PartName="/ppt/slides/_rels/slide151.xml.rels" ContentType="application/vnd.openxmlformats-package.relationships+xml"/>
  <Override PartName="/ppt/slides/_rels/slide136.xml.rels" ContentType="application/vnd.openxmlformats-package.relationships+xml"/>
  <Override PartName="/ppt/slides/_rels/slide41.xml.rels" ContentType="application/vnd.openxmlformats-package.relationships+xml"/>
  <Override PartName="/ppt/slides/_rels/slide152.xml.rels" ContentType="application/vnd.openxmlformats-package.relationships+xml"/>
  <Override PartName="/ppt/slides/_rels/slide137.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26.xml.rels" ContentType="application/vnd.openxmlformats-package.relationships+xml"/>
  <Override PartName="/ppt/slides/_rels/slide141.xml.rels" ContentType="application/vnd.openxmlformats-package.relationships+xml"/>
  <Override PartName="/ppt/slides/_rels/slide33.xml.rels" ContentType="application/vnd.openxmlformats-package.relationships+xml"/>
  <Override PartName="/ppt/slides/_rels/slide144.xml.rels" ContentType="application/vnd.openxmlformats-package.relationships+xml"/>
  <Override PartName="/ppt/slides/_rels/slide50.xml.rels" ContentType="application/vnd.openxmlformats-package.relationships+xml"/>
  <Override PartName="/ppt/slides/_rels/slide35.xml.rels" ContentType="application/vnd.openxmlformats-package.relationships+xml"/>
  <Override PartName="/ppt/slides/_rels/slide146.xml.rels" ContentType="application/vnd.openxmlformats-package.relationships+xml"/>
  <Override PartName="/ppt/slides/_rels/slide51.xml.rels" ContentType="application/vnd.openxmlformats-package.relationships+xml"/>
  <Override PartName="/ppt/slides/_rels/slide36.xml.rels" ContentType="application/vnd.openxmlformats-package.relationships+xml"/>
  <Override PartName="/ppt/slides/_rels/slide147.xml.rels" ContentType="application/vnd.openxmlformats-package.relationships+xml"/>
  <Override PartName="/ppt/slides/_rels/slide37.xml.rels" ContentType="application/vnd.openxmlformats-package.relationships+xml"/>
  <Override PartName="/ppt/slides/_rels/slide148.xml.rels" ContentType="application/vnd.openxmlformats-package.relationships+xml"/>
  <Override PartName="/ppt/slides/_rels/slide53.xml.rels" ContentType="application/vnd.openxmlformats-package.relationships+xml"/>
  <Override PartName="/ppt/slides/_rels/slide164.xml.rels" ContentType="application/vnd.openxmlformats-package.relationships+xml"/>
  <Override PartName="/ppt/slides/_rels/slide2.xml.rels" ContentType="application/vnd.openxmlformats-package.relationships+xml"/>
  <Override PartName="/ppt/slides/_rels/slide149.xml.rels" ContentType="application/vnd.openxmlformats-package.relationships+xml"/>
  <Override PartName="/ppt/slides/_rels/slide42.xml.rels" ContentType="application/vnd.openxmlformats-package.relationships+xml"/>
  <Override PartName="/ppt/slides/_rels/slide27.xml.rels" ContentType="application/vnd.openxmlformats-package.relationships+xml"/>
  <Override PartName="/ppt/slides/_rels/slide138.xml.rels" ContentType="application/vnd.openxmlformats-package.relationships+xml"/>
  <Override PartName="/ppt/slides/_rels/slide153.xml.rels" ContentType="application/vnd.openxmlformats-package.relationships+xml"/>
  <Override PartName="/ppt/slides/_rels/slide43.xml.rels" ContentType="application/vnd.openxmlformats-package.relationships+xml"/>
  <Override PartName="/ppt/slides/_rels/slide28.xml.rels" ContentType="application/vnd.openxmlformats-package.relationships+xml"/>
  <Override PartName="/ppt/slides/_rels/slide139.xml.rels" ContentType="application/vnd.openxmlformats-package.relationships+xml"/>
  <Override PartName="/ppt/slides/_rels/slide154.xml.rels" ContentType="application/vnd.openxmlformats-package.relationships+xml"/>
  <Override PartName="/ppt/slides/_rels/slide34.xml.rels" ContentType="application/vnd.openxmlformats-package.relationships+xml"/>
  <Override PartName="/ppt/slides/_rels/slide145.xml.rels" ContentType="application/vnd.openxmlformats-package.relationships+xml"/>
  <Override PartName="/ppt/slides/_rels/slide160.xml.rels" ContentType="application/vnd.openxmlformats-package.relationships+xml"/>
  <Override PartName="/ppt/slides/_rels/slide55.xml.rels" ContentType="application/vnd.openxmlformats-package.relationships+xml"/>
  <Override PartName="/ppt/slides/_rels/slide70.xml.rels" ContentType="application/vnd.openxmlformats-package.relationships+xml"/>
  <Override PartName="/ppt/slides/_rels/slide166.xml.rels" ContentType="application/vnd.openxmlformats-package.relationships+xml"/>
  <Override PartName="/ppt/slides/slide109.xml" ContentType="application/vnd.openxmlformats-officedocument.presentationml.slide+xml"/>
  <Override PartName="/ppt/slides/slide108.xml" ContentType="application/vnd.openxmlformats-officedocument.presentationml.slide+xml"/>
  <Override PartName="/ppt/slides/slide120.xml" ContentType="application/vnd.openxmlformats-officedocument.presentationml.slide+xml"/>
  <Override PartName="/ppt/slides/slide16.xml" ContentType="application/vnd.openxmlformats-officedocument.presentationml.slide+xml"/>
  <Override PartName="/ppt/slides/slide46.xml" ContentType="application/vnd.openxmlformats-officedocument.presentationml.slide+xml"/>
  <Override PartName="/ppt/slides/slide150.xml" ContentType="application/vnd.openxmlformats-officedocument.presentationml.slide+xml"/>
  <Override PartName="/ppt/slides/slide47.xml" ContentType="application/vnd.openxmlformats-officedocument.presentationml.slide+xml"/>
  <Override PartName="/ppt/slides/slide151.xml" ContentType="application/vnd.openxmlformats-officedocument.presentationml.slide+xml"/>
  <Override PartName="/ppt/slides/slide48.xml" ContentType="application/vnd.openxmlformats-officedocument.presentationml.slide+xml"/>
  <Override PartName="/ppt/slides/slide152.xml" ContentType="application/vnd.openxmlformats-officedocument.presentationml.slide+xml"/>
  <Override PartName="/ppt/slides/slide79.xml" ContentType="application/vnd.openxmlformats-officedocument.presentationml.slide+xml"/>
  <Override PartName="/ppt/slides/slide17.xml" ContentType="application/vnd.openxmlformats-officedocument.presentationml.slide+xml"/>
  <Override PartName="/ppt/slides/slide121.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26.xml" ContentType="application/vnd.openxmlformats-officedocument.presentationml.slide+xml"/>
  <Override PartName="/ppt/slides/slide130.xml" ContentType="application/vnd.openxmlformats-officedocument.presentationml.slide+xml"/>
  <Override PartName="/ppt/slides/slide89.xml" ContentType="application/vnd.openxmlformats-officedocument.presentationml.slide+xml"/>
  <Override PartName="/ppt/slides/slide27.xml" ContentType="application/vnd.openxmlformats-officedocument.presentationml.slide+xml"/>
  <Override PartName="/ppt/slides/slide131.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1.xml" ContentType="application/vnd.openxmlformats-officedocument.presentationml.slide+xml"/>
  <Override PartName="/ppt/slides/slide95.xml" ContentType="application/vnd.openxmlformats-officedocument.presentationml.slide+xml"/>
  <Override PartName="/ppt/slides/slide2.xml" ContentType="application/vnd.openxmlformats-officedocument.presentationml.slide+xml"/>
  <Override PartName="/ppt/slides/slide96.xml" ContentType="application/vnd.openxmlformats-officedocument.presentationml.slide+xml"/>
  <Override PartName="/ppt/slides/slide3.xml" ContentType="application/vnd.openxmlformats-officedocument.presentationml.slide+xml"/>
  <Override PartName="/ppt/slides/slide97.xml" ContentType="application/vnd.openxmlformats-officedocument.presentationml.slide+xml"/>
  <Override PartName="/ppt/slides/slide4.xml" ContentType="application/vnd.openxmlformats-officedocument.presentationml.slide+xml"/>
  <Override PartName="/ppt/slides/slide98.xml" ContentType="application/vnd.openxmlformats-officedocument.presentationml.slide+xml"/>
  <Override PartName="/ppt/slides/slide36.xml" ContentType="application/vnd.openxmlformats-officedocument.presentationml.slide+xml"/>
  <Override PartName="/ppt/slides/slide140.xml" ContentType="application/vnd.openxmlformats-officedocument.presentationml.slide+xml"/>
  <Override PartName="/ppt/slides/slide5.xml" ContentType="application/vnd.openxmlformats-officedocument.presentationml.slide+xml"/>
  <Override PartName="/ppt/slides/slide99.xml" ContentType="application/vnd.openxmlformats-officedocument.presentationml.slide+xml"/>
  <Override PartName="/ppt/slides/slide37.xml" ContentType="application/vnd.openxmlformats-officedocument.presentationml.slide+xml"/>
  <Override PartName="/ppt/slides/slide14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8.xml" ContentType="application/vnd.openxmlformats-officedocument.presentationml.slide+xml"/>
  <Override PartName="/ppt/slides/slide112.xml" ContentType="application/vnd.openxmlformats-officedocument.presentationml.slide+xml"/>
  <Override PartName="/ppt/slides/slide9.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8.xml" ContentType="application/vnd.openxmlformats-officedocument.presentationml.slide+xml"/>
  <Override PartName="/ppt/slides/slide122.xml" ContentType="application/vnd.openxmlformats-officedocument.presentationml.slide+xml"/>
  <Override PartName="/ppt/slides/slide19.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28.xml" ContentType="application/vnd.openxmlformats-officedocument.presentationml.slide+xml"/>
  <Override PartName="/ppt/slides/slide132.xml" ContentType="application/vnd.openxmlformats-officedocument.presentationml.slide+xml"/>
  <Override PartName="/ppt/slides/slide29.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38.xml" ContentType="application/vnd.openxmlformats-officedocument.presentationml.slide+xml"/>
  <Override PartName="/ppt/slides/slide142.xml" ContentType="application/vnd.openxmlformats-officedocument.presentationml.slide+xml"/>
  <Override PartName="/ppt/slides/slide39.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49.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59.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 id="403" r:id="rId151"/>
    <p:sldId id="404" r:id="rId152"/>
    <p:sldId id="405" r:id="rId153"/>
    <p:sldId id="406" r:id="rId154"/>
    <p:sldId id="407" r:id="rId155"/>
    <p:sldId id="408" r:id="rId156"/>
    <p:sldId id="409" r:id="rId157"/>
    <p:sldId id="410" r:id="rId158"/>
    <p:sldId id="411" r:id="rId159"/>
    <p:sldId id="412" r:id="rId160"/>
    <p:sldId id="413" r:id="rId161"/>
    <p:sldId id="414" r:id="rId162"/>
    <p:sldId id="415" r:id="rId163"/>
    <p:sldId id="416" r:id="rId164"/>
    <p:sldId id="417" r:id="rId165"/>
    <p:sldId id="418" r:id="rId166"/>
    <p:sldId id="419" r:id="rId167"/>
    <p:sldId id="420" r:id="rId168"/>
    <p:sldId id="421" r:id="rId169"/>
    <p:sldId id="422" r:id="rId170"/>
    <p:sldId id="423" r:id="rId171"/>
    <p:sldId id="424" r:id="rId172"/>
    <p:sldId id="425" r:id="rId173"/>
    <p:sldId id="426" r:id="rId174"/>
    <p:sldId id="427" r:id="rId175"/>
    <p:sldId id="428" r:id="rId176"/>
    <p:sldId id="429" r:id="rId177"/>
    <p:sldId id="430" r:id="rId178"/>
    <p:sldId id="431" r:id="rId179"/>
    <p:sldId id="432" r:id="rId180"/>
    <p:sldId id="433" r:id="rId181"/>
    <p:sldId id="434" r:id="rId182"/>
    <p:sldId id="435" r:id="rId183"/>
    <p:sldId id="436" r:id="rId18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Relationship Id="rId135" Type="http://schemas.openxmlformats.org/officeDocument/2006/relationships/slide" Target="slides/slide132.xml"/><Relationship Id="rId136" Type="http://schemas.openxmlformats.org/officeDocument/2006/relationships/slide" Target="slides/slide133.xml"/><Relationship Id="rId137" Type="http://schemas.openxmlformats.org/officeDocument/2006/relationships/slide" Target="slides/slide134.xml"/><Relationship Id="rId138" Type="http://schemas.openxmlformats.org/officeDocument/2006/relationships/slide" Target="slides/slide135.xml"/><Relationship Id="rId139" Type="http://schemas.openxmlformats.org/officeDocument/2006/relationships/slide" Target="slides/slide136.xml"/><Relationship Id="rId140" Type="http://schemas.openxmlformats.org/officeDocument/2006/relationships/slide" Target="slides/slide137.xml"/><Relationship Id="rId141" Type="http://schemas.openxmlformats.org/officeDocument/2006/relationships/slide" Target="slides/slide138.xml"/><Relationship Id="rId142" Type="http://schemas.openxmlformats.org/officeDocument/2006/relationships/slide" Target="slides/slide139.xml"/><Relationship Id="rId143" Type="http://schemas.openxmlformats.org/officeDocument/2006/relationships/slide" Target="slides/slide140.xml"/><Relationship Id="rId144" Type="http://schemas.openxmlformats.org/officeDocument/2006/relationships/slide" Target="slides/slide141.xml"/><Relationship Id="rId145" Type="http://schemas.openxmlformats.org/officeDocument/2006/relationships/slide" Target="slides/slide142.xml"/><Relationship Id="rId146" Type="http://schemas.openxmlformats.org/officeDocument/2006/relationships/slide" Target="slides/slide143.xml"/><Relationship Id="rId147" Type="http://schemas.openxmlformats.org/officeDocument/2006/relationships/slide" Target="slides/slide144.xml"/><Relationship Id="rId148" Type="http://schemas.openxmlformats.org/officeDocument/2006/relationships/slide" Target="slides/slide145.xml"/><Relationship Id="rId149" Type="http://schemas.openxmlformats.org/officeDocument/2006/relationships/slide" Target="slides/slide146.xml"/><Relationship Id="rId150" Type="http://schemas.openxmlformats.org/officeDocument/2006/relationships/slide" Target="slides/slide147.xml"/><Relationship Id="rId151" Type="http://schemas.openxmlformats.org/officeDocument/2006/relationships/slide" Target="slides/slide148.xml"/><Relationship Id="rId152" Type="http://schemas.openxmlformats.org/officeDocument/2006/relationships/slide" Target="slides/slide149.xml"/><Relationship Id="rId153" Type="http://schemas.openxmlformats.org/officeDocument/2006/relationships/slide" Target="slides/slide150.xml"/><Relationship Id="rId154" Type="http://schemas.openxmlformats.org/officeDocument/2006/relationships/slide" Target="slides/slide151.xml"/><Relationship Id="rId155" Type="http://schemas.openxmlformats.org/officeDocument/2006/relationships/slide" Target="slides/slide152.xml"/><Relationship Id="rId156" Type="http://schemas.openxmlformats.org/officeDocument/2006/relationships/slide" Target="slides/slide153.xml"/><Relationship Id="rId157" Type="http://schemas.openxmlformats.org/officeDocument/2006/relationships/slide" Target="slides/slide154.xml"/><Relationship Id="rId158" Type="http://schemas.openxmlformats.org/officeDocument/2006/relationships/slide" Target="slides/slide155.xml"/><Relationship Id="rId159" Type="http://schemas.openxmlformats.org/officeDocument/2006/relationships/slide" Target="slides/slide156.xml"/><Relationship Id="rId160" Type="http://schemas.openxmlformats.org/officeDocument/2006/relationships/slide" Target="slides/slide157.xml"/><Relationship Id="rId161" Type="http://schemas.openxmlformats.org/officeDocument/2006/relationships/slide" Target="slides/slide158.xml"/><Relationship Id="rId162" Type="http://schemas.openxmlformats.org/officeDocument/2006/relationships/slide" Target="slides/slide159.xml"/><Relationship Id="rId163" Type="http://schemas.openxmlformats.org/officeDocument/2006/relationships/slide" Target="slides/slide160.xml"/><Relationship Id="rId164" Type="http://schemas.openxmlformats.org/officeDocument/2006/relationships/slide" Target="slides/slide161.xml"/><Relationship Id="rId165" Type="http://schemas.openxmlformats.org/officeDocument/2006/relationships/slide" Target="slides/slide162.xml"/><Relationship Id="rId166" Type="http://schemas.openxmlformats.org/officeDocument/2006/relationships/slide" Target="slides/slide163.xml"/><Relationship Id="rId167" Type="http://schemas.openxmlformats.org/officeDocument/2006/relationships/slide" Target="slides/slide164.xml"/><Relationship Id="rId168" Type="http://schemas.openxmlformats.org/officeDocument/2006/relationships/slide" Target="slides/slide165.xml"/><Relationship Id="rId169" Type="http://schemas.openxmlformats.org/officeDocument/2006/relationships/slide" Target="slides/slide166.xml"/><Relationship Id="rId170" Type="http://schemas.openxmlformats.org/officeDocument/2006/relationships/slide" Target="slides/slide167.xml"/><Relationship Id="rId171" Type="http://schemas.openxmlformats.org/officeDocument/2006/relationships/slide" Target="slides/slide168.xml"/><Relationship Id="rId172" Type="http://schemas.openxmlformats.org/officeDocument/2006/relationships/slide" Target="slides/slide169.xml"/><Relationship Id="rId173" Type="http://schemas.openxmlformats.org/officeDocument/2006/relationships/slide" Target="slides/slide170.xml"/><Relationship Id="rId174" Type="http://schemas.openxmlformats.org/officeDocument/2006/relationships/slide" Target="slides/slide171.xml"/><Relationship Id="rId175" Type="http://schemas.openxmlformats.org/officeDocument/2006/relationships/slide" Target="slides/slide172.xml"/><Relationship Id="rId176" Type="http://schemas.openxmlformats.org/officeDocument/2006/relationships/slide" Target="slides/slide173.xml"/><Relationship Id="rId177" Type="http://schemas.openxmlformats.org/officeDocument/2006/relationships/slide" Target="slides/slide174.xml"/><Relationship Id="rId178" Type="http://schemas.openxmlformats.org/officeDocument/2006/relationships/slide" Target="slides/slide175.xml"/><Relationship Id="rId179" Type="http://schemas.openxmlformats.org/officeDocument/2006/relationships/slide" Target="slides/slide176.xml"/><Relationship Id="rId180" Type="http://schemas.openxmlformats.org/officeDocument/2006/relationships/slide" Target="slides/slide177.xml"/><Relationship Id="rId181" Type="http://schemas.openxmlformats.org/officeDocument/2006/relationships/slide" Target="slides/slide178.xml"/><Relationship Id="rId182" Type="http://schemas.openxmlformats.org/officeDocument/2006/relationships/slide" Target="slides/slide179.xml"/><Relationship Id="rId183" Type="http://schemas.openxmlformats.org/officeDocument/2006/relationships/slide" Target="slides/slide180.xml"/><Relationship Id="rId184" Type="http://schemas.openxmlformats.org/officeDocument/2006/relationships/slide" Target="slides/slide18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56000" y="5078520"/>
            <a:ext cx="6047640" cy="4811040"/>
          </a:xfrm>
          <a:prstGeom prst="rect">
            <a:avLst/>
          </a:prstGeom>
        </p:spPr>
        <p:txBody>
          <a:bodyPr lIns="0" rIns="0" tIns="0" bIns="0"/>
          <a:p>
            <a:r>
              <a:rPr b="0" lang="en-IE" sz="2000" spc="-1" strike="noStrike">
                <a:latin typeface="Arial"/>
              </a:rPr>
              <a:t>Click to edit the notes format</a:t>
            </a:r>
            <a:endParaRPr b="0" lang="en-IE" sz="2000" spc="-1" strike="noStrike">
              <a:latin typeface="Arial"/>
            </a:endParaRPr>
          </a:p>
        </p:txBody>
      </p:sp>
      <p:sp>
        <p:nvSpPr>
          <p:cNvPr id="39" name="PlaceHolder 2"/>
          <p:cNvSpPr>
            <a:spLocks noGrp="1"/>
          </p:cNvSpPr>
          <p:nvPr>
            <p:ph type="hdr"/>
          </p:nvPr>
        </p:nvSpPr>
        <p:spPr>
          <a:xfrm>
            <a:off x="0" y="0"/>
            <a:ext cx="3280680" cy="534240"/>
          </a:xfrm>
          <a:prstGeom prst="rect">
            <a:avLst/>
          </a:prstGeom>
        </p:spPr>
        <p:txBody>
          <a:bodyPr lIns="0" rIns="0" tIns="0" bIns="0"/>
          <a:p>
            <a:r>
              <a:rPr b="0" lang="en-IE" sz="1400" spc="-1" strike="noStrike">
                <a:latin typeface="Times New Roman"/>
              </a:rPr>
              <a:t>&lt;header&gt;</a:t>
            </a:r>
            <a:endParaRPr b="0" lang="en-IE" sz="1400" spc="-1" strike="noStrike">
              <a:latin typeface="Times New Roman"/>
            </a:endParaRPr>
          </a:p>
        </p:txBody>
      </p:sp>
      <p:sp>
        <p:nvSpPr>
          <p:cNvPr id="40" name="PlaceHolder 3"/>
          <p:cNvSpPr>
            <a:spLocks noGrp="1"/>
          </p:cNvSpPr>
          <p:nvPr>
            <p:ph type="dt"/>
          </p:nvPr>
        </p:nvSpPr>
        <p:spPr>
          <a:xfrm>
            <a:off x="4278960" y="0"/>
            <a:ext cx="3280680" cy="534240"/>
          </a:xfrm>
          <a:prstGeom prst="rect">
            <a:avLst/>
          </a:prstGeom>
        </p:spPr>
        <p:txBody>
          <a:bodyPr lIns="0" rIns="0" tIns="0" bIns="0"/>
          <a:p>
            <a:pPr algn="r"/>
            <a:r>
              <a:rPr b="0" lang="en-IE" sz="1400" spc="-1" strike="noStrike">
                <a:latin typeface="Times New Roman"/>
              </a:rPr>
              <a:t>&lt;date/time&gt;</a:t>
            </a:r>
            <a:endParaRPr b="0" lang="en-IE" sz="1400" spc="-1" strike="noStrike">
              <a:latin typeface="Times New Roman"/>
            </a:endParaRPr>
          </a:p>
        </p:txBody>
      </p:sp>
      <p:sp>
        <p:nvSpPr>
          <p:cNvPr id="41" name="PlaceHolder 4"/>
          <p:cNvSpPr>
            <a:spLocks noGrp="1"/>
          </p:cNvSpPr>
          <p:nvPr>
            <p:ph type="ftr"/>
          </p:nvPr>
        </p:nvSpPr>
        <p:spPr>
          <a:xfrm>
            <a:off x="0" y="10157400"/>
            <a:ext cx="3280680" cy="534240"/>
          </a:xfrm>
          <a:prstGeom prst="rect">
            <a:avLst/>
          </a:prstGeom>
        </p:spPr>
        <p:txBody>
          <a:bodyPr lIns="0" rIns="0" tIns="0" bIns="0" anchor="b"/>
          <a:p>
            <a:r>
              <a:rPr b="0" lang="en-IE" sz="1400" spc="-1" strike="noStrike">
                <a:latin typeface="Times New Roman"/>
              </a:rPr>
              <a:t>&lt;footer&gt;</a:t>
            </a:r>
            <a:endParaRPr b="0" lang="en-IE" sz="1400" spc="-1" strike="noStrike">
              <a:latin typeface="Times New Roman"/>
            </a:endParaRPr>
          </a:p>
        </p:txBody>
      </p:sp>
      <p:sp>
        <p:nvSpPr>
          <p:cNvPr id="42" name="PlaceHolder 5"/>
          <p:cNvSpPr>
            <a:spLocks noGrp="1"/>
          </p:cNvSpPr>
          <p:nvPr>
            <p:ph type="sldNum"/>
          </p:nvPr>
        </p:nvSpPr>
        <p:spPr>
          <a:xfrm>
            <a:off x="4278960" y="10157400"/>
            <a:ext cx="3280680" cy="534240"/>
          </a:xfrm>
          <a:prstGeom prst="rect">
            <a:avLst/>
          </a:prstGeom>
        </p:spPr>
        <p:txBody>
          <a:bodyPr lIns="0" rIns="0" tIns="0" bIns="0" anchor="b"/>
          <a:p>
            <a:pPr algn="r"/>
            <a:fld id="{6C3CD90F-4B96-4071-A39D-3CF95F86AC1A}" type="slidenum">
              <a:rPr b="0" lang="en-IE" sz="1400" spc="-1" strike="noStrike">
                <a:latin typeface="Times New Roman"/>
              </a:rPr>
              <a:t>&lt;number&gt;</a:t>
            </a:fld>
            <a:endParaRPr b="0" lang="en-I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06.xml.rels><?xml version="1.0" encoding="UTF-8"?>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
</Relationships>
</file>

<file path=ppt/notesSlides/_rels/notesSlide107.xml.rels><?xml version="1.0" encoding="UTF-8"?>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
</Relationships>
</file>

<file path=ppt/notesSlides/_rels/notesSlide108.xml.rels><?xml version="1.0" encoding="UTF-8"?>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
</Relationships>
</file>

<file path=ppt/notesSlides/_rels/notesSlide109.xml.rels><?xml version="1.0" encoding="UTF-8"?>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10.xml.rels><?xml version="1.0" encoding="UTF-8"?>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
</Relationships>
</file>

<file path=ppt/notesSlides/_rels/notesSlide111.xml.rels><?xml version="1.0" encoding="UTF-8"?>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
</Relationships>
</file>

<file path=ppt/notesSlides/_rels/notesSlide112.xml.rels><?xml version="1.0" encoding="UTF-8"?>
<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
</Relationships>
</file>

<file path=ppt/notesSlides/_rels/notesSlide113.xml.rels><?xml version="1.0" encoding="UTF-8"?>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
</Relationships>
</file>

<file path=ppt/notesSlides/_rels/notesSlide114.xml.rels><?xml version="1.0" encoding="UTF-8"?>
<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
</Relationships>
</file>

<file path=ppt/notesSlides/_rels/notesSlide115.xml.rels><?xml version="1.0" encoding="UTF-8"?>
<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
</Relationships>
</file>

<file path=ppt/notesSlides/_rels/notesSlide116.xml.rels><?xml version="1.0" encoding="UTF-8"?>
<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
</Relationships>
</file>

<file path=ppt/notesSlides/_rels/notesSlide117.xml.rels><?xml version="1.0" encoding="UTF-8"?>
<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
</Relationships>
</file>

<file path=ppt/notesSlides/_rels/notesSlide118.xml.rels><?xml version="1.0" encoding="UTF-8"?>
<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
</Relationships>
</file>

<file path=ppt/notesSlides/_rels/notesSlide119.xml.rels><?xml version="1.0" encoding="UTF-8"?>
<Relationships xmlns="http://schemas.openxmlformats.org/package/2006/relationships"><Relationship Id="rId1" Type="http://schemas.openxmlformats.org/officeDocument/2006/relationships/slide" Target="../slides/slide119.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20.xml.rels><?xml version="1.0" encoding="UTF-8"?>
<Relationships xmlns="http://schemas.openxmlformats.org/package/2006/relationships"><Relationship Id="rId1" Type="http://schemas.openxmlformats.org/officeDocument/2006/relationships/slide" Target="../slides/slide120.xml"/><Relationship Id="rId2" Type="http://schemas.openxmlformats.org/officeDocument/2006/relationships/notesMaster" Target="../notesMasters/notesMaster1.xml"/>
</Relationships>
</file>

<file path=ppt/notesSlides/_rels/notesSlide121.xml.rels><?xml version="1.0" encoding="UTF-8"?>
<Relationships xmlns="http://schemas.openxmlformats.org/package/2006/relationships"><Relationship Id="rId1" Type="http://schemas.openxmlformats.org/officeDocument/2006/relationships/slide" Target="../slides/slide121.xml"/><Relationship Id="rId2" Type="http://schemas.openxmlformats.org/officeDocument/2006/relationships/notesMaster" Target="../notesMasters/notesMaster1.xml"/>
</Relationships>
</file>

<file path=ppt/notesSlides/_rels/notesSlide122.xml.rels><?xml version="1.0" encoding="UTF-8"?>
<Relationships xmlns="http://schemas.openxmlformats.org/package/2006/relationships"><Relationship Id="rId1" Type="http://schemas.openxmlformats.org/officeDocument/2006/relationships/slide" Target="../slides/slide122.xml"/><Relationship Id="rId2" Type="http://schemas.openxmlformats.org/officeDocument/2006/relationships/notesMaster" Target="../notesMasters/notesMaster1.xml"/>
</Relationships>
</file>

<file path=ppt/notesSlides/_rels/notesSlide123.xml.rels><?xml version="1.0" encoding="UTF-8"?>
<Relationships xmlns="http://schemas.openxmlformats.org/package/2006/relationships"><Relationship Id="rId1" Type="http://schemas.openxmlformats.org/officeDocument/2006/relationships/slide" Target="../slides/slide123.xml"/><Relationship Id="rId2" Type="http://schemas.openxmlformats.org/officeDocument/2006/relationships/notesMaster" Target="../notesMasters/notesMaster1.xml"/>
</Relationships>
</file>

<file path=ppt/notesSlides/_rels/notesSlide124.xml.rels><?xml version="1.0" encoding="UTF-8"?>
<Relationships xmlns="http://schemas.openxmlformats.org/package/2006/relationships"><Relationship Id="rId1" Type="http://schemas.openxmlformats.org/officeDocument/2006/relationships/slide" Target="../slides/slide124.xml"/><Relationship Id="rId2" Type="http://schemas.openxmlformats.org/officeDocument/2006/relationships/notesMaster" Target="../notesMasters/notesMaster1.xml"/>
</Relationships>
</file>

<file path=ppt/notesSlides/_rels/notesSlide125.xml.rels><?xml version="1.0" encoding="UTF-8"?>
<Relationships xmlns="http://schemas.openxmlformats.org/package/2006/relationships"><Relationship Id="rId1" Type="http://schemas.openxmlformats.org/officeDocument/2006/relationships/slide" Target="../slides/slide125.xml"/><Relationship Id="rId2" Type="http://schemas.openxmlformats.org/officeDocument/2006/relationships/notesMaster" Target="../notesMasters/notesMaster1.xml"/>
</Relationships>
</file>

<file path=ppt/notesSlides/_rels/notesSlide127.xml.rels><?xml version="1.0" encoding="UTF-8"?>
<Relationships xmlns="http://schemas.openxmlformats.org/package/2006/relationships"><Relationship Id="rId1" Type="http://schemas.openxmlformats.org/officeDocument/2006/relationships/slide" Target="../slides/slide127.xml"/><Relationship Id="rId2" Type="http://schemas.openxmlformats.org/officeDocument/2006/relationships/notesMaster" Target="../notesMasters/notesMaster1.xml"/>
</Relationships>
</file>

<file path=ppt/notesSlides/_rels/notesSlide128.xml.rels><?xml version="1.0" encoding="UTF-8"?>
<Relationships xmlns="http://schemas.openxmlformats.org/package/2006/relationships"><Relationship Id="rId1" Type="http://schemas.openxmlformats.org/officeDocument/2006/relationships/slide" Target="../slides/slide128.xml"/><Relationship Id="rId2" Type="http://schemas.openxmlformats.org/officeDocument/2006/relationships/notesMaster" Target="../notesMasters/notesMaster1.xml"/>
</Relationships>
</file>

<file path=ppt/notesSlides/_rels/notesSlide129.xml.rels><?xml version="1.0" encoding="UTF-8"?>
<Relationships xmlns="http://schemas.openxmlformats.org/package/2006/relationships"><Relationship Id="rId1" Type="http://schemas.openxmlformats.org/officeDocument/2006/relationships/slide" Target="../slides/slide129.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30.xml.rels><?xml version="1.0" encoding="UTF-8"?>
<Relationships xmlns="http://schemas.openxmlformats.org/package/2006/relationships"><Relationship Id="rId1" Type="http://schemas.openxmlformats.org/officeDocument/2006/relationships/slide" Target="../slides/slide130.xml"/><Relationship Id="rId2" Type="http://schemas.openxmlformats.org/officeDocument/2006/relationships/notesMaster" Target="../notesMasters/notesMaster1.xml"/>
</Relationships>
</file>

<file path=ppt/notesSlides/_rels/notesSlide131.xml.rels><?xml version="1.0" encoding="UTF-8"?>
<Relationships xmlns="http://schemas.openxmlformats.org/package/2006/relationships"><Relationship Id="rId1" Type="http://schemas.openxmlformats.org/officeDocument/2006/relationships/slide" Target="../slides/slide131.xml"/><Relationship Id="rId2" Type="http://schemas.openxmlformats.org/officeDocument/2006/relationships/notesMaster" Target="../notesMasters/notesMaster1.xml"/>
</Relationships>
</file>

<file path=ppt/notesSlides/_rels/notesSlide132.xml.rels><?xml version="1.0" encoding="UTF-8"?>
<Relationships xmlns="http://schemas.openxmlformats.org/package/2006/relationships"><Relationship Id="rId1" Type="http://schemas.openxmlformats.org/officeDocument/2006/relationships/slide" Target="../slides/slide132.xml"/><Relationship Id="rId2" Type="http://schemas.openxmlformats.org/officeDocument/2006/relationships/notesMaster" Target="../notesMasters/notesMaster1.xml"/>
</Relationships>
</file>

<file path=ppt/notesSlides/_rels/notesSlide133.xml.rels><?xml version="1.0" encoding="UTF-8"?>
<Relationships xmlns="http://schemas.openxmlformats.org/package/2006/relationships"><Relationship Id="rId1" Type="http://schemas.openxmlformats.org/officeDocument/2006/relationships/slide" Target="../slides/slide133.xml"/><Relationship Id="rId2" Type="http://schemas.openxmlformats.org/officeDocument/2006/relationships/notesMaster" Target="../notesMasters/notesMaster1.xml"/>
</Relationships>
</file>

<file path=ppt/notesSlides/_rels/notesSlide134.xml.rels><?xml version="1.0" encoding="UTF-8"?>
<Relationships xmlns="http://schemas.openxmlformats.org/package/2006/relationships"><Relationship Id="rId1" Type="http://schemas.openxmlformats.org/officeDocument/2006/relationships/slide" Target="../slides/slide134.xml"/><Relationship Id="rId2" Type="http://schemas.openxmlformats.org/officeDocument/2006/relationships/notesMaster" Target="../notesMasters/notesMaster1.xml"/>
</Relationships>
</file>

<file path=ppt/notesSlides/_rels/notesSlide135.xml.rels><?xml version="1.0" encoding="UTF-8"?>
<Relationships xmlns="http://schemas.openxmlformats.org/package/2006/relationships"><Relationship Id="rId1" Type="http://schemas.openxmlformats.org/officeDocument/2006/relationships/slide" Target="../slides/slide135.xml"/><Relationship Id="rId2" Type="http://schemas.openxmlformats.org/officeDocument/2006/relationships/notesMaster" Target="../notesMasters/notesMaster1.xml"/>
</Relationships>
</file>

<file path=ppt/notesSlides/_rels/notesSlide136.xml.rels><?xml version="1.0" encoding="UTF-8"?>
<Relationships xmlns="http://schemas.openxmlformats.org/package/2006/relationships"><Relationship Id="rId1" Type="http://schemas.openxmlformats.org/officeDocument/2006/relationships/slide" Target="../slides/slide136.xml"/><Relationship Id="rId2" Type="http://schemas.openxmlformats.org/officeDocument/2006/relationships/notesMaster" Target="../notesMasters/notesMaster1.xml"/>
</Relationships>
</file>

<file path=ppt/notesSlides/_rels/notesSlide137.xml.rels><?xml version="1.0" encoding="UTF-8"?>
<Relationships xmlns="http://schemas.openxmlformats.org/package/2006/relationships"><Relationship Id="rId1" Type="http://schemas.openxmlformats.org/officeDocument/2006/relationships/slide" Target="../slides/slide137.xml"/><Relationship Id="rId2" Type="http://schemas.openxmlformats.org/officeDocument/2006/relationships/notesMaster" Target="../notesMasters/notesMaster1.xml"/>
</Relationships>
</file>

<file path=ppt/notesSlides/_rels/notesSlide138.xml.rels><?xml version="1.0" encoding="UTF-8"?>
<Relationships xmlns="http://schemas.openxmlformats.org/package/2006/relationships"><Relationship Id="rId1" Type="http://schemas.openxmlformats.org/officeDocument/2006/relationships/slide" Target="../slides/slide138.xml"/><Relationship Id="rId2" Type="http://schemas.openxmlformats.org/officeDocument/2006/relationships/notesMaster" Target="../notesMasters/notesMaster1.xml"/>
</Relationships>
</file>

<file path=ppt/notesSlides/_rels/notesSlide139.xml.rels><?xml version="1.0" encoding="UTF-8"?>
<Relationships xmlns="http://schemas.openxmlformats.org/package/2006/relationships"><Relationship Id="rId1" Type="http://schemas.openxmlformats.org/officeDocument/2006/relationships/slide" Target="../slides/slide139.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40.xml.rels><?xml version="1.0" encoding="UTF-8"?>
<Relationships xmlns="http://schemas.openxmlformats.org/package/2006/relationships"><Relationship Id="rId1" Type="http://schemas.openxmlformats.org/officeDocument/2006/relationships/slide" Target="../slides/slide140.xml"/><Relationship Id="rId2" Type="http://schemas.openxmlformats.org/officeDocument/2006/relationships/notesMaster" Target="../notesMasters/notesMaster1.xml"/>
</Relationships>
</file>

<file path=ppt/notesSlides/_rels/notesSlide141.xml.rels><?xml version="1.0" encoding="UTF-8"?>
<Relationships xmlns="http://schemas.openxmlformats.org/package/2006/relationships"><Relationship Id="rId1" Type="http://schemas.openxmlformats.org/officeDocument/2006/relationships/slide" Target="../slides/slide141.xml"/><Relationship Id="rId2" Type="http://schemas.openxmlformats.org/officeDocument/2006/relationships/notesMaster" Target="../notesMasters/notesMaster1.xml"/>
</Relationships>
</file>

<file path=ppt/notesSlides/_rels/notesSlide142.xml.rels><?xml version="1.0" encoding="UTF-8"?>
<Relationships xmlns="http://schemas.openxmlformats.org/package/2006/relationships"><Relationship Id="rId1" Type="http://schemas.openxmlformats.org/officeDocument/2006/relationships/slide" Target="../slides/slide142.xml"/><Relationship Id="rId2" Type="http://schemas.openxmlformats.org/officeDocument/2006/relationships/notesMaster" Target="../notesMasters/notesMaster1.xml"/>
</Relationships>
</file>

<file path=ppt/notesSlides/_rels/notesSlide143.xml.rels><?xml version="1.0" encoding="UTF-8"?>
<Relationships xmlns="http://schemas.openxmlformats.org/package/2006/relationships"><Relationship Id="rId1" Type="http://schemas.openxmlformats.org/officeDocument/2006/relationships/slide" Target="../slides/slide143.xml"/><Relationship Id="rId2" Type="http://schemas.openxmlformats.org/officeDocument/2006/relationships/notesMaster" Target="../notesMasters/notesMaster1.xml"/>
</Relationships>
</file>

<file path=ppt/notesSlides/_rels/notesSlide144.xml.rels><?xml version="1.0" encoding="UTF-8"?>
<Relationships xmlns="http://schemas.openxmlformats.org/package/2006/relationships"><Relationship Id="rId1" Type="http://schemas.openxmlformats.org/officeDocument/2006/relationships/slide" Target="../slides/slide144.xml"/><Relationship Id="rId2" Type="http://schemas.openxmlformats.org/officeDocument/2006/relationships/notesMaster" Target="../notesMasters/notesMaster1.xml"/>
</Relationships>
</file>

<file path=ppt/notesSlides/_rels/notesSlide145.xml.rels><?xml version="1.0" encoding="UTF-8"?>
<Relationships xmlns="http://schemas.openxmlformats.org/package/2006/relationships"><Relationship Id="rId1" Type="http://schemas.openxmlformats.org/officeDocument/2006/relationships/slide" Target="../slides/slide145.xml"/><Relationship Id="rId2" Type="http://schemas.openxmlformats.org/officeDocument/2006/relationships/notesMaster" Target="../notesMasters/notesMaster1.xml"/>
</Relationships>
</file>

<file path=ppt/notesSlides/_rels/notesSlide146.xml.rels><?xml version="1.0" encoding="UTF-8"?>
<Relationships xmlns="http://schemas.openxmlformats.org/package/2006/relationships"><Relationship Id="rId1" Type="http://schemas.openxmlformats.org/officeDocument/2006/relationships/slide" Target="../slides/slide146.xml"/><Relationship Id="rId2" Type="http://schemas.openxmlformats.org/officeDocument/2006/relationships/notesMaster" Target="../notesMasters/notesMaster1.xml"/>
</Relationships>
</file>

<file path=ppt/notesSlides/_rels/notesSlide147.xml.rels><?xml version="1.0" encoding="UTF-8"?>
<Relationships xmlns="http://schemas.openxmlformats.org/package/2006/relationships"><Relationship Id="rId1" Type="http://schemas.openxmlformats.org/officeDocument/2006/relationships/slide" Target="../slides/slide147.xml"/><Relationship Id="rId2" Type="http://schemas.openxmlformats.org/officeDocument/2006/relationships/notesMaster" Target="../notesMasters/notesMaster1.xml"/>
</Relationships>
</file>

<file path=ppt/notesSlides/_rels/notesSlide148.xml.rels><?xml version="1.0" encoding="UTF-8"?>
<Relationships xmlns="http://schemas.openxmlformats.org/package/2006/relationships"><Relationship Id="rId1" Type="http://schemas.openxmlformats.org/officeDocument/2006/relationships/slide" Target="../slides/slide148.xml"/><Relationship Id="rId2" Type="http://schemas.openxmlformats.org/officeDocument/2006/relationships/notesMaster" Target="../notesMasters/notesMaster1.xml"/>
</Relationships>
</file>

<file path=ppt/notesSlides/_rels/notesSlide149.xml.rels><?xml version="1.0" encoding="UTF-8"?>
<Relationships xmlns="http://schemas.openxmlformats.org/package/2006/relationships"><Relationship Id="rId1" Type="http://schemas.openxmlformats.org/officeDocument/2006/relationships/slide" Target="../slides/slide149.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50.xml.rels><?xml version="1.0" encoding="UTF-8"?>
<Relationships xmlns="http://schemas.openxmlformats.org/package/2006/relationships"><Relationship Id="rId1" Type="http://schemas.openxmlformats.org/officeDocument/2006/relationships/slide" Target="../slides/slide150.xml"/><Relationship Id="rId2" Type="http://schemas.openxmlformats.org/officeDocument/2006/relationships/notesMaster" Target="../notesMasters/notesMaster1.xml"/>
</Relationships>
</file>

<file path=ppt/notesSlides/_rels/notesSlide151.xml.rels><?xml version="1.0" encoding="UTF-8"?>
<Relationships xmlns="http://schemas.openxmlformats.org/package/2006/relationships"><Relationship Id="rId1" Type="http://schemas.openxmlformats.org/officeDocument/2006/relationships/slide" Target="../slides/slide151.xml"/><Relationship Id="rId2" Type="http://schemas.openxmlformats.org/officeDocument/2006/relationships/notesMaster" Target="../notesMasters/notesMaster1.xml"/>
</Relationships>
</file>

<file path=ppt/notesSlides/_rels/notesSlide152.xml.rels><?xml version="1.0" encoding="UTF-8"?>
<Relationships xmlns="http://schemas.openxmlformats.org/package/2006/relationships"><Relationship Id="rId1" Type="http://schemas.openxmlformats.org/officeDocument/2006/relationships/slide" Target="../slides/slide152.xml"/><Relationship Id="rId2" Type="http://schemas.openxmlformats.org/officeDocument/2006/relationships/notesMaster" Target="../notesMasters/notesMaster1.xml"/>
</Relationships>
</file>

<file path=ppt/notesSlides/_rels/notesSlide153.xml.rels><?xml version="1.0" encoding="UTF-8"?>
<Relationships xmlns="http://schemas.openxmlformats.org/package/2006/relationships"><Relationship Id="rId1" Type="http://schemas.openxmlformats.org/officeDocument/2006/relationships/slide" Target="../slides/slide153.xml"/><Relationship Id="rId2" Type="http://schemas.openxmlformats.org/officeDocument/2006/relationships/notesMaster" Target="../notesMasters/notesMaster1.xml"/>
</Relationships>
</file>

<file path=ppt/notesSlides/_rels/notesSlide154.xml.rels><?xml version="1.0" encoding="UTF-8"?>
<Relationships xmlns="http://schemas.openxmlformats.org/package/2006/relationships"><Relationship Id="rId1" Type="http://schemas.openxmlformats.org/officeDocument/2006/relationships/slide" Target="../slides/slide154.xml"/><Relationship Id="rId2" Type="http://schemas.openxmlformats.org/officeDocument/2006/relationships/notesMaster" Target="../notesMasters/notesMaster1.xml"/>
</Relationships>
</file>

<file path=ppt/notesSlides/_rels/notesSlide155.xml.rels><?xml version="1.0" encoding="UTF-8"?>
<Relationships xmlns="http://schemas.openxmlformats.org/package/2006/relationships"><Relationship Id="rId1" Type="http://schemas.openxmlformats.org/officeDocument/2006/relationships/slide" Target="../slides/slide155.xml"/><Relationship Id="rId2" Type="http://schemas.openxmlformats.org/officeDocument/2006/relationships/notesMaster" Target="../notesMasters/notesMaster1.xml"/>
</Relationships>
</file>

<file path=ppt/notesSlides/_rels/notesSlide156.xml.rels><?xml version="1.0" encoding="UTF-8"?>
<Relationships xmlns="http://schemas.openxmlformats.org/package/2006/relationships"><Relationship Id="rId1" Type="http://schemas.openxmlformats.org/officeDocument/2006/relationships/slide" Target="../slides/slide156.xml"/><Relationship Id="rId2" Type="http://schemas.openxmlformats.org/officeDocument/2006/relationships/notesMaster" Target="../notesMasters/notesMaster1.xml"/>
</Relationships>
</file>

<file path=ppt/notesSlides/_rels/notesSlide157.xml.rels><?xml version="1.0" encoding="UTF-8"?>
<Relationships xmlns="http://schemas.openxmlformats.org/package/2006/relationships"><Relationship Id="rId1" Type="http://schemas.openxmlformats.org/officeDocument/2006/relationships/slide" Target="../slides/slide157.xml"/><Relationship Id="rId2" Type="http://schemas.openxmlformats.org/officeDocument/2006/relationships/notesMaster" Target="../notesMasters/notesMaster1.xml"/>
</Relationships>
</file>

<file path=ppt/notesSlides/_rels/notesSlide158.xml.rels><?xml version="1.0" encoding="UTF-8"?>
<Relationships xmlns="http://schemas.openxmlformats.org/package/2006/relationships"><Relationship Id="rId1" Type="http://schemas.openxmlformats.org/officeDocument/2006/relationships/slide" Target="../slides/slide158.xml"/><Relationship Id="rId2" Type="http://schemas.openxmlformats.org/officeDocument/2006/relationships/notesMaster" Target="../notesMasters/notesMaster1.xml"/>
</Relationships>
</file>

<file path=ppt/notesSlides/_rels/notesSlide159.xml.rels><?xml version="1.0" encoding="UTF-8"?>
<Relationships xmlns="http://schemas.openxmlformats.org/package/2006/relationships"><Relationship Id="rId1" Type="http://schemas.openxmlformats.org/officeDocument/2006/relationships/slide" Target="../slides/slide159.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60.xml.rels><?xml version="1.0" encoding="UTF-8"?>
<Relationships xmlns="http://schemas.openxmlformats.org/package/2006/relationships"><Relationship Id="rId1" Type="http://schemas.openxmlformats.org/officeDocument/2006/relationships/slide" Target="../slides/slide160.xml"/><Relationship Id="rId2" Type="http://schemas.openxmlformats.org/officeDocument/2006/relationships/notesMaster" Target="../notesMasters/notesMaster1.xml"/>
</Relationships>
</file>

<file path=ppt/notesSlides/_rels/notesSlide161.xml.rels><?xml version="1.0" encoding="UTF-8"?>
<Relationships xmlns="http://schemas.openxmlformats.org/package/2006/relationships"><Relationship Id="rId1" Type="http://schemas.openxmlformats.org/officeDocument/2006/relationships/slide" Target="../slides/slide161.xml"/><Relationship Id="rId2" Type="http://schemas.openxmlformats.org/officeDocument/2006/relationships/notesMaster" Target="../notesMasters/notesMaster1.xml"/>
</Relationships>
</file>

<file path=ppt/notesSlides/_rels/notesSlide162.xml.rels><?xml version="1.0" encoding="UTF-8"?>
<Relationships xmlns="http://schemas.openxmlformats.org/package/2006/relationships"><Relationship Id="rId1" Type="http://schemas.openxmlformats.org/officeDocument/2006/relationships/slide" Target="../slides/slide162.xml"/><Relationship Id="rId2" Type="http://schemas.openxmlformats.org/officeDocument/2006/relationships/notesMaster" Target="../notesMasters/notesMaster1.xml"/>
</Relationships>
</file>

<file path=ppt/notesSlides/_rels/notesSlide163.xml.rels><?xml version="1.0" encoding="UTF-8"?>
<Relationships xmlns="http://schemas.openxmlformats.org/package/2006/relationships"><Relationship Id="rId1" Type="http://schemas.openxmlformats.org/officeDocument/2006/relationships/slide" Target="../slides/slide163.xml"/><Relationship Id="rId2" Type="http://schemas.openxmlformats.org/officeDocument/2006/relationships/notesMaster" Target="../notesMasters/notesMaster1.xml"/>
</Relationships>
</file>

<file path=ppt/notesSlides/_rels/notesSlide164.xml.rels><?xml version="1.0" encoding="UTF-8"?>
<Relationships xmlns="http://schemas.openxmlformats.org/package/2006/relationships"><Relationship Id="rId1" Type="http://schemas.openxmlformats.org/officeDocument/2006/relationships/slide" Target="../slides/slide164.xml"/><Relationship Id="rId2" Type="http://schemas.openxmlformats.org/officeDocument/2006/relationships/notesMaster" Target="../notesMasters/notesMaster1.xml"/>
</Relationships>
</file>

<file path=ppt/notesSlides/_rels/notesSlide165.xml.rels><?xml version="1.0" encoding="UTF-8"?>
<Relationships xmlns="http://schemas.openxmlformats.org/package/2006/relationships"><Relationship Id="rId1" Type="http://schemas.openxmlformats.org/officeDocument/2006/relationships/slide" Target="../slides/slide165.xml"/><Relationship Id="rId2" Type="http://schemas.openxmlformats.org/officeDocument/2006/relationships/notesMaster" Target="../notesMasters/notesMaster1.xml"/>
</Relationships>
</file>

<file path=ppt/notesSlides/_rels/notesSlide166.xml.rels><?xml version="1.0" encoding="UTF-8"?>
<Relationships xmlns="http://schemas.openxmlformats.org/package/2006/relationships"><Relationship Id="rId1" Type="http://schemas.openxmlformats.org/officeDocument/2006/relationships/slide" Target="../slides/slide166.xml"/><Relationship Id="rId2" Type="http://schemas.openxmlformats.org/officeDocument/2006/relationships/notesMaster" Target="../notesMasters/notesMaster1.xml"/>
</Relationships>
</file>

<file path=ppt/notesSlides/_rels/notesSlide167.xml.rels><?xml version="1.0" encoding="UTF-8"?>
<Relationships xmlns="http://schemas.openxmlformats.org/package/2006/relationships"><Relationship Id="rId1" Type="http://schemas.openxmlformats.org/officeDocument/2006/relationships/slide" Target="../slides/slide167.xml"/><Relationship Id="rId2" Type="http://schemas.openxmlformats.org/officeDocument/2006/relationships/notesMaster" Target="../notesMasters/notesMaster1.xml"/>
</Relationships>
</file>

<file path=ppt/notesSlides/_rels/notesSlide168.xml.rels><?xml version="1.0" encoding="UTF-8"?>
<Relationships xmlns="http://schemas.openxmlformats.org/package/2006/relationships"><Relationship Id="rId1" Type="http://schemas.openxmlformats.org/officeDocument/2006/relationships/slide" Target="../slides/slide168.xml"/><Relationship Id="rId2" Type="http://schemas.openxmlformats.org/officeDocument/2006/relationships/notesMaster" Target="../notesMasters/notesMaster1.xml"/>
</Relationships>
</file>

<file path=ppt/notesSlides/_rels/notesSlide169.xml.rels><?xml version="1.0" encoding="UTF-8"?>
<Relationships xmlns="http://schemas.openxmlformats.org/package/2006/relationships"><Relationship Id="rId1" Type="http://schemas.openxmlformats.org/officeDocument/2006/relationships/slide" Target="../slides/slide169.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70.xml.rels><?xml version="1.0" encoding="UTF-8"?>
<Relationships xmlns="http://schemas.openxmlformats.org/package/2006/relationships"><Relationship Id="rId1" Type="http://schemas.openxmlformats.org/officeDocument/2006/relationships/slide" Target="../slides/slide170.xml"/><Relationship Id="rId2" Type="http://schemas.openxmlformats.org/officeDocument/2006/relationships/notesMaster" Target="../notesMasters/notesMaster1.xml"/>
</Relationships>
</file>

<file path=ppt/notesSlides/_rels/notesSlide171.xml.rels><?xml version="1.0" encoding="UTF-8"?>
<Relationships xmlns="http://schemas.openxmlformats.org/package/2006/relationships"><Relationship Id="rId1" Type="http://schemas.openxmlformats.org/officeDocument/2006/relationships/slide" Target="../slides/slide171.xml"/><Relationship Id="rId2" Type="http://schemas.openxmlformats.org/officeDocument/2006/relationships/notesMaster" Target="../notesMasters/notesMaster1.xml"/>
</Relationships>
</file>

<file path=ppt/notesSlides/_rels/notesSlide172.xml.rels><?xml version="1.0" encoding="UTF-8"?>
<Relationships xmlns="http://schemas.openxmlformats.org/package/2006/relationships"><Relationship Id="rId1" Type="http://schemas.openxmlformats.org/officeDocument/2006/relationships/slide" Target="../slides/slide172.xml"/><Relationship Id="rId2" Type="http://schemas.openxmlformats.org/officeDocument/2006/relationships/notesMaster" Target="../notesMasters/notesMaster1.xml"/>
</Relationships>
</file>

<file path=ppt/notesSlides/_rels/notesSlide173.xml.rels><?xml version="1.0" encoding="UTF-8"?>
<Relationships xmlns="http://schemas.openxmlformats.org/package/2006/relationships"><Relationship Id="rId1" Type="http://schemas.openxmlformats.org/officeDocument/2006/relationships/slide" Target="../slides/slide173.xml"/><Relationship Id="rId2" Type="http://schemas.openxmlformats.org/officeDocument/2006/relationships/notesMaster" Target="../notesMasters/notesMaster1.xml"/>
</Relationships>
</file>

<file path=ppt/notesSlides/_rels/notesSlide174.xml.rels><?xml version="1.0" encoding="UTF-8"?>
<Relationships xmlns="http://schemas.openxmlformats.org/package/2006/relationships"><Relationship Id="rId1" Type="http://schemas.openxmlformats.org/officeDocument/2006/relationships/slide" Target="../slides/slide174.xml"/><Relationship Id="rId2" Type="http://schemas.openxmlformats.org/officeDocument/2006/relationships/notesMaster" Target="../notesMasters/notesMaster1.xml"/>
</Relationships>
</file>

<file path=ppt/notesSlides/_rels/notesSlide175.xml.rels><?xml version="1.0" encoding="UTF-8"?>
<Relationships xmlns="http://schemas.openxmlformats.org/package/2006/relationships"><Relationship Id="rId1" Type="http://schemas.openxmlformats.org/officeDocument/2006/relationships/slide" Target="../slides/slide175.xml"/><Relationship Id="rId2" Type="http://schemas.openxmlformats.org/officeDocument/2006/relationships/notesMaster" Target="../notesMasters/notesMaster1.xml"/>
</Relationships>
</file>

<file path=ppt/notesSlides/_rels/notesSlide176.xml.rels><?xml version="1.0" encoding="UTF-8"?>
<Relationships xmlns="http://schemas.openxmlformats.org/package/2006/relationships"><Relationship Id="rId1" Type="http://schemas.openxmlformats.org/officeDocument/2006/relationships/slide" Target="../slides/slide176.xml"/><Relationship Id="rId2" Type="http://schemas.openxmlformats.org/officeDocument/2006/relationships/notesMaster" Target="../notesMasters/notesMaster1.xml"/>
</Relationships>
</file>

<file path=ppt/notesSlides/_rels/notesSlide177.xml.rels><?xml version="1.0" encoding="UTF-8"?>
<Relationships xmlns="http://schemas.openxmlformats.org/package/2006/relationships"><Relationship Id="rId1" Type="http://schemas.openxmlformats.org/officeDocument/2006/relationships/slide" Target="../slides/slide177.xml"/><Relationship Id="rId2" Type="http://schemas.openxmlformats.org/officeDocument/2006/relationships/notesMaster" Target="../notesMasters/notesMaster1.xml"/>
</Relationships>
</file>

<file path=ppt/notesSlides/_rels/notesSlide178.xml.rels><?xml version="1.0" encoding="UTF-8"?>
<Relationships xmlns="http://schemas.openxmlformats.org/package/2006/relationships"><Relationship Id="rId1" Type="http://schemas.openxmlformats.org/officeDocument/2006/relationships/slide" Target="../slides/slide178.xml"/><Relationship Id="rId2" Type="http://schemas.openxmlformats.org/officeDocument/2006/relationships/notesMaster" Target="../notesMasters/notesMaster1.xml"/>
</Relationships>
</file>

<file path=ppt/notesSlides/_rels/notesSlide179.xml.rels><?xml version="1.0" encoding="UTF-8"?>
<Relationships xmlns="http://schemas.openxmlformats.org/package/2006/relationships"><Relationship Id="rId1" Type="http://schemas.openxmlformats.org/officeDocument/2006/relationships/slide" Target="../slides/slide179.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80.xml.rels><?xml version="1.0" encoding="UTF-8"?>
<Relationships xmlns="http://schemas.openxmlformats.org/package/2006/relationships"><Relationship Id="rId1" Type="http://schemas.openxmlformats.org/officeDocument/2006/relationships/slide" Target="../slides/slide180.xml"/><Relationship Id="rId2" Type="http://schemas.openxmlformats.org/officeDocument/2006/relationships/notesMaster" Target="../notesMasters/notesMaster1.xml"/>
</Relationships>
</file>

<file path=ppt/notesSlides/_rels/notesSlide181.xml.rels><?xml version="1.0" encoding="UTF-8"?>
<Relationships xmlns="http://schemas.openxmlformats.org/package/2006/relationships"><Relationship Id="rId1" Type="http://schemas.openxmlformats.org/officeDocument/2006/relationships/slide" Target="../slides/slide181.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2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AA3D824-2D65-42F8-BCE9-49A25777336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4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6DD7E84-1D85-491D-9DEB-209B8F9B82BE}"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2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B01B752-40DE-4319-9F96-A9D7A300CF1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2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FD6C2D15-E023-4B4F-8D0D-F3345B7C652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2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DA0CE667-F23D-4C9A-93A4-FEE38F28E0A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2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56CF76B-6015-455C-A810-AED773F5B1C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3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757B648A-F717-4D99-B5B0-F284248FDFD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3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884BBEBC-30D2-4843-AABE-67063B3E218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3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3A5F163E-E374-4D69-A37C-2299255F113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3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B4C1C28B-E840-46FE-9345-AD39C67C7BD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3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D5236A7-4973-46FD-8805-C1B3E61FC4B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0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4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DA50C32-C248-443C-A812-58EEDF870EA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4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BC2C2F4-ADE8-4BF1-BB94-8AEE6A9B97E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4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840DFF88-0539-4A1B-BDD9-2F59E0BD9F8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4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4E7CD722-2358-4A4B-9112-D6EC42A1CB8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4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AA6EC12-7310-45E4-972F-E7446CD5081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4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EEF172C1-B977-4AD5-92FB-4FB5851ECF2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5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EC93205-EB0A-42B3-84FD-5DE2C8A38FB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5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5DE2CCE1-C331-48D8-84E8-8906A2CD76F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5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F75F850C-7ABF-4B89-975A-855A62F72CF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5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7CCB44D4-C658-470B-87CB-52415E16CA6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5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FAA12883-34CD-43EE-81AB-7FC5A66738B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6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B6B294E3-D944-4F60-B4DC-C5136D0E974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4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DEC2B6B-CD40-4E5C-B4E7-FE0A42BEF4F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6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003BD02E-F900-457A-8893-F09F7B6C314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6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49B80F5-0C94-45DB-89CD-997B3BCD258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6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55458F0-724A-473F-83E3-F7376743019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6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D3CFFA6A-F5A8-46F4-AEFF-CAFB2892F17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7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59B8114-A4C4-470F-A8C5-46E86E63EED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7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FE7CECCF-0FDF-4AA3-B6D6-61C253A1FB7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7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8701F4A5-35FC-4BEC-A328-1D8DF822CDA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7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794ECD84-1932-4F74-834E-1DD3EAA7647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7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BF2FFD61-D480-4A63-BF5D-D5FD8BCB294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4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FC2FC35-B34F-4153-86B5-85238B199C5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8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417368E-6419-4ACB-A248-8CA35B27A7B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8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88889489-0CEB-4B02-B81F-AAACAFAA053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8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A7DA4E8-A612-4709-9BFC-3099F3AD6E3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8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3E8DE3F4-0121-44BD-96E7-0213E262F12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8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1A16D35C-A41F-41EC-880B-F600F7F502D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9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DEFFA20-B94F-46AB-86F2-446A5136AF2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9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FE63FFA-8740-435F-81A5-6E2E18C2D65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9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DD2D366D-67B8-4651-8156-0EB9BBA3607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9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024E2724-1FBD-495E-8F5D-BE242ED56C7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9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EF521A01-0699-402B-B4C6-F9838E7DC70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5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7E7707E1-A61D-479E-BA2F-47767C0BE70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0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CAC1500-EA19-4B5F-9B70-AC995F06091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0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0BC4F586-2CE5-425C-8EFA-42086FF48E7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0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89A08EF2-0B4E-4DFF-A2AE-DC948D1D6AD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0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E305BAAB-857B-40DE-A78A-96EED0C29B1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0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F9BD5E58-1E34-4843-AE9E-FD96B7C4649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1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E9AE872-A773-44A2-B715-71E22627BD1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1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306EF4DD-7074-41D3-AF67-37F6D69EC71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1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D713A87C-4973-472D-AD30-AD60A1AFBB0E}"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1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FB794B2-B3FE-4676-B89E-3A338C3166D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1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1A9772B-597D-4B15-A370-362E4954FA6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5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0E44FBDA-139B-429F-AA64-69795AEC43B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2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EA8FBCAB-8D5A-4F7F-B3A1-133A1EA0965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2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F10BDE3D-1C8F-446D-9A76-45EEFD4010C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2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3E02FE2C-EF5F-4C1E-A93B-A4065491EBF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2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B59F830-FC77-44AD-A3EA-A3948AF0CE0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2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9C2B03E-21B5-4860-B697-CD3EC486268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3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5B016892-7414-4E8A-A3F2-1E11706BC46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3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168CA8A6-D7F4-4722-B7E9-62FF133B39C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3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1C50F16D-E895-4EEA-8845-62C6AA65E78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3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1B15C36C-3471-4761-9DF2-2AB29811FD9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3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55AC7C2E-7856-4BE5-8597-DFE0E7DE590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5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C8D5A90-2388-4CED-B1F7-E8563065155E}"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4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4845559-91C8-4EA1-88D2-E9CE98599F6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4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D5E78C7-8BFA-4D58-A068-D7EF03CE6B3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4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F38CE3EA-3711-4CA9-970D-7881859CA21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4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283111A-7E8B-47FC-9F12-48A385CF82A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4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390F2C16-6634-439C-A8A6-DF8D5ABDABA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5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9D5C12D-EEAB-4546-852E-6CE6DD84B27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5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DE27ABD6-A97C-4F51-8C67-4CB67933C06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5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EB049E2-7535-45B2-9B04-6992B604DA8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5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149DD95C-4C9C-4328-A400-0BD34682061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5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862C236F-F003-4E46-9CAB-82BC3844FC9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5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BCE09210-30FD-46DC-A70A-805F3598974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6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082EF46-A76D-4548-B4A8-AA6115515A3E}"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6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AC156B1-706C-42BA-99F5-F608AA5D34B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6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0155B87D-E6DF-4723-8387-7CF29ECDF7E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6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E7DA6549-39C1-4B64-9C24-1B2EABFCB3FE}"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6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7A0CCF72-D147-469B-A553-48735FD3571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7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5A35D920-EC26-4C18-B00B-A4E0412543C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7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79F85C51-5293-4607-8DD7-190E9F76858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7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71FF6669-C303-447E-BAFF-5B7AAD93867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7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D4253D3-A1BE-4BEE-BA6F-CE663B0074EE}"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7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8FCAEC15-617C-4588-963E-9376B87E3FE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5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E8AFF341-8430-4A43-AEAC-AC580AAB20CE}"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8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82A2C9C4-ECA6-48E0-B39A-582A7B47553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78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67F04A6-AABD-44CE-B7CD-B8F9B002DD8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6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EEF0D9EF-C49E-4CDE-BF9A-8E2BC5E7A02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2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7A87893-B39B-4006-8287-64CEFC4C063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6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B55BD79-6989-4BE2-A590-490D25DEC91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6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47C84D9-52B3-4985-98D9-1B7CF568112E}"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6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4EB9BA3-6F08-48E9-881D-DE619DD16E7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6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E3C7D82A-97BD-4B86-958F-2EA422655C7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7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B079DE7B-17C5-42FA-81DD-27351D97913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7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21EE9B5-9BA9-41E7-9955-BF8E383058D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7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3A1A77B1-7107-41CE-A891-91FC2D0F4D1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7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C5A91B8-25AF-484D-82CF-A369420C2CE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7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B3D6698-23CD-471B-AFCB-94692156FB0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8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2B1B8F3-9E6A-4EE1-B0B2-6F766261769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2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FA82D11-5ECD-48EE-80D4-A5DC2889D7C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8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0F0687C8-F521-4666-85B6-706368E647F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8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69DC4B2-8147-49A9-A862-D351AEFE29A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8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E126B5DF-03C6-424C-9019-BAA28E9F968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8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5A0205BE-CE34-4ACF-906D-3D87392ACF6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9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B58165E-08A9-4D8D-9E67-F74DACA1B49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9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70D30DDD-D871-42BC-9697-EAB6909FDA7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9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21B1F46-5594-4C71-814A-8C440DF5039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9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7C76F02-5E01-4809-8D27-DF2574DC7B0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9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E0F03659-A613-4B00-AE7F-5ECB1247746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0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A645439-5B9B-47F0-9B16-44ED79074D5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3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FCD91C1-CC4F-4A6E-8569-15C3E1D00F9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0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450E307-1D78-4F85-8FF7-FE8D6FEFCCC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0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07216C17-A757-4F94-B660-ACF2F670C76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0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5A795D8-F88A-45C5-AC42-458CD5FFA2E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0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D54FB0AA-324E-44DF-A25C-EBEA0294423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1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932ACF0-E251-4CF2-8A86-87A085A27A6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1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FA395BD0-4011-46A3-9805-E14EEC57A0D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1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04C862F4-A9B8-4C6D-8340-3AB3B0D3447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1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D10C1E1D-5458-4AA0-BFC6-57F9D6EC15F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1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473C831C-35D3-4052-8CCB-CDD2AC96E7E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2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09E1F203-6189-4DD4-B0B0-0D04CDAF52B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3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5602E83D-9C33-4ED9-9273-60A53312CE7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2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83ED8E8C-2EF2-4C68-A2BE-A2C4DD3FB26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2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4A0C0375-4A86-4B28-80C4-A92E9F6056A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2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BD215D1-9E53-4A2C-B668-E5B4758107E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2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925F2A7-3C73-41BE-AAD7-9C5F22F41E2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3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5540A6F2-155D-41DF-AD6F-123D110F98A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3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3E30DD43-27C8-4B36-B21B-B377985E88F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3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AA6F989-8077-4052-AE1A-7FD008778DE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3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D00FFA0-6846-40EE-A8EE-7F29884424F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3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8D21CBBE-DAB2-4878-A9A4-6597856FE63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4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0252870A-66D3-4728-97A7-0ACE18A5A33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3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B7E7C781-5032-41C4-89E6-7BE5C863617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4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4B1C3718-3931-4A9F-BCF3-D2594740846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4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86E60F7-E1B7-440D-8774-1F166327DFD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4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FD74E20-CA90-43B9-A592-65BCAA2A53F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4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BC13D4EE-B1B4-41FD-80CD-E8967DE00E2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5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90A171E-7C15-4FF7-9605-C410B11C006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5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3DC63E0-8C41-4C5F-9FBF-C5F8D261855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5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11E72B3C-36CA-44D6-AA55-AA3559B1DC2E}"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5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DA23E1B0-0FFE-430F-918D-C17B6899AE6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5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E0F43A34-8BE6-49E8-9192-E325CBE3C51C}"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6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4C46615D-2060-4FE4-8C4A-26435BDA619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3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883A88DA-A707-4597-9D47-8C94DD3D6DC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6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72B6014-96A3-49F9-8A0A-8CDB36DE906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6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D33BF0B8-3542-4AD3-B924-6914846D2D8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6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37F14F87-CA9E-4418-800A-BC4F491F78E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6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C1051E9-260E-4BEC-91A4-6C28123B48A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7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BC02611-A86D-42BF-8907-1FB05CB3DA4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7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08454E8-1B10-4225-9905-DBA0ECB590E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7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73D4EB0B-73EE-4A48-BA86-237CB082964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7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0EFD7F3-E530-4E05-A89A-E4C47819B80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7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61A132E8-865B-4B80-A955-D3B1858B80F9}"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8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52843953-B7DC-42C2-BB2C-858FD956D9B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3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6CDC857-1AA0-461F-918C-3B1B2B4BD7E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8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E3E7ED27-5FD8-4769-B207-9FC1F8A66B32}"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8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F73A3688-C599-4147-948A-73A7B47A46A6}"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8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53E127A9-8FCE-4A1C-A8B4-E3196AA0C66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8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19A3AD17-BEF9-4004-814F-403634A0BC3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9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02B4948F-3E6D-42DE-BBAB-F8ED5DFE4D25}"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9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1673426-3F62-41DA-A82D-6537A0EE002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9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7776FD75-CFA7-4757-8D7F-923A4755543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9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E7ADBE85-1592-40AF-8DE1-D8CE295CE6F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59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1AA8D621-9A75-4C5C-8FD2-B0CEDA88AEE1}"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0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77E39EED-C0C3-4F5D-84DE-C44186DD49C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44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F8A70CB-85B8-4602-8152-D1D800C9F08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0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B2DFA813-6031-4CF5-B79A-92429B785734}"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0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9AE52390-97B4-4CA2-A74E-5C0A9D7A9F3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0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87B16775-2729-481F-A4BE-CB3050E64EBB}"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0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2CCBE4E-F0C8-4349-B900-1C1491306623}"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1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A120FEFE-94E4-4E63-8CAD-176021A87060}"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12"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C80337D2-473D-481E-B39F-7CC8C35C09BD}"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14"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0EDA338D-B62A-42A3-BB89-B3E2FEF86BAF}"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16"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285D9706-EDCF-4FD8-954E-0649C53D2CD7}"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18"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39EA8820-A018-46F0-9FB2-F47C7E43EAC8}"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body"/>
          </p:nvPr>
        </p:nvSpPr>
        <p:spPr>
          <a:xfrm>
            <a:off x="685800" y="4343400"/>
            <a:ext cx="5484960" cy="4113360"/>
          </a:xfrm>
          <a:prstGeom prst="rect">
            <a:avLst/>
          </a:prstGeom>
        </p:spPr>
        <p:txBody>
          <a:bodyPr lIns="0" rIns="0" tIns="0" bIns="0"/>
          <a:p>
            <a:endParaRPr b="0" lang="en-IE" sz="2000" spc="-1" strike="noStrike">
              <a:latin typeface="Arial"/>
            </a:endParaRPr>
          </a:p>
        </p:txBody>
      </p:sp>
      <p:sp>
        <p:nvSpPr>
          <p:cNvPr id="620" name="CustomShape 2"/>
          <p:cNvSpPr/>
          <p:nvPr/>
        </p:nvSpPr>
        <p:spPr>
          <a:xfrm>
            <a:off x="3884760" y="8685360"/>
            <a:ext cx="2970360" cy="455760"/>
          </a:xfrm>
          <a:prstGeom prst="rect">
            <a:avLst/>
          </a:prstGeom>
          <a:noFill/>
          <a:ln>
            <a:noFill/>
          </a:ln>
        </p:spPr>
        <p:style>
          <a:lnRef idx="0"/>
          <a:fillRef idx="0"/>
          <a:effectRef idx="0"/>
          <a:fontRef idx="minor"/>
        </p:style>
        <p:txBody>
          <a:bodyPr lIns="90000" rIns="90000" tIns="45000" bIns="45000" anchor="b"/>
          <a:p>
            <a:pPr algn="r">
              <a:lnSpc>
                <a:spcPct val="100000"/>
              </a:lnSpc>
            </a:pPr>
            <a:fld id="{0CF63754-7692-4D48-B278-07F66FC174EA}" type="slidenum">
              <a:rPr b="0" lang="en-IE" sz="1200" spc="-1" strike="noStrike">
                <a:solidFill>
                  <a:srgbClr val="000000"/>
                </a:solidFill>
                <a:latin typeface="+mn-lt"/>
                <a:ea typeface="+mn-ea"/>
              </a:rPr>
              <a:t>&lt;number&gt;</a:t>
            </a:fld>
            <a:endParaRPr b="0" lang="en-IE"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E"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E"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E"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E"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E" sz="3200" spc="-1" strike="noStrike">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E" sz="3200" spc="-1" strike="noStrike">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normAutofit/>
          </a:bodyPr>
          <a:p>
            <a:endParaRPr b="0" lang="en-I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E"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E"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E"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E" sz="3200" spc="-1" strike="noStrike">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IE"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E" sz="3200" spc="-1" strike="noStrike">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I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E"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E"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E"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E"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E"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E" sz="3200" spc="-1" strike="noStrike">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normAutofit/>
          </a:bodyPr>
          <a:p>
            <a:endParaRPr b="0" lang="en-IE" sz="3200" spc="-1" strike="noStrike">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I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E"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E"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E"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E"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E"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E"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IE" sz="4400" spc="-1" strike="noStrike">
                <a:latin typeface="Arial"/>
              </a:rPr>
              <a:t>Click to edit the title text format</a:t>
            </a:r>
            <a:endParaRPr b="0" lang="en-IE"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
</Relationships>
</file>

<file path=ppt/slides/_rels/slide1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
</Relationships>
</file>

<file path=ppt/slides/_rels/slide134.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xml"/><Relationship Id="rId3" Type="http://schemas.openxmlformats.org/officeDocument/2006/relationships/notesSlide" Target="../notesSlides/notesSlide134.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
</Relationships>
</file>

<file path=ppt/slides/_rels/slide1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
</Relationships>
</file>

<file path=ppt/slides/_rels/slide14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Relationship Id="rId3" Type="http://schemas.openxmlformats.org/officeDocument/2006/relationships/notesSlide" Target="../notesSlides/notesSlide148.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
</Relationships>
</file>

<file path=ppt/slides/_rels/slide15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Relationship Id="rId3" Type="http://schemas.openxmlformats.org/officeDocument/2006/relationships/notesSlide" Target="../notesSlides/notesSlide152.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
</Relationships>
</file>

<file path=ppt/slides/_rels/slide1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
</Relationships>
</file>

<file path=ppt/slides/_rels/slide1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
</Relationships>
</file>

<file path=ppt/slides/_rels/slide15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
</Relationships>
</file>

<file path=ppt/slides/_rels/slide1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
</Relationships>
</file>

<file path=ppt/slides/_rels/slide1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
</Relationships>
</file>

<file path=ppt/slides/_rels/slide1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
</Relationships>
</file>

<file path=ppt/slides/_rels/slide1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
</Relationships>
</file>

<file path=ppt/slides/_rels/slide1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
</Relationships>
</file>

<file path=ppt/slides/_rels/slide16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
</Relationships>
</file>

<file path=ppt/slides/_rels/slide1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
</Relationships>
</file>

<file path=ppt/slides/_rels/slide1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
</Relationships>
</file>

<file path=ppt/slides/_rels/slide16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
</Relationships>
</file>

<file path=ppt/slides/_rels/slide16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
</Relationships>
</file>

<file path=ppt/slides/_rels/slide16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8.xml"/>
</Relationships>
</file>

<file path=ppt/slides/_rels/slide1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9.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0.xml"/>
</Relationships>
</file>

<file path=ppt/slides/_rels/slide17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1.xml"/>
</Relationships>
</file>

<file path=ppt/slides/_rels/slide17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2.xml"/>
</Relationships>
</file>

<file path=ppt/slides/_rels/slide1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3.xml"/>
</Relationships>
</file>

<file path=ppt/slides/_rels/slide17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
</Relationships>
</file>

<file path=ppt/slides/_rels/slide17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5.xml"/>
</Relationships>
</file>

<file path=ppt/slides/_rels/slide17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
</Relationships>
</file>

<file path=ppt/slides/_rels/slide17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
</Relationships>
</file>

<file path=ppt/slides/_rels/slide17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
</Relationships>
</file>

<file path=ppt/slides/_rels/slide17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8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0.xml"/>
</Relationships>
</file>

<file path=ppt/slides/_rels/slide18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Relationship Id="rId3"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 Id="rId3"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Relationship Id="rId3"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Relationship Id="rId3"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390960" y="75744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44" name="CustomShape 2"/>
          <p:cNvSpPr/>
          <p:nvPr/>
        </p:nvSpPr>
        <p:spPr>
          <a:xfrm>
            <a:off x="1076760" y="2226960"/>
            <a:ext cx="6399360" cy="175104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Let’s look at some examples.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Facebook currently stores 300 petabytes of data</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Facebook processes approximately 600 terabytes of data per day</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Facebook handles one billion users per day</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Facebook processes 2.7 billion ‘Likes’ per day.</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300 million photographs uploaded every day.</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62"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Hadoop 2.0 released by the Apache Foundation in 2013.</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Hadoop 2.0 is a fundamental change in the architecture.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resource manager YARN was split from the MapReduce system and created as its own subsystem.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57"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Note that when running with N JournalNodes, the system can tolerate at most (N - 1) / 2 failures and continue to function normally.</a:t>
            </a:r>
            <a:endParaRPr b="0" lang="en-IE" sz="1800" spc="-1" strike="noStrike">
              <a:latin typeface="Arial"/>
            </a:endParaRPr>
          </a:p>
        </p:txBody>
      </p:sp>
    </p:spTree>
  </p:cSld>
  <p:timing>
    <p:tnLst>
      <p:par>
        <p:cTn id="199" dur="indefinite" restart="never" nodeType="tmRoot">
          <p:childTnLst>
            <p:seq>
              <p:cTn id="200"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59"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Similar to Federation configuration, HA configuration is backward compatible and allows existing single NameNode configurations to work without change.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new configuration is designed such that all the nodes in the cluster may have the same configuration without the need for deploying different configuration files to different machines based on the type of the node.</a:t>
            </a:r>
            <a:endParaRPr b="0" lang="en-IE" sz="1800" spc="-1" strike="noStrike">
              <a:latin typeface="Arial"/>
            </a:endParaRPr>
          </a:p>
        </p:txBody>
      </p:sp>
    </p:spTree>
  </p:cSld>
  <p:timing>
    <p:tnLst>
      <p:par>
        <p:cTn id="201" dur="indefinite" restart="never" nodeType="tmRoot">
          <p:childTnLst>
            <p:seq>
              <p:cTn id="202"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61"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Like HDFS Federation, HA clusters reuse the nameservice ID to identify a single HDFS instance that may in fact consist of multiple HA NameNodes.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In addition, a new abstraction called NameNode ID is added with HA. Each distinct NameNode in the cluster has a different NameNode ID to distinguish it.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To support a single configuration file for all of the NameNodes, the relevant configuration parameters are suffixed with the nameservice ID as well as the NameNode ID.</a:t>
            </a:r>
            <a:endParaRPr b="0" lang="en-IE" sz="1800" spc="-1" strike="noStrike">
              <a:latin typeface="Arial"/>
            </a:endParaRPr>
          </a:p>
        </p:txBody>
      </p:sp>
    </p:spTree>
  </p:cSld>
  <p:timing>
    <p:tnLst>
      <p:par>
        <p:cTn id="203" dur="indefinite" restart="never" nodeType="tmRoot">
          <p:childTnLst>
            <p:seq>
              <p:cTn id="204"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63"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It is desirable for correctness of the system that only one NameNode be in the Active state at any given time.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Importantly, when using the Quorum Journal Manager, only one NameNode will ever be allowed to write to the JournalNodes, so there is no potential for corrupting the file system metadata from a split-brain scenario. </a:t>
            </a:r>
            <a:endParaRPr b="0" lang="en-IE" sz="1800" spc="-1" strike="noStrike">
              <a:latin typeface="Arial"/>
            </a:endParaRPr>
          </a:p>
          <a:p>
            <a:pPr>
              <a:lnSpc>
                <a:spcPct val="100000"/>
              </a:lnSpc>
            </a:pPr>
            <a:endParaRPr b="0" lang="en-IE" sz="1800" spc="-1" strike="noStrike">
              <a:latin typeface="Arial"/>
            </a:endParaRPr>
          </a:p>
        </p:txBody>
      </p:sp>
    </p:spTree>
  </p:cSld>
  <p:timing>
    <p:tnLst>
      <p:par>
        <p:cTn id="205" dur="indefinite" restart="never" nodeType="tmRoot">
          <p:childTnLst>
            <p:seq>
              <p:cTn id="206"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65"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However, when a failover occurs, it is still possible that the previous Active NameNode could serve read requests to clients, which may be out of date until that NameNode shuts down when trying to write to the JournalNodes.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For this reason, it is still desirable to configure some fencing methods even when using the Quorum Journal Manager.</a:t>
            </a:r>
            <a:endParaRPr b="0" lang="en-IE" sz="1800" spc="-1" strike="noStrike">
              <a:latin typeface="Arial"/>
            </a:endParaRPr>
          </a:p>
          <a:p>
            <a:pPr>
              <a:lnSpc>
                <a:spcPct val="100000"/>
              </a:lnSpc>
            </a:pPr>
            <a:endParaRPr b="0" lang="en-IE" sz="1800" spc="-1" strike="noStrike">
              <a:latin typeface="Arial"/>
            </a:endParaRPr>
          </a:p>
        </p:txBody>
      </p:sp>
    </p:spTree>
  </p:cSld>
  <p:timing>
    <p:tnLst>
      <p:par>
        <p:cTn id="207" dur="indefinite" restart="never" nodeType="tmRoot">
          <p:childTnLst>
            <p:seq>
              <p:cTn id="208"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67"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However, to improve the availability of the system in the event the fencing mechanisms fail, it is advisable to configure a fencing method which is guaranteed to return success as the last fencing method in the list. Note that if you choose to use no actual fencing methods, you still must configure something for this setting, for example “shell(/bin/true)”.</a:t>
            </a:r>
            <a:endParaRPr b="0" lang="en-IE" sz="1800" spc="-1" strike="noStrike">
              <a:latin typeface="Arial"/>
            </a:endParaRPr>
          </a:p>
        </p:txBody>
      </p:sp>
    </p:spTree>
  </p:cSld>
  <p:timing>
    <p:tnLst>
      <p:par>
        <p:cTn id="209" dur="indefinite" restart="never" nodeType="tmRoot">
          <p:childTnLst>
            <p:seq>
              <p:cTn id="210"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69"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sshfence option SSHes to the target node and uses fuser to kill the process listening on the service’s TCP port. In order for this fencing option to work, it must be able to SSH to the target node without providing a passphrase.</a:t>
            </a:r>
            <a:endParaRPr b="0" lang="en-IE" sz="1800" spc="-1" strike="noStrike">
              <a:latin typeface="Arial"/>
            </a:endParaRPr>
          </a:p>
        </p:txBody>
      </p:sp>
    </p:spTree>
  </p:cSld>
  <p:timing>
    <p:tnLst>
      <p:par>
        <p:cTn id="211" dur="indefinite" restart="never" nodeType="tmRoot">
          <p:childTnLst>
            <p:seq>
              <p:cTn id="212"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71"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shell - run an arbitrary shell command to fence the Active NameNode</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shell fencing method runs an arbitrary shell command.</a:t>
            </a:r>
            <a:endParaRPr b="0" lang="en-IE" sz="1800" spc="-1" strike="noStrike">
              <a:latin typeface="Arial"/>
            </a:endParaRPr>
          </a:p>
        </p:txBody>
      </p:sp>
    </p:spTree>
  </p:cSld>
  <p:timing>
    <p:tnLst>
      <p:par>
        <p:cTn id="213" dur="indefinite" restart="never" nodeType="tmRoot">
          <p:childTnLst>
            <p:seq>
              <p:cTn id="214"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73"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shell - run an arbitrary shell command to fence the Active NameNode</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shell fencing method runs an arbitrary shell command.</a:t>
            </a:r>
            <a:endParaRPr b="0" lang="en-IE" sz="1800" spc="-1" strike="noStrike">
              <a:latin typeface="Arial"/>
            </a:endParaRPr>
          </a:p>
        </p:txBody>
      </p:sp>
    </p:spTree>
  </p:cSld>
  <p:timing>
    <p:tnLst>
      <p:par>
        <p:cTn id="215" dur="indefinite" restart="never" nodeType="tmRoot">
          <p:childTnLst>
            <p:seq>
              <p:cTn id="216"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75"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After all of the necessary configuration options have been set, you must start the JournalNode daemons on the set of machines where they will run. </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This can be done by running the command “hadoop-daemon.sh start journalnode” and waiting for the daemon to start on each of the relevant machines.</a:t>
            </a:r>
            <a:endParaRPr b="0" lang="en-IE" sz="1800" spc="-1" strike="noStrike">
              <a:latin typeface="Arial"/>
            </a:endParaRPr>
          </a:p>
          <a:p>
            <a:pPr>
              <a:lnSpc>
                <a:spcPct val="100000"/>
              </a:lnSpc>
            </a:pPr>
            <a:endParaRPr b="0" lang="en-IE" sz="1800" spc="-1" strike="noStrike">
              <a:latin typeface="Arial"/>
            </a:endParaRPr>
          </a:p>
        </p:txBody>
      </p:sp>
    </p:spTree>
  </p:cSld>
  <p:timing>
    <p:tnLst>
      <p:par>
        <p:cTn id="217" dur="indefinite" restart="never" nodeType="tmRoot">
          <p:childTnLst>
            <p:seq>
              <p:cTn id="2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685800" y="2130480"/>
            <a:ext cx="7770960" cy="1468440"/>
          </a:xfrm>
          <a:prstGeom prst="rect">
            <a:avLst/>
          </a:prstGeom>
          <a:noFill/>
          <a:ln>
            <a:noFill/>
          </a:ln>
        </p:spPr>
        <p:style>
          <a:lnRef idx="0"/>
          <a:fillRef idx="0"/>
          <a:effectRef idx="0"/>
          <a:fontRef idx="minor"/>
        </p:style>
      </p:sp>
      <p:sp>
        <p:nvSpPr>
          <p:cNvPr id="64"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65" name="Picture 1" descr=""/>
          <p:cNvPicPr/>
          <p:nvPr/>
        </p:nvPicPr>
        <p:blipFill>
          <a:blip r:embed="rId1"/>
          <a:stretch/>
        </p:blipFill>
        <p:spPr>
          <a:xfrm>
            <a:off x="671400" y="790560"/>
            <a:ext cx="7799760" cy="527580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77"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Once the JournalNodes have been started, one must initially synchronize the two HA NameNodes’ on-disk metadata.</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If you are setting up a fresh HDFS cluster, you should first run the format command (hdfs namenode -format) on one of NameNodes.</a:t>
            </a:r>
            <a:endParaRPr b="0" lang="en-IE" sz="1800" spc="-1" strike="noStrike">
              <a:latin typeface="Arial"/>
            </a:endParaRPr>
          </a:p>
          <a:p>
            <a:pPr>
              <a:lnSpc>
                <a:spcPct val="100000"/>
              </a:lnSpc>
            </a:pPr>
            <a:endParaRPr b="0" lang="en-IE" sz="1800" spc="-1" strike="noStrike">
              <a:latin typeface="Arial"/>
            </a:endParaRPr>
          </a:p>
        </p:txBody>
      </p:sp>
    </p:spTree>
  </p:cSld>
  <p:timing>
    <p:tnLst>
      <p:par>
        <p:cTn id="219" dur="indefinite" restart="never" nodeType="tmRoot">
          <p:childTnLst>
            <p:seq>
              <p:cTn id="220" nodeType="mainSeq"/>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79"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If you have already formatted the NameNode, or are converting a non-HA-enabled cluster to be HA-enabled, you should now copy over the contents of your NameNode metadata directories to the other, unformatted NameNode by running the command “hdfs namenode -bootstrapStandby” on the unformatted NameNode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p:txBody>
      </p:sp>
    </p:spTree>
  </p:cSld>
  <p:timing>
    <p:tnLst>
      <p:par>
        <p:cTn id="221" dur="indefinite" restart="never" nodeType="tmRoot">
          <p:childTnLst>
            <p:seq>
              <p:cTn id="222" nodeType="mainSeq"/>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81"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Running this command will also ensure that the JournalNodes (as configured by dfs.namenode.shared.edits.dir) contain sufficient edits transactions to be able to start both NameNodes.</a:t>
            </a:r>
            <a:endParaRPr b="0" lang="en-IE" sz="1800" spc="-1" strike="noStrike">
              <a:latin typeface="Arial"/>
            </a:endParaRPr>
          </a:p>
          <a:p>
            <a:pPr>
              <a:lnSpc>
                <a:spcPct val="100000"/>
              </a:lnSpc>
            </a:pPr>
            <a:endParaRPr b="0" lang="en-IE" sz="1800" spc="-1" strike="noStrike">
              <a:latin typeface="Arial"/>
            </a:endParaRPr>
          </a:p>
        </p:txBody>
      </p:sp>
    </p:spTree>
  </p:cSld>
  <p:timing>
    <p:tnLst>
      <p:par>
        <p:cTn id="223" dur="indefinite" restart="never" nodeType="tmRoot">
          <p:childTnLst>
            <p:seq>
              <p:cTn id="224" nodeType="mainSeq"/>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83"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If you are converting a non-HA NameNode to be HA, you should run the command “hdfs namenode -initializeSharedEdits”, which will initialize the JournalNodes with the edits data from the local NameNode edits directories.</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At this point you may start both of your HA NameNodes as you normally would start a NameNode.</a:t>
            </a:r>
            <a:endParaRPr b="0" lang="en-IE" sz="1800" spc="-1" strike="noStrike">
              <a:latin typeface="Arial"/>
            </a:endParaRPr>
          </a:p>
        </p:txBody>
      </p:sp>
    </p:spTree>
  </p:cSld>
  <p:timing>
    <p:tnLst>
      <p:par>
        <p:cTn id="225" dur="indefinite" restart="never" nodeType="tmRoot">
          <p:childTnLst>
            <p:seq>
              <p:cTn id="226" nodeType="mainSeq"/>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85"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Once your HA NameNodes are configured and started, you will have access to some additional commands to administer thje HA HDFS cluster.</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Specifically, you should familiarize yourself with all of the subcommands of the “hdfs haadmin” command. Running this command without any additional arguments will display usage information.</a:t>
            </a:r>
            <a:endParaRPr b="0" lang="en-IE" sz="1800" spc="-1" strike="noStrike">
              <a:latin typeface="Arial"/>
            </a:endParaRPr>
          </a:p>
          <a:p>
            <a:pPr>
              <a:lnSpc>
                <a:spcPct val="100000"/>
              </a:lnSpc>
            </a:pPr>
            <a:endParaRPr b="0" lang="en-IE" sz="1800" spc="-1" strike="noStrike">
              <a:latin typeface="Arial"/>
            </a:endParaRPr>
          </a:p>
        </p:txBody>
      </p:sp>
    </p:spTree>
  </p:cSld>
  <p:timing>
    <p:tnLst>
      <p:par>
        <p:cTn id="227" dur="indefinite" restart="never" nodeType="tmRoot">
          <p:childTnLst>
            <p:seq>
              <p:cTn id="228" nodeType="mainSeq"/>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87"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But we still have a problem.</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above scenario only works if manual intervention is done to move to a secondary name node.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We would really like to have an automatic failover system.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This is where we introduce ZooKeeper. </a:t>
            </a:r>
            <a:endParaRPr b="0" lang="en-IE" sz="1800" spc="-1" strike="noStrike">
              <a:latin typeface="Arial"/>
            </a:endParaRPr>
          </a:p>
          <a:p>
            <a:pPr>
              <a:lnSpc>
                <a:spcPct val="100000"/>
              </a:lnSpc>
            </a:pPr>
            <a:endParaRPr b="0" lang="en-IE" sz="1800" spc="-1" strike="noStrike">
              <a:latin typeface="Arial"/>
            </a:endParaRPr>
          </a:p>
        </p:txBody>
      </p:sp>
    </p:spTree>
  </p:cSld>
  <p:timing>
    <p:tnLst>
      <p:par>
        <p:cTn id="229" dur="indefinite" restart="never" nodeType="tmRoot">
          <p:childTnLst>
            <p:seq>
              <p:cTn id="230" nodeType="mainSeq"/>
              <p:prevCondLst>
                <p:cond delay="0" evt="onPrev">
                  <p:tgtEl>
                    <p:sldTgt/>
                  </p:tgtEl>
                </p:cond>
              </p:prevCondLst>
              <p:nextCondLst>
                <p:cond delay="0"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289"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ZooKeeper is a distributed co-ordination service to manage large set of hosts.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Co-ordinating and managing a service in a distributed environment is a complicated process. ZooKeeper solves this issue with its simple architecture and API.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ZooKeeper allows developers to focus on core application logic without worrying about the distributed nature of the application.</a:t>
            </a:r>
            <a:endParaRPr b="0" lang="en-IE" sz="1800" spc="-1" strike="noStrike">
              <a:latin typeface="Arial"/>
            </a:endParaRPr>
          </a:p>
          <a:p>
            <a:pPr>
              <a:lnSpc>
                <a:spcPct val="100000"/>
              </a:lnSpc>
            </a:pPr>
            <a:endParaRPr b="0" lang="en-IE" sz="1800" spc="-1" strike="noStrike">
              <a:latin typeface="Arial"/>
            </a:endParaRPr>
          </a:p>
        </p:txBody>
      </p:sp>
    </p:spTree>
  </p:cSld>
  <p:timing>
    <p:tnLst>
      <p:par>
        <p:cTn id="231" dur="indefinite" restart="never" nodeType="tmRoot">
          <p:childTnLst>
            <p:seq>
              <p:cTn id="232" nodeType="mainSeq"/>
              <p:prevCondLst>
                <p:cond delay="0" evt="onPrev">
                  <p:tgtEl>
                    <p:sldTgt/>
                  </p:tgtEl>
                </p:cond>
              </p:prevCondLst>
              <p:nextCondLst>
                <p:cond delay="0" evt="onNext">
                  <p:tgtEl>
                    <p:sldTgt/>
                  </p:tgtEl>
                </p:cond>
              </p:nextCondLst>
            </p:seq>
          </p:childTnLst>
        </p:cTn>
      </p:par>
    </p:tnLst>
  </p:timing>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291"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distributed application can run on multiple systems in a network at a given time (simultaneously) by coordinating among themselves to complete a particular task in a fast and efficient manner.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Normally, complex and time-consuming tasks, which will take hours to complete by a non-distributed application (running in a single system) can be done in minutes by a distributed application by using computing capabilities of all the system involved.</a:t>
            </a:r>
            <a:endParaRPr b="0" lang="en-IE" sz="1800" spc="-1" strike="noStrike">
              <a:latin typeface="Arial"/>
            </a:endParaRPr>
          </a:p>
          <a:p>
            <a:pPr>
              <a:lnSpc>
                <a:spcPct val="100000"/>
              </a:lnSpc>
            </a:pPr>
            <a:endParaRPr b="0" lang="en-IE" sz="1800" spc="-1" strike="noStrike">
              <a:latin typeface="Arial"/>
            </a:endParaRPr>
          </a:p>
        </p:txBody>
      </p:sp>
    </p:spTree>
  </p:cSld>
  <p:timing>
    <p:tnLst>
      <p:par>
        <p:cTn id="233" dur="indefinite" restart="never" nodeType="tmRoot">
          <p:childTnLst>
            <p:seq>
              <p:cTn id="234" nodeType="mainSeq"/>
              <p:prevCondLst>
                <p:cond delay="0" evt="onPrev">
                  <p:tgtEl>
                    <p:sldTgt/>
                  </p:tgtEl>
                </p:cond>
              </p:prevCondLst>
              <p:nextCondLst>
                <p:cond delay="0" evt="onNext">
                  <p:tgtEl>
                    <p:sldTgt/>
                  </p:tgtEl>
                </p:cond>
              </p:nextCondLst>
            </p:seq>
          </p:childTnLst>
        </p:cTn>
      </p:par>
    </p:tnLst>
  </p:timing>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293"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Apache ZooKeeper is a service used by a cluster to coordinate between themselves and maintain shared data with robust synchronization techniques.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ZooKeeper is itself a distributed application providing services for writing a distributed application.</a:t>
            </a:r>
            <a:endParaRPr b="0" lang="en-IE" sz="1800" spc="-1" strike="noStrike">
              <a:latin typeface="Arial"/>
            </a:endParaRPr>
          </a:p>
          <a:p>
            <a:pPr>
              <a:lnSpc>
                <a:spcPct val="100000"/>
              </a:lnSpc>
            </a:pPr>
            <a:endParaRPr b="0" lang="en-IE" sz="1800" spc="-1" strike="noStrike">
              <a:latin typeface="Arial"/>
            </a:endParaRPr>
          </a:p>
        </p:txBody>
      </p:sp>
    </p:spTree>
  </p:cSld>
  <p:timing>
    <p:tnLst>
      <p:par>
        <p:cTn id="235" dur="indefinite" restart="never" nodeType="tmRoot">
          <p:childTnLst>
            <p:seq>
              <p:cTn id="236" nodeType="mainSeq"/>
              <p:prevCondLst>
                <p:cond delay="0" evt="onPrev">
                  <p:tgtEl>
                    <p:sldTgt/>
                  </p:tgtEl>
                </p:cond>
              </p:prevCondLst>
              <p:nextCondLst>
                <p:cond delay="0" evt="onNext">
                  <p:tgtEl>
                    <p:sldTgt/>
                  </p:tgtEl>
                </p:cond>
              </p:nextCondLst>
            </p:seq>
          </p:childTnLst>
        </p:cTn>
      </p:par>
    </p:tnLst>
  </p:timing>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295"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common services provided by ZooKeeper are as follows −</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Naming service − Identifying the nodes in a cluster by name. It is similar to DNS, but for nodes.</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Configuration management − Latest and up-to-date configuration information of the system for a joining node.</a:t>
            </a:r>
            <a:endParaRPr b="0" lang="en-IE" sz="1800" spc="-1" strike="noStrike">
              <a:latin typeface="Arial"/>
            </a:endParaRPr>
          </a:p>
          <a:p>
            <a:pPr>
              <a:lnSpc>
                <a:spcPct val="100000"/>
              </a:lnSpc>
            </a:pPr>
            <a:endParaRPr b="0" lang="en-IE" sz="1800" spc="-1" strike="noStrike">
              <a:latin typeface="Arial"/>
            </a:endParaRPr>
          </a:p>
        </p:txBody>
      </p:sp>
    </p:spTree>
  </p:cSld>
  <p:timing>
    <p:tnLst>
      <p:par>
        <p:cTn id="237" dur="indefinite" restart="never" nodeType="tmRoot">
          <p:childTnLst>
            <p:seq>
              <p:cTn id="238"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67"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68" name="Picture 2" descr=""/>
          <p:cNvPicPr/>
          <p:nvPr/>
        </p:nvPicPr>
        <p:blipFill>
          <a:blip r:embed="rId1"/>
          <a:stretch/>
        </p:blipFill>
        <p:spPr>
          <a:xfrm>
            <a:off x="1695600" y="1128600"/>
            <a:ext cx="5752080" cy="45993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297"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Cluster management − Joining / leaving of a node in a cluster and node status at real time.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Leader election − Electing a node as leader for coordination purpose.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Locking and synchronization service − Locking the data while modifying it. This mechanism helps you in automatic fail recovery while connecting other distributed applications like Apache HBase.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Highly reliable data registry − Availability of data even when one or a few nodes are down</a:t>
            </a:r>
            <a:endParaRPr b="0" lang="en-IE" sz="1800" spc="-1" strike="noStrike">
              <a:latin typeface="Arial"/>
            </a:endParaRPr>
          </a:p>
          <a:p>
            <a:pPr>
              <a:lnSpc>
                <a:spcPct val="100000"/>
              </a:lnSpc>
            </a:pPr>
            <a:endParaRPr b="0" lang="en-IE" sz="1800" spc="-1" strike="noStrike">
              <a:latin typeface="Arial"/>
            </a:endParaRPr>
          </a:p>
        </p:txBody>
      </p:sp>
    </p:spTree>
  </p:cSld>
  <p:timing>
    <p:tnLst>
      <p:par>
        <p:cTn id="239" dur="indefinite" restart="never" nodeType="tmRoot">
          <p:childTnLst>
            <p:seq>
              <p:cTn id="240" nodeType="mainSeq"/>
              <p:prevCondLst>
                <p:cond delay="0" evt="onPrev">
                  <p:tgtEl>
                    <p:sldTgt/>
                  </p:tgtEl>
                </p:cond>
              </p:prevCondLst>
              <p:nextCondLst>
                <p:cond delay="0" evt="onNext">
                  <p:tgtEl>
                    <p:sldTgt/>
                  </p:tgtEl>
                </p:cond>
              </p:nextCondLst>
            </p:seq>
          </p:childTnLst>
        </p:cTn>
      </p:par>
    </p:tnLst>
  </p:timing>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299"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Distributed applications offer a lot of benefits, but they throw a few complex and hard-to-crack challenges as well.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ZooKeeper framework provides a complete mechanism to overcome all the challenges. Race condition and deadlock are handled using fail-safe synchronization approach.</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Another main drawback is inconsistency of data, which ZooKeeper resolves with atomicity.</a:t>
            </a:r>
            <a:endParaRPr b="0" lang="en-IE" sz="1800" spc="-1" strike="noStrike">
              <a:latin typeface="Arial"/>
            </a:endParaRPr>
          </a:p>
        </p:txBody>
      </p:sp>
    </p:spTree>
  </p:cSld>
  <p:timing>
    <p:tnLst>
      <p:par>
        <p:cTn id="241" dur="indefinite" restart="never" nodeType="tmRoot">
          <p:childTnLst>
            <p:seq>
              <p:cTn id="242" nodeType="mainSeq"/>
              <p:prevCondLst>
                <p:cond delay="0" evt="onPrev">
                  <p:tgtEl>
                    <p:sldTgt/>
                  </p:tgtEl>
                </p:cond>
              </p:prevCondLst>
              <p:nextCondLst>
                <p:cond delay="0" evt="onNext">
                  <p:tgtEl>
                    <p:sldTgt/>
                  </p:tgtEl>
                </p:cond>
              </p:nextCondLst>
            </p:seq>
          </p:childTnLst>
        </p:cTn>
      </p:par>
    </p:tnLst>
  </p:timing>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01"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Here are the benefits of using ZooKeeper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Simple distributed coordination process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Synchronization − Mutual exclusion and co-operation between server processes. This process helps in Apache HBase for configuration management.</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Ordered Messages</a:t>
            </a:r>
            <a:endParaRPr b="0" lang="en-IE" sz="1800" spc="-1" strike="noStrike">
              <a:latin typeface="Arial"/>
            </a:endParaRPr>
          </a:p>
          <a:p>
            <a:pPr>
              <a:lnSpc>
                <a:spcPct val="100000"/>
              </a:lnSpc>
            </a:pPr>
            <a:endParaRPr b="0" lang="en-IE" sz="1800" spc="-1" strike="noStrike">
              <a:latin typeface="Arial"/>
            </a:endParaRPr>
          </a:p>
        </p:txBody>
      </p:sp>
    </p:spTree>
  </p:cSld>
  <p:timing>
    <p:tnLst>
      <p:par>
        <p:cTn id="243" dur="indefinite" restart="never" nodeType="tmRoot">
          <p:childTnLst>
            <p:seq>
              <p:cTn id="244" nodeType="mainSeq"/>
              <p:prevCondLst>
                <p:cond delay="0" evt="onPrev">
                  <p:tgtEl>
                    <p:sldTgt/>
                  </p:tgtEl>
                </p:cond>
              </p:prevCondLst>
              <p:nextCondLst>
                <p:cond delay="0" evt="onNext">
                  <p:tgtEl>
                    <p:sldTgt/>
                  </p:tgtEl>
                </p:cond>
              </p:nextCondLst>
            </p:seq>
          </p:childTnLst>
        </p:cTn>
      </p:par>
    </p:tnLst>
  </p:timing>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03"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Serialization − Encode the data according to specific rules. Ensure your application runs consistently. This approach can be used in MapReduce to coordinate queues to execute running threads.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Reliability</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Atomicity − Data transfer either succeed or fail completely, but no transaction is partial.</a:t>
            </a:r>
            <a:endParaRPr b="0" lang="en-IE" sz="1800" spc="-1" strike="noStrike">
              <a:latin typeface="Arial"/>
            </a:endParaRPr>
          </a:p>
        </p:txBody>
      </p:sp>
    </p:spTree>
  </p:cSld>
  <p:timing>
    <p:tnLst>
      <p:par>
        <p:cTn id="245" dur="indefinite" restart="never" nodeType="tmRoot">
          <p:childTnLst>
            <p:seq>
              <p:cTn id="246" nodeType="mainSeq"/>
              <p:prevCondLst>
                <p:cond delay="0" evt="onPrev">
                  <p:tgtEl>
                    <p:sldTgt/>
                  </p:tgtEl>
                </p:cond>
              </p:prevCondLst>
              <p:nextCondLst>
                <p:cond delay="0" evt="onNext">
                  <p:tgtEl>
                    <p:sldTgt/>
                  </p:tgtEl>
                </p:cond>
              </p:nextCondLst>
            </p:seq>
          </p:childTnLst>
        </p:cTn>
      </p:par>
    </p:tnLst>
  </p:timing>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05"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Cluster management − Joining / leaving of a node in a cluster and node status at real time.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Leader election − Electing a node as leader for coordination purpose.</a:t>
            </a:r>
            <a:endParaRPr b="0" lang="en-IE" sz="1800" spc="-1" strike="noStrike">
              <a:latin typeface="Arial"/>
            </a:endParaRPr>
          </a:p>
          <a:p>
            <a:pPr>
              <a:lnSpc>
                <a:spcPct val="100000"/>
              </a:lnSpc>
            </a:pPr>
            <a:endParaRPr b="0" lang="en-IE" sz="1800" spc="-1" strike="noStrike">
              <a:latin typeface="Arial"/>
            </a:endParaRPr>
          </a:p>
        </p:txBody>
      </p:sp>
    </p:spTree>
  </p:cSld>
  <p:timing>
    <p:tnLst>
      <p:par>
        <p:cTn id="247" dur="indefinite" restart="never" nodeType="tmRoot">
          <p:childTnLst>
            <p:seq>
              <p:cTn id="248" nodeType="mainSeq"/>
              <p:prevCondLst>
                <p:cond delay="0" evt="onPrev">
                  <p:tgtEl>
                    <p:sldTgt/>
                  </p:tgtEl>
                </p:cond>
              </p:prevCondLst>
              <p:nextCondLst>
                <p:cond delay="0" evt="onNext">
                  <p:tgtEl>
                    <p:sldTgt/>
                  </p:tgtEl>
                </p:cond>
              </p:nextCondLst>
            </p:seq>
          </p:childTnLst>
        </p:cTn>
      </p:par>
    </p:tnLst>
  </p:timing>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07"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Locking and synchronization service − Locking the data while modifying it. This mechanism helps you in automatic fail recovery while connecting other distributed applications like Apache HBase.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Highly reliable data registry − Availability of data even when one or a few nodes are down</a:t>
            </a:r>
            <a:endParaRPr b="0" lang="en-IE" sz="1800" spc="-1" strike="noStrike">
              <a:latin typeface="Arial"/>
            </a:endParaRPr>
          </a:p>
          <a:p>
            <a:pPr>
              <a:lnSpc>
                <a:spcPct val="100000"/>
              </a:lnSpc>
            </a:pPr>
            <a:endParaRPr b="0" lang="en-IE" sz="1800" spc="-1" strike="noStrike">
              <a:latin typeface="Arial"/>
            </a:endParaRPr>
          </a:p>
        </p:txBody>
      </p:sp>
    </p:spTree>
  </p:cSld>
  <p:timing>
    <p:tnLst>
      <p:par>
        <p:cTn id="249" dur="indefinite" restart="never" nodeType="tmRoot">
          <p:childTnLst>
            <p:seq>
              <p:cTn id="250" nodeType="mainSeq"/>
              <p:prevCondLst>
                <p:cond delay="0" evt="onPrev">
                  <p:tgtEl>
                    <p:sldTgt/>
                  </p:tgtEl>
                </p:cond>
              </p:prevCondLst>
              <p:nextCondLst>
                <p:cond delay="0" evt="onNext">
                  <p:tgtEl>
                    <p:sldTgt/>
                  </p:tgtEl>
                </p:cond>
              </p:nextCondLst>
            </p:seq>
          </p:childTnLst>
        </p:cTn>
      </p:par>
    </p:tnLst>
  </p:timing>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685800" y="2130480"/>
            <a:ext cx="7770960" cy="14688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latin typeface="Arial"/>
              </a:rPr>
              <a:t>Archictecture of ZooKeeper</a:t>
            </a:r>
            <a:endParaRPr b="0" lang="en-IE" sz="4400" spc="-1" strike="noStrike">
              <a:latin typeface="Arial"/>
            </a:endParaRPr>
          </a:p>
        </p:txBody>
      </p:sp>
      <p:pic>
        <p:nvPicPr>
          <p:cNvPr id="309" name="" descr=""/>
          <p:cNvPicPr/>
          <p:nvPr/>
        </p:nvPicPr>
        <p:blipFill>
          <a:blip r:embed="rId1"/>
          <a:stretch/>
        </p:blipFill>
        <p:spPr>
          <a:xfrm>
            <a:off x="1512000" y="3150360"/>
            <a:ext cx="6551640" cy="3617280"/>
          </a:xfrm>
          <a:prstGeom prst="rect">
            <a:avLst/>
          </a:prstGeom>
          <a:ln>
            <a:noFill/>
          </a:ln>
        </p:spPr>
      </p:pic>
    </p:spTree>
  </p:cSld>
  <p:timing>
    <p:tnLst>
      <p:par>
        <p:cTn id="251" dur="indefinite" restart="never" nodeType="tmRoot">
          <p:childTnLst>
            <p:seq>
              <p:cTn id="252" nodeType="mainSeq"/>
              <p:prevCondLst>
                <p:cond delay="0" evt="onPrev">
                  <p:tgtEl>
                    <p:sldTgt/>
                  </p:tgtEl>
                </p:cond>
              </p:prevCondLst>
              <p:nextCondLst>
                <p:cond delay="0" evt="onNext">
                  <p:tgtEl>
                    <p:sldTgt/>
                  </p:tgtEl>
                </p:cond>
              </p:nextCondLst>
            </p:seq>
          </p:childTnLst>
        </p:cTn>
      </p:par>
    </p:tnLst>
  </p:timing>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11"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Clients are one of the nodes in our distributed application cluster, that access information from the server. For a particular time interval, every client sends a message to the server to let the sever know that the client is alive.</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Similarly, the server sends an acknowledgement when a client connects. If there is no response from the connected server, the client automatically redirects the message to another server.</a:t>
            </a:r>
            <a:endParaRPr b="0" lang="en-IE" sz="1800" spc="-1" strike="noStrike">
              <a:latin typeface="Arial"/>
            </a:endParaRPr>
          </a:p>
          <a:p>
            <a:pPr>
              <a:lnSpc>
                <a:spcPct val="100000"/>
              </a:lnSpc>
            </a:pPr>
            <a:endParaRPr b="0" lang="en-IE" sz="1800" spc="-1" strike="noStrike">
              <a:latin typeface="Arial"/>
            </a:endParaRPr>
          </a:p>
        </p:txBody>
      </p:sp>
    </p:spTree>
  </p:cSld>
  <p:timing>
    <p:tnLst>
      <p:par>
        <p:cTn id="253" dur="indefinite" restart="never" nodeType="tmRoot">
          <p:childTnLst>
            <p:seq>
              <p:cTn id="254" nodeType="mainSeq"/>
              <p:prevCondLst>
                <p:cond delay="0" evt="onPrev">
                  <p:tgtEl>
                    <p:sldTgt/>
                  </p:tgtEl>
                </p:cond>
              </p:prevCondLst>
              <p:nextCondLst>
                <p:cond delay="0" evt="onNext">
                  <p:tgtEl>
                    <p:sldTgt/>
                  </p:tgtEl>
                </p:cond>
              </p:nextCondLst>
            </p:seq>
          </p:childTnLst>
        </p:cTn>
      </p:par>
    </p:tnLst>
  </p:timing>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13"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Server is one of the nodes in our ZooKeeper ensemble, provides all the services to clients. Gives acknowledgement to client to inform that the server is alive.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An Ensemble is a Group of ZooKeeper servers. The minimum number of nodes that is required to form an ensemble is 3.</a:t>
            </a:r>
            <a:endParaRPr b="0" lang="en-IE" sz="1800" spc="-1" strike="noStrike">
              <a:latin typeface="Arial"/>
            </a:endParaRPr>
          </a:p>
          <a:p>
            <a:pPr>
              <a:lnSpc>
                <a:spcPct val="100000"/>
              </a:lnSpc>
            </a:pPr>
            <a:endParaRPr b="0" lang="en-IE" sz="1800" spc="-1" strike="noStrike">
              <a:latin typeface="Arial"/>
            </a:endParaRPr>
          </a:p>
        </p:txBody>
      </p:sp>
    </p:spTree>
  </p:cSld>
  <p:timing>
    <p:tnLst>
      <p:par>
        <p:cTn id="255" dur="indefinite" restart="never" nodeType="tmRoot">
          <p:childTnLst>
            <p:seq>
              <p:cTn id="256" nodeType="mainSeq"/>
              <p:prevCondLst>
                <p:cond delay="0" evt="onPrev">
                  <p:tgtEl>
                    <p:sldTgt/>
                  </p:tgtEl>
                </p:cond>
              </p:prevCondLst>
              <p:nextCondLst>
                <p:cond delay="0" evt="onNext">
                  <p:tgtEl>
                    <p:sldTgt/>
                  </p:tgtEl>
                </p:cond>
              </p:nextCondLst>
            </p:seq>
          </p:childTnLst>
        </p:cTn>
      </p:par>
    </p:tnLst>
  </p:timing>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15"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Leader is a server node which performs automatic recovery if any of the connected node failed. Leaders are elected on service startup.</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Follower is a server node which follows leader instruction.</a:t>
            </a:r>
            <a:endParaRPr b="0" lang="en-IE" sz="1800" spc="-1" strike="noStrike">
              <a:latin typeface="Arial"/>
            </a:endParaRPr>
          </a:p>
        </p:txBody>
      </p:sp>
    </p:spTree>
  </p:cSld>
  <p:timing>
    <p:tnLst>
      <p:par>
        <p:cTn id="257" dur="indefinite" restart="never" nodeType="tmRoot">
          <p:childTnLst>
            <p:seq>
              <p:cTn id="258"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0"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71" name="Picture 3" descr=""/>
          <p:cNvPicPr/>
          <p:nvPr/>
        </p:nvPicPr>
        <p:blipFill>
          <a:blip r:embed="rId1"/>
          <a:stretch/>
        </p:blipFill>
        <p:spPr>
          <a:xfrm>
            <a:off x="1719360" y="1128600"/>
            <a:ext cx="5704560" cy="45993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17"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So, how does ZooKeeper help us with Hadoop cluster management?</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Here are some of the things the Hadoop uses ZooKeeper for:</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ZKFailoverController (ZKFC) is a new component which is a ZooKeeper client which also monitors and manages the state of the NameNode. Each of the machines which runs a NameNode also runs a ZKFC</a:t>
            </a:r>
            <a:endParaRPr b="0" lang="en-IE" sz="1800" spc="-1" strike="noStrike">
              <a:latin typeface="Arial"/>
            </a:endParaRPr>
          </a:p>
        </p:txBody>
      </p:sp>
    </p:spTree>
  </p:cSld>
  <p:timing>
    <p:tnLst>
      <p:par>
        <p:cTn id="259" dur="indefinite" restart="never" nodeType="tmRoot">
          <p:childTnLst>
            <p:seq>
              <p:cTn id="260" nodeType="mainSeq"/>
              <p:prevCondLst>
                <p:cond delay="0" evt="onPrev">
                  <p:tgtEl>
                    <p:sldTgt/>
                  </p:tgtEl>
                </p:cond>
              </p:prevCondLst>
              <p:nextCondLst>
                <p:cond delay="0" evt="onNext">
                  <p:tgtEl>
                    <p:sldTgt/>
                  </p:tgtEl>
                </p:cond>
              </p:nextCondLst>
            </p:seq>
          </p:childTnLst>
        </p:cTn>
      </p:par>
    </p:tnLst>
  </p:timing>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19"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ZKFC is responsible for:</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Health monitoring - the ZKFC pings its local NameNode on a periodic basis with a health-check command. So long as the NameNode responds in a timely fashion with a healthy status, the ZKFC considers the node healthy. If the node has crashed, frozen, or otherwise entered an unhealthy state, the health monitor will mark it as unhealthy.</a:t>
            </a:r>
            <a:endParaRPr b="0" lang="en-IE" sz="1800" spc="-1" strike="noStrike">
              <a:latin typeface="Arial"/>
            </a:endParaRPr>
          </a:p>
          <a:p>
            <a:pPr>
              <a:lnSpc>
                <a:spcPct val="100000"/>
              </a:lnSpc>
            </a:pPr>
            <a:endParaRPr b="0" lang="en-IE" sz="1800" spc="-1" strike="noStrike">
              <a:latin typeface="Arial"/>
            </a:endParaRPr>
          </a:p>
        </p:txBody>
      </p:sp>
    </p:spTree>
  </p:cSld>
  <p:timing>
    <p:tnLst>
      <p:par>
        <p:cTn id="261" dur="indefinite" restart="never" nodeType="tmRoot">
          <p:childTnLst>
            <p:seq>
              <p:cTn id="262" nodeType="mainSeq"/>
              <p:prevCondLst>
                <p:cond delay="0" evt="onPrev">
                  <p:tgtEl>
                    <p:sldTgt/>
                  </p:tgtEl>
                </p:cond>
              </p:prevCondLst>
              <p:nextCondLst>
                <p:cond delay="0" evt="onNext">
                  <p:tgtEl>
                    <p:sldTgt/>
                  </p:tgtEl>
                </p:cond>
              </p:nextCondLst>
            </p:seq>
          </p:childTnLst>
        </p:cTn>
      </p:par>
    </p:tnLst>
  </p:timing>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21"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ZKFC is responsible for:</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ZooKeeper session management - when the local NameNode is healthy, the ZKFC holds a session open in ZooKeeper. If the local NameNode is active, it also holds a special "lock" znode. This lock uses ZooKeeper's support for "ephemeral" nodes; if the session expires, the lock node will be automatically deleted.</a:t>
            </a:r>
            <a:endParaRPr b="0" lang="en-IE" sz="1800" spc="-1" strike="noStrike">
              <a:latin typeface="Arial"/>
            </a:endParaRPr>
          </a:p>
        </p:txBody>
      </p:sp>
    </p:spTree>
  </p:cSld>
  <p:timing>
    <p:tnLst>
      <p:par>
        <p:cTn id="263" dur="indefinite" restart="never" nodeType="tmRoot">
          <p:childTnLst>
            <p:seq>
              <p:cTn id="264" nodeType="mainSeq"/>
              <p:prevCondLst>
                <p:cond delay="0" evt="onPrev">
                  <p:tgtEl>
                    <p:sldTgt/>
                  </p:tgtEl>
                </p:cond>
              </p:prevCondLst>
              <p:nextCondLst>
                <p:cond delay="0" evt="onNext">
                  <p:tgtEl>
                    <p:sldTgt/>
                  </p:tgtEl>
                </p:cond>
              </p:nextCondLst>
            </p:seq>
          </p:childTnLst>
        </p:cTn>
      </p:par>
    </p:tnLst>
  </p:timing>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23"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ZKFC is responsible for:</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ZooKeeper-based election - if the local NameNode is healthy, and the ZKFC sees that no other node currently holds the lock znode, it will itself try to acquire the lock. If it succeeds, then it has "won the election", and is responsible for running a failover to make its local NameNode active.</a:t>
            </a:r>
            <a:endParaRPr b="0" lang="en-IE" sz="1800" spc="-1" strike="noStrike">
              <a:latin typeface="Arial"/>
            </a:endParaRPr>
          </a:p>
        </p:txBody>
      </p:sp>
    </p:spTree>
  </p:cSld>
  <p:timing>
    <p:tnLst>
      <p:par>
        <p:cTn id="265" dur="indefinite" restart="never" nodeType="tmRoot">
          <p:childTnLst>
            <p:seq>
              <p:cTn id="266" nodeType="mainSeq"/>
              <p:prevCondLst>
                <p:cond delay="0" evt="onPrev">
                  <p:tgtEl>
                    <p:sldTgt/>
                  </p:tgtEl>
                </p:cond>
              </p:prevCondLst>
              <p:nextCondLst>
                <p:cond delay="0" evt="onNext">
                  <p:tgtEl>
                    <p:sldTgt/>
                  </p:tgtEl>
                </p:cond>
              </p:nextCondLst>
            </p:seq>
          </p:childTnLst>
        </p:cTn>
      </p:par>
    </p:tnLst>
  </p:timing>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25" name="CustomShape 2"/>
          <p:cNvSpPr/>
          <p:nvPr/>
        </p:nvSpPr>
        <p:spPr>
          <a:xfrm>
            <a:off x="1371600" y="3886200"/>
            <a:ext cx="6399360" cy="1751040"/>
          </a:xfrm>
          <a:prstGeom prst="rect">
            <a:avLst/>
          </a:prstGeom>
          <a:noFill/>
          <a:ln>
            <a:noFill/>
          </a:ln>
        </p:spPr>
        <p:style>
          <a:lnRef idx="0"/>
          <a:fillRef idx="0"/>
          <a:effectRef idx="0"/>
          <a:fontRef idx="minor"/>
        </p:style>
      </p:sp>
      <p:pic>
        <p:nvPicPr>
          <p:cNvPr id="326" name="" descr=""/>
          <p:cNvPicPr/>
          <p:nvPr/>
        </p:nvPicPr>
        <p:blipFill>
          <a:blip r:embed="rId1"/>
          <a:stretch/>
        </p:blipFill>
        <p:spPr>
          <a:xfrm>
            <a:off x="475560" y="3152520"/>
            <a:ext cx="6724080" cy="3638160"/>
          </a:xfrm>
          <a:prstGeom prst="rect">
            <a:avLst/>
          </a:prstGeom>
          <a:ln>
            <a:noFill/>
          </a:ln>
        </p:spPr>
      </p:pic>
    </p:spTree>
  </p:cSld>
  <p:timing>
    <p:tnLst>
      <p:par>
        <p:cTn id="267" dur="indefinite" restart="never" nodeType="tmRoot">
          <p:childTnLst>
            <p:seq>
              <p:cTn id="268" nodeType="mainSeq"/>
              <p:prevCondLst>
                <p:cond delay="0" evt="onPrev">
                  <p:tgtEl>
                    <p:sldTgt/>
                  </p:tgtEl>
                </p:cond>
              </p:prevCondLst>
              <p:nextCondLst>
                <p:cond delay="0" evt="onNext">
                  <p:tgtEl>
                    <p:sldTgt/>
                  </p:tgtEl>
                </p:cond>
              </p:nextCondLst>
            </p:seq>
          </p:childTnLst>
        </p:cTn>
      </p:par>
    </p:tnLst>
  </p:timing>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ZooKeeper&amp;</a:t>
            </a:r>
            <a:endParaRPr b="0" lang="en-IE" sz="4400" spc="-1" strike="noStrike">
              <a:latin typeface="Arial"/>
            </a:endParaRPr>
          </a:p>
        </p:txBody>
      </p:sp>
      <p:sp>
        <p:nvSpPr>
          <p:cNvPr id="328"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In a typical HA cluster, two separate machines are configured as NameNodes.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At any point in time, exactly one of the NameNodes is in an Active state, and the other is in a Standby state.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Active NameNode is responsible for all client operations in the cluster, while the Standby is simply acting as a slave, maintaining enough state to provide a fast failover if necessary.</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r.</a:t>
            </a:r>
            <a:endParaRPr b="0" lang="en-IE" sz="1800" spc="-1" strike="noStrike">
              <a:latin typeface="Arial"/>
            </a:endParaRPr>
          </a:p>
        </p:txBody>
      </p:sp>
    </p:spTree>
  </p:cSld>
  <p:timing>
    <p:tnLst>
      <p:par>
        <p:cTn id="269" dur="indefinite" restart="never" nodeType="tmRoot">
          <p:childTnLst>
            <p:seq>
              <p:cTn id="270" nodeType="mainSeq"/>
              <p:prevCondLst>
                <p:cond delay="0" evt="onPrev">
                  <p:tgtEl>
                    <p:sldTgt/>
                  </p:tgtEl>
                </p:cond>
              </p:prevCondLst>
              <p:nextCondLst>
                <p:cond delay="0" evt="onNext">
                  <p:tgtEl>
                    <p:sldTgt/>
                  </p:tgtEl>
                </p:cond>
              </p:nextCondLst>
            </p:seq>
          </p:childTnLst>
        </p:cTn>
      </p:par>
    </p:tnLst>
  </p:timing>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30"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In order for the Standby Namenode to keep its state synchronized with the Active Namenode, both nodes communicate with a group of separate daemons called JournalNodes (JNs).</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When any namespace modification is performed by the Active node, it durably logs a record of the modification to a majority of these JNs. The Standby node is reads these edits from the JNs and apply to its own name space.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In the event of a failover, the Standby will ensure that it has read all of the edits from the JounalNodes before promoting itself to the Active state. This ensures that the namespace state is fully synchronized before a failover occurs.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It is vital for an HA cluster that only one of the NameNodes is Active at a time. ZooKeeper has been used to avoid split brain scenario so that name node state is not getting diverged due to failover.</a:t>
            </a:r>
            <a:endParaRPr b="0" lang="en-IE" sz="1800" spc="-1" strike="noStrike">
              <a:latin typeface="Arial"/>
            </a:endParaRPr>
          </a:p>
        </p:txBody>
      </p:sp>
    </p:spTree>
  </p:cSld>
  <p:timing>
    <p:tnLst>
      <p:par>
        <p:cTn id="271" dur="indefinite" restart="never" nodeType="tmRoot">
          <p:childTnLst>
            <p:seq>
              <p:cTn id="272" nodeType="mainSeq"/>
              <p:prevCondLst>
                <p:cond delay="0" evt="onPrev">
                  <p:tgtEl>
                    <p:sldTgt/>
                  </p:tgtEl>
                </p:cond>
              </p:prevCondLst>
              <p:nextCondLst>
                <p:cond delay="0" evt="onNext">
                  <p:tgtEl>
                    <p:sldTgt/>
                  </p:tgtEl>
                </p:cond>
              </p:nextCondLst>
            </p:seq>
          </p:childTnLst>
        </p:cTn>
      </p:par>
    </p:tnLst>
  </p:timing>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ZooKeeper</a:t>
            </a:r>
            <a:endParaRPr b="0" lang="en-IE" sz="4400" spc="-1" strike="noStrike">
              <a:latin typeface="Arial"/>
            </a:endParaRPr>
          </a:p>
        </p:txBody>
      </p:sp>
      <p:sp>
        <p:nvSpPr>
          <p:cNvPr id="332"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In the event of a failover, the Standby will ensure that it has read all of the edits from the JounalNodes before promoting itself to the Active state. This ensures that the namespace state is fully synchronized before a failover occurs.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It is vital for an HA cluster that only one of the NameNodes is Active at a time. ZooKeeper has been used to avoid split brain scenario so that name node state is not getting diverged due to failover.</a:t>
            </a:r>
            <a:endParaRPr b="0" lang="en-IE" sz="1800" spc="-1" strike="noStrike">
              <a:latin typeface="Arial"/>
            </a:endParaRPr>
          </a:p>
        </p:txBody>
      </p:sp>
    </p:spTree>
  </p:cSld>
  <p:timing>
    <p:tnLst>
      <p:par>
        <p:cTn id="273" dur="indefinite" restart="never" nodeType="tmRoot">
          <p:childTnLst>
            <p:seq>
              <p:cTn id="274" nodeType="mainSeq"/>
              <p:prevCondLst>
                <p:cond delay="0" evt="onPrev">
                  <p:tgtEl>
                    <p:sldTgt/>
                  </p:tgtEl>
                </p:cond>
              </p:prevCondLst>
              <p:nextCondLst>
                <p:cond delay="0" evt="onNext">
                  <p:tgtEl>
                    <p:sldTgt/>
                  </p:tgtEl>
                </p:cond>
              </p:nextCondLst>
            </p:seq>
          </p:childTnLst>
        </p:cTn>
      </p:par>
    </p:tnLst>
  </p:timing>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334"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We need to be able to collect metrics.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Collecting Namenode metrics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Collecting DataNode metrics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Collecting HDFS metrics.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275" dur="indefinite" restart="never" nodeType="tmRoot">
          <p:childTnLst>
            <p:seq>
              <p:cTn id="276" nodeType="mainSeq"/>
              <p:prevCondLst>
                <p:cond delay="0" evt="onPrev">
                  <p:tgtEl>
                    <p:sldTgt/>
                  </p:tgtEl>
                </p:cond>
              </p:prevCondLst>
              <p:nextCondLst>
                <p:cond delay="0" evt="onNext">
                  <p:tgtEl>
                    <p:sldTgt/>
                  </p:tgtEl>
                </p:cond>
              </p:nextCondLst>
            </p:seq>
          </p:childTnLst>
        </p:cTn>
      </p:par>
    </p:tnLst>
  </p:timing>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336"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has an HTTP RESTful API</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Usually located at https://&lt;namenode&gt;:50070</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You can also browse to http://&lt;namenode&gt;:50070/jmx</a:t>
            </a:r>
            <a:endParaRPr b="0" lang="en-IE" sz="1800" spc="-1" strike="noStrike">
              <a:latin typeface="Arial"/>
            </a:endParaRPr>
          </a:p>
        </p:txBody>
      </p:sp>
    </p:spTree>
  </p:cSld>
  <p:timing>
    <p:tnLst>
      <p:par>
        <p:cTn id="277" dur="indefinite" restart="never" nodeType="tmRoot">
          <p:childTnLst>
            <p:seq>
              <p:cTn id="278"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3"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74" name="Picture 1" descr=""/>
          <p:cNvPicPr/>
          <p:nvPr/>
        </p:nvPicPr>
        <p:blipFill>
          <a:blip r:embed="rId1"/>
          <a:stretch/>
        </p:blipFill>
        <p:spPr>
          <a:xfrm>
            <a:off x="1623960" y="1128600"/>
            <a:ext cx="5895000" cy="459936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338"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Each datanode also has an HTTP RESTful API</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Usually can be found at:</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http://&lt;datanode&gt;:50070/dfshealth.html</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#tab-datanode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Also, can use the JMX API to collect data.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ResourceManager exposes all the MapReduce counters for each job.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Default port for these metrics is at 8088 on the resource manager.   </a:t>
            </a:r>
            <a:endParaRPr b="0" lang="en-IE" sz="1800" spc="-1" strike="noStrike">
              <a:latin typeface="Arial"/>
            </a:endParaRPr>
          </a:p>
        </p:txBody>
      </p:sp>
    </p:spTree>
  </p:cSld>
  <p:timing>
    <p:tnLst>
      <p:par>
        <p:cTn id="279" dur="indefinite" restart="never" nodeType="tmRoot">
          <p:childTnLst>
            <p:seq>
              <p:cTn id="280" nodeType="mainSeq"/>
              <p:prevCondLst>
                <p:cond delay="0" evt="onPrev">
                  <p:tgtEl>
                    <p:sldTgt/>
                  </p:tgtEl>
                </p:cond>
              </p:prevCondLst>
              <p:nextCondLst>
                <p:cond delay="0" evt="onNext">
                  <p:tgtEl>
                    <p:sldTgt/>
                  </p:tgtEl>
                </p:cond>
              </p:nextCondLst>
            </p:seq>
          </p:childTnLst>
        </p:cTn>
      </p:par>
    </p:tnLst>
  </p:timing>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Monitoring</a:t>
            </a:r>
            <a:endParaRPr b="0" lang="en-IE" sz="4400" spc="-1" strike="noStrike">
              <a:latin typeface="Arial"/>
            </a:endParaRPr>
          </a:p>
        </p:txBody>
      </p:sp>
      <p:sp>
        <p:nvSpPr>
          <p:cNvPr id="340"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Many third party tools are available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Apache Ambari</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Cloudera Manager</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Both tools are free.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p:txBody>
      </p:sp>
    </p:spTree>
  </p:cSld>
  <p:timing>
    <p:tnLst>
      <p:par>
        <p:cTn id="281" dur="indefinite" restart="never" nodeType="tmRoot">
          <p:childTnLst>
            <p:seq>
              <p:cTn id="282" nodeType="mainSeq"/>
              <p:prevCondLst>
                <p:cond delay="0" evt="onPrev">
                  <p:tgtEl>
                    <p:sldTgt/>
                  </p:tgtEl>
                </p:cond>
              </p:prevCondLst>
              <p:nextCondLst>
                <p:cond delay="0" evt="onNext">
                  <p:tgtEl>
                    <p:sldTgt/>
                  </p:tgtEl>
                </p:cond>
              </p:nextCondLst>
            </p:seq>
          </p:childTnLst>
        </p:cTn>
      </p:par>
    </p:tnLst>
  </p:timing>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42"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Apache Spark is a lightning-fast cluster computing designed for fast computation.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It was built on top of Hadoop MapReduce and it extends the MapReduce model to efficiently use more types of computations which includes Interactive Queries and Stream Processing.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p:txBody>
      </p:sp>
    </p:spTree>
  </p:cSld>
  <p:timing>
    <p:tnLst>
      <p:par>
        <p:cTn id="283" dur="indefinite" restart="never" nodeType="tmRoot">
          <p:childTnLst>
            <p:seq>
              <p:cTn id="284" nodeType="mainSeq"/>
              <p:prevCondLst>
                <p:cond delay="0" evt="onPrev">
                  <p:tgtEl>
                    <p:sldTgt/>
                  </p:tgtEl>
                </p:cond>
              </p:prevCondLst>
              <p:nextCondLst>
                <p:cond delay="0" evt="onNext">
                  <p:tgtEl>
                    <p:sldTgt/>
                  </p:tgtEl>
                </p:cond>
              </p:nextCondLst>
            </p:seq>
          </p:childTnLst>
        </p:cTn>
      </p:par>
    </p:tnLst>
  </p:timing>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44"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Industries are using Hadoop extensively to analyze their data sets.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reason is that Hadoop framework is based on a simple programming model (MapReduce) and it enables a computing solution that is scalable, flexible, fault-tolerant and cost effective.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Here, the main concern is to maintain speed in processing large datasets in terms of waiting time between queries and waiting time to run the program.</a:t>
            </a:r>
            <a:endParaRPr b="0" lang="en-IE" sz="1800" spc="-1" strike="noStrike">
              <a:latin typeface="Arial"/>
            </a:endParaRPr>
          </a:p>
        </p:txBody>
      </p:sp>
    </p:spTree>
  </p:cSld>
  <p:timing>
    <p:tnLst>
      <p:par>
        <p:cTn id="285" dur="indefinite" restart="never" nodeType="tmRoot">
          <p:childTnLst>
            <p:seq>
              <p:cTn id="286" nodeType="mainSeq"/>
              <p:prevCondLst>
                <p:cond delay="0" evt="onPrev">
                  <p:tgtEl>
                    <p:sldTgt/>
                  </p:tgtEl>
                </p:cond>
              </p:prevCondLst>
              <p:nextCondLst>
                <p:cond delay="0" evt="onNext">
                  <p:tgtEl>
                    <p:sldTgt/>
                  </p:tgtEl>
                </p:cond>
              </p:nextCondLst>
            </p:seq>
          </p:childTnLst>
        </p:cTn>
      </p:par>
    </p:tnLst>
  </p:timing>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46"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Spark was introduced by Apache Software Foundation for speeding up the Hadoop computational computing software process.</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Against  common belief, Spark is not a modified version of Hadoop and is not, really, dependent on Hadoop because it has its own cluster management. Hadoop is just one of the ways to implement Spark.</a:t>
            </a:r>
            <a:endParaRPr b="0" lang="en-IE" sz="1800" spc="-1" strike="noStrike">
              <a:latin typeface="Arial"/>
            </a:endParaRPr>
          </a:p>
        </p:txBody>
      </p:sp>
    </p:spTree>
  </p:cSld>
  <p:timing>
    <p:tnLst>
      <p:par>
        <p:cTn id="287" dur="indefinite" restart="never" nodeType="tmRoot">
          <p:childTnLst>
            <p:seq>
              <p:cTn id="288" nodeType="mainSeq"/>
              <p:prevCondLst>
                <p:cond delay="0" evt="onPrev">
                  <p:tgtEl>
                    <p:sldTgt/>
                  </p:tgtEl>
                </p:cond>
              </p:prevCondLst>
              <p:nextCondLst>
                <p:cond delay="0" evt="onNext">
                  <p:tgtEl>
                    <p:sldTgt/>
                  </p:tgtEl>
                </p:cond>
              </p:nextCondLst>
            </p:seq>
          </p:childTnLst>
        </p:cTn>
      </p:par>
    </p:tnLst>
  </p:timing>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48"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Spark uses Hadoop in two ways – one is storage and second is processing. Since Spark has its own cluster management computation, it uses Hadoop for storage purpose only.</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main feature of Spark is its in-memory cluster computing that increases the processing speed of an application.</a:t>
            </a:r>
            <a:endParaRPr b="0" lang="en-IE" sz="1800" spc="-1" strike="noStrike">
              <a:latin typeface="Arial"/>
            </a:endParaRPr>
          </a:p>
        </p:txBody>
      </p:sp>
    </p:spTree>
  </p:cSld>
  <p:timing>
    <p:tnLst>
      <p:par>
        <p:cTn id="289" dur="indefinite" restart="never" nodeType="tmRoot">
          <p:childTnLst>
            <p:seq>
              <p:cTn id="290" nodeType="mainSeq"/>
              <p:prevCondLst>
                <p:cond delay="0" evt="onPrev">
                  <p:tgtEl>
                    <p:sldTgt/>
                  </p:tgtEl>
                </p:cond>
              </p:prevCondLst>
              <p:nextCondLst>
                <p:cond delay="0" evt="onNext">
                  <p:tgtEl>
                    <p:sldTgt/>
                  </p:tgtEl>
                </p:cond>
              </p:nextCondLst>
            </p:seq>
          </p:childTnLst>
        </p:cTn>
      </p:par>
    </p:tnLst>
  </p:timing>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50"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Apache Spark has following features.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Speed − Spark helps to run an application in Hadoop cluster, up to 100 times faster in memory, and 10 times faster when running on disk.</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This is possible by reducing number of read/write operations to disk. It stores the intermediate processing data in memory.</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291" dur="indefinite" restart="never" nodeType="tmRoot">
          <p:childTnLst>
            <p:seq>
              <p:cTn id="292" nodeType="mainSeq"/>
              <p:prevCondLst>
                <p:cond delay="0" evt="onPrev">
                  <p:tgtEl>
                    <p:sldTgt/>
                  </p:tgtEl>
                </p:cond>
              </p:prevCondLst>
              <p:nextCondLst>
                <p:cond delay="0" evt="onNext">
                  <p:tgtEl>
                    <p:sldTgt/>
                  </p:tgtEl>
                </p:cond>
              </p:nextCondLst>
            </p:seq>
          </p:childTnLst>
        </p:cTn>
      </p:par>
    </p:tnLst>
  </p:timing>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52"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Supports multiple languages − Spark provides built-in APIs in Java, Scala, or Python. Therefore, you can write applications in different languages. Spark comes up with 80 high-level operators for interactive querying.</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Advanced Analytics − Spark not only supports ‘Map’ and ‘reduce’. It also supports SQL queries, Streaming data, Machine learning (ML), and Graph algorithms.</a:t>
            </a:r>
            <a:endParaRPr b="0" lang="en-IE" sz="1800" spc="-1" strike="noStrike">
              <a:latin typeface="Arial"/>
            </a:endParaRPr>
          </a:p>
        </p:txBody>
      </p:sp>
    </p:spTree>
  </p:cSld>
  <p:timing>
    <p:tnLst>
      <p:par>
        <p:cTn id="293" dur="indefinite" restart="never" nodeType="tmRoot">
          <p:childTnLst>
            <p:seq>
              <p:cTn id="294" nodeType="mainSeq"/>
              <p:prevCondLst>
                <p:cond delay="0" evt="onPrev">
                  <p:tgtEl>
                    <p:sldTgt/>
                  </p:tgtEl>
                </p:cond>
              </p:prevCondLst>
              <p:nextCondLst>
                <p:cond delay="0" evt="onNext">
                  <p:tgtEl>
                    <p:sldTgt/>
                  </p:tgtEl>
                </p:cond>
              </p:nextCondLst>
            </p:seq>
          </p:childTnLst>
        </p:cTn>
      </p:par>
    </p:tnLst>
  </p:timing>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54"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355" name="" descr=""/>
          <p:cNvPicPr/>
          <p:nvPr/>
        </p:nvPicPr>
        <p:blipFill>
          <a:blip r:embed="rId1"/>
          <a:stretch/>
        </p:blipFill>
        <p:spPr>
          <a:xfrm>
            <a:off x="1440000" y="3444840"/>
            <a:ext cx="6479640" cy="3196440"/>
          </a:xfrm>
          <a:prstGeom prst="rect">
            <a:avLst/>
          </a:prstGeom>
          <a:ln>
            <a:noFill/>
          </a:ln>
        </p:spPr>
      </p:pic>
    </p:spTree>
  </p:cSld>
  <p:timing>
    <p:tnLst>
      <p:par>
        <p:cTn id="295" dur="indefinite" restart="never" nodeType="tmRoot">
          <p:childTnLst>
            <p:seq>
              <p:cTn id="296" nodeType="mainSeq"/>
              <p:prevCondLst>
                <p:cond delay="0" evt="onPrev">
                  <p:tgtEl>
                    <p:sldTgt/>
                  </p:tgtEl>
                </p:cond>
              </p:prevCondLst>
              <p:nextCondLst>
                <p:cond delay="0" evt="onNext">
                  <p:tgtEl>
                    <p:sldTgt/>
                  </p:tgtEl>
                </p:cond>
              </p:nextCondLst>
            </p:seq>
          </p:childTnLst>
        </p:cTn>
      </p:par>
    </p:tnLst>
  </p:timing>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57"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There are three ways of Spark deployment as explained below.</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Standalone − Spark Standalone deployment means Spark occupies the place on top of HDFS(Hadoop Distributed File System) and space is allocated for HDFS, explicitly. Here, Spark and MapReduce will run side by side to cover all spark jobs on cluster.</a:t>
            </a:r>
            <a:endParaRPr b="0" lang="en-IE" sz="1800" spc="-1" strike="noStrike">
              <a:latin typeface="Arial"/>
            </a:endParaRPr>
          </a:p>
          <a:p>
            <a:pPr>
              <a:lnSpc>
                <a:spcPct val="100000"/>
              </a:lnSpc>
            </a:pPr>
            <a:endParaRPr b="0" lang="en-IE" sz="1800" spc="-1" strike="noStrike">
              <a:latin typeface="Arial"/>
            </a:endParaRPr>
          </a:p>
        </p:txBody>
      </p:sp>
    </p:spTree>
  </p:cSld>
  <p:timing>
    <p:tnLst>
      <p:par>
        <p:cTn id="297" dur="indefinite" restart="never" nodeType="tmRoot">
          <p:childTnLst>
            <p:seq>
              <p:cTn id="29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6"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77" name="Picture 2" descr=""/>
          <p:cNvPicPr/>
          <p:nvPr/>
        </p:nvPicPr>
        <p:blipFill>
          <a:blip r:embed="rId1"/>
          <a:stretch/>
        </p:blipFill>
        <p:spPr>
          <a:xfrm>
            <a:off x="1504800" y="1128600"/>
            <a:ext cx="6132960" cy="459936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59"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Hadoop Yarn − Hadoop Yarn deployment means, simply, spark runs on Yarn without any pre-installation or root access required. It helps to integrate Spark into Hadoop ecosystem or Hadoop stack. It allows other components to run on top of stack.</a:t>
            </a:r>
            <a:endParaRPr b="0" lang="en-IE" sz="1800" spc="-1" strike="noStrike">
              <a:latin typeface="Arial"/>
            </a:endParaRPr>
          </a:p>
          <a:p>
            <a:pPr>
              <a:lnSpc>
                <a:spcPct val="100000"/>
              </a:lnSpc>
            </a:pPr>
            <a:endParaRPr b="0" lang="en-IE" sz="1800" spc="-1" strike="noStrike">
              <a:latin typeface="Arial"/>
            </a:endParaRPr>
          </a:p>
        </p:txBody>
      </p:sp>
    </p:spTree>
  </p:cSld>
  <p:timing>
    <p:tnLst>
      <p:par>
        <p:cTn id="299" dur="indefinite" restart="never" nodeType="tmRoot">
          <p:childTnLst>
            <p:seq>
              <p:cTn id="300" nodeType="mainSeq"/>
              <p:prevCondLst>
                <p:cond delay="0" evt="onPrev">
                  <p:tgtEl>
                    <p:sldTgt/>
                  </p:tgtEl>
                </p:cond>
              </p:prevCondLst>
              <p:nextCondLst>
                <p:cond delay="0" evt="onNext">
                  <p:tgtEl>
                    <p:sldTgt/>
                  </p:tgtEl>
                </p:cond>
              </p:nextCondLst>
            </p:seq>
          </p:childTnLst>
        </p:cTn>
      </p:par>
    </p:tnLst>
  </p:timing>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61"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Spark in MapReduce (SIMR) − Spark in MapReduce is used to launch spark job in addition to standalone deployment. With SIMR, user can start Spark and uses its shell without any administrative access.</a:t>
            </a:r>
            <a:endParaRPr b="0" lang="en-IE" sz="1800" spc="-1" strike="noStrike">
              <a:latin typeface="Arial"/>
            </a:endParaRPr>
          </a:p>
        </p:txBody>
      </p:sp>
    </p:spTree>
  </p:cSld>
  <p:timing>
    <p:tnLst>
      <p:par>
        <p:cTn id="301" dur="indefinite" restart="never" nodeType="tmRoot">
          <p:childTnLst>
            <p:seq>
              <p:cTn id="302" nodeType="mainSeq"/>
              <p:prevCondLst>
                <p:cond delay="0" evt="onPrev">
                  <p:tgtEl>
                    <p:sldTgt/>
                  </p:tgtEl>
                </p:cond>
              </p:prevCondLst>
              <p:nextCondLst>
                <p:cond delay="0" evt="onNext">
                  <p:tgtEl>
                    <p:sldTgt/>
                  </p:tgtEl>
                </p:cond>
              </p:nextCondLst>
            </p:seq>
          </p:childTnLst>
        </p:cTn>
      </p:par>
    </p:tnLst>
  </p:timing>
</p:sld>
</file>

<file path=ppt/slides/slide1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63"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364" name="" descr=""/>
          <p:cNvPicPr/>
          <p:nvPr/>
        </p:nvPicPr>
        <p:blipFill>
          <a:blip r:embed="rId1"/>
          <a:stretch/>
        </p:blipFill>
        <p:spPr>
          <a:xfrm>
            <a:off x="1656000" y="3528000"/>
            <a:ext cx="5714280" cy="2580480"/>
          </a:xfrm>
          <a:prstGeom prst="rect">
            <a:avLst/>
          </a:prstGeom>
          <a:ln>
            <a:noFill/>
          </a:ln>
        </p:spPr>
      </p:pic>
    </p:spTree>
  </p:cSld>
  <p:timing>
    <p:tnLst>
      <p:par>
        <p:cTn id="303" dur="indefinite" restart="never" nodeType="tmRoot">
          <p:childTnLst>
            <p:seq>
              <p:cTn id="304" nodeType="mainSeq"/>
              <p:prevCondLst>
                <p:cond delay="0" evt="onPrev">
                  <p:tgtEl>
                    <p:sldTgt/>
                  </p:tgtEl>
                </p:cond>
              </p:prevCondLst>
              <p:nextCondLst>
                <p:cond delay="0" evt="onNext">
                  <p:tgtEl>
                    <p:sldTgt/>
                  </p:tgtEl>
                </p:cond>
              </p:nextCondLst>
            </p:seq>
          </p:childTnLst>
        </p:cTn>
      </p:par>
    </p:tnLst>
  </p:timing>
</p:sld>
</file>

<file path=ppt/slides/slide1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66"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Features of Spark include: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Resilient Distributed Datasets (RDD) is a fundamental data structure of Spark. It is an immutable distributed collection of objects. Each dataset in RDD is divided into logical partitions, which may be computed on different nodes of the cluster. RDDs can contain any type of Python, Java, or Scala objects, including user-defined classes.</a:t>
            </a:r>
            <a:endParaRPr b="0" lang="en-IE" sz="1800" spc="-1" strike="noStrike">
              <a:latin typeface="Arial"/>
            </a:endParaRPr>
          </a:p>
          <a:p>
            <a:pPr>
              <a:lnSpc>
                <a:spcPct val="100000"/>
              </a:lnSpc>
            </a:pPr>
            <a:endParaRPr b="0" lang="en-IE" sz="1800" spc="-1" strike="noStrike">
              <a:latin typeface="Arial"/>
            </a:endParaRPr>
          </a:p>
        </p:txBody>
      </p:sp>
    </p:spTree>
  </p:cSld>
  <p:timing>
    <p:tnLst>
      <p:par>
        <p:cTn id="305" dur="indefinite" restart="never" nodeType="tmRoot">
          <p:childTnLst>
            <p:seq>
              <p:cTn id="306" nodeType="mainSeq"/>
              <p:prevCondLst>
                <p:cond delay="0" evt="onPrev">
                  <p:tgtEl>
                    <p:sldTgt/>
                  </p:tgtEl>
                </p:cond>
              </p:prevCondLst>
              <p:nextCondLst>
                <p:cond delay="0" evt="onNext">
                  <p:tgtEl>
                    <p:sldTgt/>
                  </p:tgtEl>
                </p:cond>
              </p:nextCondLst>
            </p:seq>
          </p:childTnLst>
        </p:cTn>
      </p:par>
    </p:tnLst>
  </p:timing>
</p:sld>
</file>

<file path=ppt/slides/slide1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68"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Spark makes use of the concept of RDD to achieve faster and efficient MapReduce operations. Let us first discuss how MapReduce operations take place and why they are not so efficient.</a:t>
            </a:r>
            <a:endParaRPr b="0" lang="en-IE" sz="1800" spc="-1" strike="noStrike">
              <a:latin typeface="Arial"/>
            </a:endParaRPr>
          </a:p>
        </p:txBody>
      </p:sp>
    </p:spTree>
  </p:cSld>
  <p:timing>
    <p:tnLst>
      <p:par>
        <p:cTn id="307" dur="indefinite" restart="never" nodeType="tmRoot">
          <p:childTnLst>
            <p:seq>
              <p:cTn id="308" nodeType="mainSeq"/>
              <p:prevCondLst>
                <p:cond delay="0" evt="onPrev">
                  <p:tgtEl>
                    <p:sldTgt/>
                  </p:tgtEl>
                </p:cond>
              </p:prevCondLst>
              <p:nextCondLst>
                <p:cond delay="0" evt="onNext">
                  <p:tgtEl>
                    <p:sldTgt/>
                  </p:tgtEl>
                </p:cond>
              </p:nextCondLst>
            </p:seq>
          </p:childTnLst>
        </p:cTn>
      </p:par>
    </p:tnLst>
  </p:timing>
</p:sld>
</file>

<file path=ppt/slides/slide1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70"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MapReduce is widely adopted for processing and generating large datasets with a parallel, distributed algorithm on a cluster.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It allows users to write parallel computations, using a set of high-level operators, without having to worry about work distribution and fault tolerance.</a:t>
            </a:r>
            <a:endParaRPr b="0" lang="en-IE" sz="1800" spc="-1" strike="noStrike">
              <a:latin typeface="Arial"/>
            </a:endParaRPr>
          </a:p>
        </p:txBody>
      </p:sp>
    </p:spTree>
  </p:cSld>
  <p:timing>
    <p:tnLst>
      <p:par>
        <p:cTn id="309" dur="indefinite" restart="never" nodeType="tmRoot">
          <p:childTnLst>
            <p:seq>
              <p:cTn id="310" nodeType="mainSeq"/>
              <p:prevCondLst>
                <p:cond delay="0" evt="onPrev">
                  <p:tgtEl>
                    <p:sldTgt/>
                  </p:tgtEl>
                </p:cond>
              </p:prevCondLst>
              <p:nextCondLst>
                <p:cond delay="0" evt="onNext">
                  <p:tgtEl>
                    <p:sldTgt/>
                  </p:tgtEl>
                </p:cond>
              </p:nextCondLst>
            </p:seq>
          </p:childTnLst>
        </p:cTn>
      </p:par>
    </p:tnLst>
  </p:timing>
</p:sld>
</file>

<file path=ppt/slides/slide1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72"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Unfortunately, in most current frameworks, the only way to reuse data between computations (Ex − between two MapReduce jobs) is to write it to an external stable storage system (Ex − HDFS).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Although this framework provides numerous abstractions for accessing a cluster’s computational resources, users still want more.</a:t>
            </a:r>
            <a:endParaRPr b="0" lang="en-IE" sz="1800" spc="-1" strike="noStrike">
              <a:latin typeface="Arial"/>
            </a:endParaRPr>
          </a:p>
        </p:txBody>
      </p:sp>
    </p:spTree>
  </p:cSld>
  <p:timing>
    <p:tnLst>
      <p:par>
        <p:cTn id="311" dur="indefinite" restart="never" nodeType="tmRoot">
          <p:childTnLst>
            <p:seq>
              <p:cTn id="312" nodeType="mainSeq"/>
              <p:prevCondLst>
                <p:cond delay="0" evt="onPrev">
                  <p:tgtEl>
                    <p:sldTgt/>
                  </p:tgtEl>
                </p:cond>
              </p:prevCondLst>
              <p:nextCondLst>
                <p:cond delay="0" evt="onNext">
                  <p:tgtEl>
                    <p:sldTgt/>
                  </p:tgtEl>
                </p:cond>
              </p:nextCondLst>
            </p:seq>
          </p:childTnLst>
        </p:cTn>
      </p:par>
    </p:tnLst>
  </p:timing>
</p:sld>
</file>

<file path=ppt/slides/slide1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Spark</a:t>
            </a:r>
            <a:endParaRPr b="0" lang="en-IE" sz="4400" spc="-1" strike="noStrike">
              <a:latin typeface="Arial"/>
            </a:endParaRPr>
          </a:p>
        </p:txBody>
      </p:sp>
      <p:sp>
        <p:nvSpPr>
          <p:cNvPr id="374"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Both Iterative and Interactive applications require faster data sharing across parallel jobs.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Data sharing is slow in MapReduce due to replication, serialization, and disk IO.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Regarding the storage system, most Hadoop applications spend more than 90% of their time doing HDFS read-write operations.</a:t>
            </a:r>
            <a:endParaRPr b="0" lang="en-IE" sz="1800" spc="-1" strike="noStrike">
              <a:latin typeface="Arial"/>
            </a:endParaRPr>
          </a:p>
        </p:txBody>
      </p:sp>
    </p:spTree>
  </p:cSld>
  <p:timing>
    <p:tnLst>
      <p:par>
        <p:cTn id="313" dur="indefinite" restart="never" nodeType="tmRoot">
          <p:childTnLst>
            <p:seq>
              <p:cTn id="314" nodeType="mainSeq"/>
              <p:prevCondLst>
                <p:cond delay="0" evt="onPrev">
                  <p:tgtEl>
                    <p:sldTgt/>
                  </p:tgtEl>
                </p:cond>
              </p:prevCondLst>
              <p:nextCondLst>
                <p:cond delay="0" evt="onNext">
                  <p:tgtEl>
                    <p:sldTgt/>
                  </p:tgtEl>
                </p:cond>
              </p:nextCondLst>
            </p:seq>
          </p:childTnLst>
        </p:cTn>
      </p:par>
    </p:tnLst>
  </p:timing>
</p:sld>
</file>

<file path=ppt/slides/slide1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76"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Apache Pig is a dataflow language for expressing data analysis and infrastructure processes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Pig uses both HDFS (to do file I/O) and MapReduce (to run jobs)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Pig is extensible through user defined functions that can be written in Java or other languages.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315" dur="indefinite" restart="never" nodeType="tmRoot">
          <p:childTnLst>
            <p:seq>
              <p:cTn id="316" nodeType="mainSeq"/>
              <p:prevCondLst>
                <p:cond delay="0" evt="onPrev">
                  <p:tgtEl>
                    <p:sldTgt/>
                  </p:tgtEl>
                </p:cond>
              </p:prevCondLst>
              <p:nextCondLst>
                <p:cond delay="0" evt="onNext">
                  <p:tgtEl>
                    <p:sldTgt/>
                  </p:tgtEl>
                </p:cond>
              </p:nextCondLst>
            </p:seq>
          </p:childTnLst>
        </p:cTn>
      </p:par>
    </p:tnLst>
  </p:timing>
</p:sld>
</file>

<file path=ppt/slides/slide1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78"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Pig has three components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first is the Pig Latin language.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Pig Latin is a high level scripting language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Pig Latin doesn’t need any metadata or schemas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All PigLatin statements translated into a series of MapReduce jobs.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317" dur="indefinite" restart="never" nodeType="tmRoot">
          <p:childTnLst>
            <p:seq>
              <p:cTn id="318"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1800" spc="-1" strike="noStrike">
                <a:solidFill>
                  <a:srgbClr val="000000"/>
                </a:solidFill>
                <a:latin typeface="Arial"/>
                <a:ea typeface="DejaVu Sans"/>
              </a:rPr>
              <a:t>`</a:t>
            </a:r>
            <a:endParaRPr b="0" lang="en-IE" sz="1800" spc="-1" strike="noStrike">
              <a:latin typeface="Arial"/>
            </a:endParaRPr>
          </a:p>
        </p:txBody>
      </p:sp>
      <p:sp>
        <p:nvSpPr>
          <p:cNvPr id="79"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80" name="Picture 1" descr=""/>
          <p:cNvPicPr/>
          <p:nvPr/>
        </p:nvPicPr>
        <p:blipFill>
          <a:blip r:embed="rId1"/>
          <a:stretch/>
        </p:blipFill>
        <p:spPr>
          <a:xfrm>
            <a:off x="1852560" y="1128600"/>
            <a:ext cx="5437800" cy="45993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80"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Pig has three components.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second component is Grunt.</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Grunt is the interactive shell for Pig. </a:t>
            </a:r>
            <a:endParaRPr b="0" lang="en-IE" sz="1800" spc="-1" strike="noStrike">
              <a:latin typeface="Arial"/>
            </a:endParaRPr>
          </a:p>
          <a:p>
            <a:pPr>
              <a:lnSpc>
                <a:spcPct val="100000"/>
              </a:lnSpc>
            </a:pPr>
            <a:endParaRPr b="0" lang="en-IE" sz="1800" spc="-1" strike="noStrike">
              <a:latin typeface="Arial"/>
            </a:endParaRPr>
          </a:p>
        </p:txBody>
      </p:sp>
    </p:spTree>
  </p:cSld>
  <p:timing>
    <p:tnLst>
      <p:par>
        <p:cTn id="319" dur="indefinite" restart="never" nodeType="tmRoot">
          <p:childTnLst>
            <p:seq>
              <p:cTn id="320" nodeType="mainSeq"/>
              <p:prevCondLst>
                <p:cond delay="0" evt="onPrev">
                  <p:tgtEl>
                    <p:sldTgt/>
                  </p:tgtEl>
                </p:cond>
              </p:prevCondLst>
              <p:nextCondLst>
                <p:cond delay="0" evt="onNext">
                  <p:tgtEl>
                    <p:sldTgt/>
                  </p:tgtEl>
                </p:cond>
              </p:nextCondLst>
            </p:seq>
          </p:childTnLst>
        </p:cTn>
      </p:par>
    </p:tnLst>
  </p:timing>
</p:sld>
</file>

<file path=ppt/slides/slide1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82"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Pig Latin language is a language for expressing data analytics and infrastructure processes.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Supports many types of traditional data operations, such as join, sort, filter and others.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Simplifies joining data and chaining jobs together</a:t>
            </a:r>
            <a:endParaRPr b="0" lang="en-IE" sz="1800" spc="-1" strike="noStrike">
              <a:latin typeface="Arial"/>
            </a:endParaRPr>
          </a:p>
          <a:p>
            <a:pPr>
              <a:lnSpc>
                <a:spcPct val="100000"/>
              </a:lnSpc>
            </a:pPr>
            <a:endParaRPr b="0" lang="en-IE" sz="1800" spc="-1" strike="noStrike">
              <a:latin typeface="Arial"/>
            </a:endParaRPr>
          </a:p>
        </p:txBody>
      </p:sp>
    </p:spTree>
  </p:cSld>
  <p:timing>
    <p:tnLst>
      <p:par>
        <p:cTn id="321" dur="indefinite" restart="never" nodeType="tmRoot">
          <p:childTnLst>
            <p:seq>
              <p:cTn id="322" nodeType="mainSeq"/>
              <p:prevCondLst>
                <p:cond delay="0" evt="onPrev">
                  <p:tgtEl>
                    <p:sldTgt/>
                  </p:tgtEl>
                </p:cond>
              </p:prevCondLst>
              <p:nextCondLst>
                <p:cond delay="0" evt="onNext">
                  <p:tgtEl>
                    <p:sldTgt/>
                  </p:tgtEl>
                </p:cond>
              </p:nextCondLst>
            </p:seq>
          </p:childTnLst>
        </p:cTn>
      </p:par>
    </p:tnLst>
  </p:timing>
</p:sld>
</file>

<file path=ppt/slides/slide1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84" name="CustomShape 2"/>
          <p:cNvSpPr/>
          <p:nvPr/>
        </p:nvSpPr>
        <p:spPr>
          <a:xfrm>
            <a:off x="1371600" y="3886200"/>
            <a:ext cx="6933240" cy="21326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Hcatalog can be used with Pig to offload location and metadata information requirements from Pig.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We no longer need Pig scripts to handle the data locations.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dataflow model with Hcatalog looks like this: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Load (Hcatalog)</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Transform (Pig)</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Dump or Store (Pig)</a:t>
            </a:r>
            <a:endParaRPr b="0" lang="en-IE" sz="1800" spc="-1" strike="noStrike">
              <a:latin typeface="Arial"/>
            </a:endParaRPr>
          </a:p>
          <a:p>
            <a:pPr>
              <a:lnSpc>
                <a:spcPct val="100000"/>
              </a:lnSpc>
            </a:pPr>
            <a:endParaRPr b="0" lang="en-IE" sz="1800" spc="-1" strike="noStrike">
              <a:latin typeface="Arial"/>
            </a:endParaRPr>
          </a:p>
        </p:txBody>
      </p:sp>
    </p:spTree>
  </p:cSld>
  <p:timing>
    <p:tnLst>
      <p:par>
        <p:cTn id="323" dur="indefinite" restart="never" nodeType="tmRoot">
          <p:childTnLst>
            <p:seq>
              <p:cTn id="324" nodeType="mainSeq"/>
              <p:prevCondLst>
                <p:cond delay="0" evt="onPrev">
                  <p:tgtEl>
                    <p:sldTgt/>
                  </p:tgtEl>
                </p:cond>
              </p:prevCondLst>
              <p:nextCondLst>
                <p:cond delay="0" evt="onNext">
                  <p:tgtEl>
                    <p:sldTgt/>
                  </p:tgtEl>
                </p:cond>
              </p:nextCondLst>
            </p:seq>
          </p:childTnLst>
        </p:cTn>
      </p:par>
    </p:tnLst>
  </p:timing>
</p:sld>
</file>

<file path=ppt/slides/slide1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86" name="CustomShape 2"/>
          <p:cNvSpPr/>
          <p:nvPr/>
        </p:nvSpPr>
        <p:spPr>
          <a:xfrm>
            <a:off x="1371600" y="3886200"/>
            <a:ext cx="6933240" cy="21326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Pig Latin Scripts describe a Directed Acyclic Graph  Where the edges are dataflow and the nodes are data operations.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325" dur="indefinite" restart="never" nodeType="tmRoot">
          <p:childTnLst>
            <p:seq>
              <p:cTn id="326" nodeType="mainSeq"/>
              <p:prevCondLst>
                <p:cond delay="0" evt="onPrev">
                  <p:tgtEl>
                    <p:sldTgt/>
                  </p:tgtEl>
                </p:cond>
              </p:prevCondLst>
              <p:nextCondLst>
                <p:cond delay="0" evt="onNext">
                  <p:tgtEl>
                    <p:sldTgt/>
                  </p:tgtEl>
                </p:cond>
              </p:nextCondLst>
            </p:seq>
          </p:childTnLst>
        </p:cTn>
      </p:par>
    </p:tnLst>
  </p:timing>
</p:sld>
</file>

<file path=ppt/slides/slide1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88"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grunt&gt; LOGS = load ‘sample.log’</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grunt&gt; LEVELS = FOREACH  LOGS GENERATE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REGEX_EXTRACT($0,’(INFO|DEBUG|WARN|ERROR|FATAL)’,1) AS     LOGLEVELS</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grunt&gt; DUMP LOGLEVEL</a:t>
            </a:r>
            <a:endParaRPr b="0" lang="en-IE" sz="1800" spc="-1" strike="noStrike">
              <a:latin typeface="Arial"/>
            </a:endParaRPr>
          </a:p>
          <a:p>
            <a:pPr>
              <a:lnSpc>
                <a:spcPct val="100000"/>
              </a:lnSpc>
            </a:pPr>
            <a:endParaRPr b="0" lang="en-IE" sz="1800" spc="-1" strike="noStrike">
              <a:latin typeface="Arial"/>
            </a:endParaRPr>
          </a:p>
        </p:txBody>
      </p:sp>
    </p:spTree>
  </p:cSld>
  <p:timing>
    <p:tnLst>
      <p:par>
        <p:cTn id="327" dur="indefinite" restart="never" nodeType="tmRoot">
          <p:childTnLst>
            <p:seq>
              <p:cTn id="328" nodeType="mainSeq"/>
              <p:prevCondLst>
                <p:cond delay="0" evt="onPrev">
                  <p:tgtEl>
                    <p:sldTgt/>
                  </p:tgtEl>
                </p:cond>
              </p:prevCondLst>
              <p:nextCondLst>
                <p:cond delay="0" evt="onNext">
                  <p:tgtEl>
                    <p:sldTgt/>
                  </p:tgtEl>
                </p:cond>
              </p:nextCondLst>
            </p:seq>
          </p:childTnLst>
        </p:cTn>
      </p:par>
    </p:tnLst>
  </p:timing>
</p:sld>
</file>

<file path=ppt/slides/slide1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90"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Pig interpreter evaluates each statement.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If the statement is valid, Pig adds it to the ‘Plan’ which is built by the interpreter..</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interpreter will not execute any statements until it finds a DUMP or STORE command.</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329" dur="indefinite" restart="never" nodeType="tmRoot">
          <p:childTnLst>
            <p:seq>
              <p:cTn id="330" nodeType="mainSeq"/>
              <p:prevCondLst>
                <p:cond delay="0" evt="onPrev">
                  <p:tgtEl>
                    <p:sldTgt/>
                  </p:tgtEl>
                </p:cond>
              </p:prevCondLst>
              <p:nextCondLst>
                <p:cond delay="0" evt="onNext">
                  <p:tgtEl>
                    <p:sldTgt/>
                  </p:tgtEl>
                </p:cond>
              </p:nextCondLst>
            </p:seq>
          </p:childTnLst>
        </p:cTn>
      </p:par>
    </p:tnLst>
  </p:timing>
</p:sld>
</file>

<file path=ppt/slides/slide1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92"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Pig uses the concept of a ‘bag’ as its relational structure.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bag is a collection of unordered tuples.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Each tuple corresponds to a row in a relational table.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Unlike a standard SQL relation, tuples don’t have to have the same data types or sizes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331" dur="indefinite" restart="never" nodeType="tmRoot">
          <p:childTnLst>
            <p:seq>
              <p:cTn id="332" nodeType="mainSeq"/>
              <p:prevCondLst>
                <p:cond delay="0" evt="onPrev">
                  <p:tgtEl>
                    <p:sldTgt/>
                  </p:tgtEl>
                </p:cond>
              </p:prevCondLst>
              <p:nextCondLst>
                <p:cond delay="0" evt="onNext">
                  <p:tgtEl>
                    <p:sldTgt/>
                  </p:tgtEl>
                </p:cond>
              </p:nextCondLst>
            </p:seq>
          </p:childTnLst>
        </p:cTn>
      </p:par>
    </p:tnLst>
  </p:timing>
</p:sld>
</file>

<file path=ppt/slides/slide1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94"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Pig has three data structures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first is the bag</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second is the tuple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third is the map (a collection of key/value pairs).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333" dur="indefinite" restart="never" nodeType="tmRoot">
          <p:childTnLst>
            <p:seq>
              <p:cTn id="334" nodeType="mainSeq"/>
              <p:prevCondLst>
                <p:cond delay="0" evt="onPrev">
                  <p:tgtEl>
                    <p:sldTgt/>
                  </p:tgtEl>
                </p:cond>
              </p:prevCondLst>
              <p:nextCondLst>
                <p:cond delay="0" evt="onNext">
                  <p:tgtEl>
                    <p:sldTgt/>
                  </p:tgtEl>
                </p:cond>
              </p:nextCondLst>
            </p:seq>
          </p:childTnLst>
        </p:cTn>
      </p:par>
    </p:tnLst>
  </p:timing>
</p:sld>
</file>

<file path=ppt/slides/slide1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96"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logevents = LOAD ‘input/mylog’ AS (date:chararray, level:chararray,code:int, message:chararray)</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Severe = FILTER logevents BY (level = ‘severe’ and code &gt;=500</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Grouped = GROUP severe BY code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STORE grouped INTO ‘output/severeevents’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335" dur="indefinite" restart="never" nodeType="tmRoot">
          <p:childTnLst>
            <p:seq>
              <p:cTn id="336" nodeType="mainSeq"/>
              <p:prevCondLst>
                <p:cond delay="0" evt="onPrev">
                  <p:tgtEl>
                    <p:sldTgt/>
                  </p:tgtEl>
                </p:cond>
              </p:prevCondLst>
              <p:nextCondLst>
                <p:cond delay="0" evt="onNext">
                  <p:tgtEl>
                    <p:sldTgt/>
                  </p:tgtEl>
                </p:cond>
              </p:nextCondLst>
            </p:seq>
          </p:childTnLst>
        </p:cTn>
      </p:par>
    </p:tnLst>
  </p:timing>
</p:sld>
</file>

<file path=ppt/slides/slide1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398"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e1 = LOAD ‘pig/input/File1’ USING PigStorage(‘,’) AS (name:chararray,age:int,l</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zip:int, 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f = FOREACH e1 GENERATE age,salary;</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DESCRIBE f;</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DUMP f;</a:t>
            </a:r>
            <a:endParaRPr b="0" lang="en-IE" sz="1800" spc="-1" strike="noStrike">
              <a:latin typeface="Arial"/>
            </a:endParaRPr>
          </a:p>
          <a:p>
            <a:pPr>
              <a:lnSpc>
                <a:spcPct val="100000"/>
              </a:lnSpc>
            </a:pPr>
            <a:endParaRPr b="0" lang="en-IE" sz="1800" spc="-1" strike="noStrike">
              <a:latin typeface="Arial"/>
            </a:endParaRPr>
          </a:p>
        </p:txBody>
      </p:sp>
    </p:spTree>
  </p:cSld>
  <p:timing>
    <p:tnLst>
      <p:par>
        <p:cTn id="337" dur="indefinite" restart="never" nodeType="tmRoot">
          <p:childTnLst>
            <p:seq>
              <p:cTn id="338"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82" name="Picture 2" descr=""/>
          <p:cNvPicPr/>
          <p:nvPr/>
        </p:nvPicPr>
        <p:blipFill>
          <a:blip r:embed="rId1"/>
          <a:stretch/>
        </p:blipFill>
        <p:spPr>
          <a:xfrm>
            <a:off x="1819440" y="1128600"/>
            <a:ext cx="5504400" cy="459936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400"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Employees = LOAD  ;pig/input/File1’ USING PigStorage(‘,’)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AS(name:chararray,age:int, zip:int, 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sorted = ORDER employees by Salary;</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solidFill>
                  <a:srgbClr val="8b8b8b"/>
                </a:solidFill>
                <a:latin typeface="Calibri"/>
                <a:ea typeface="DejaVu Sans"/>
              </a:rPr>
              <a:t>Employees = LOAD ‘pig/input/File1’ USING PigStorage(‘,’)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 (name:charray, age:int, zip:int, 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Agegroup = GROUP employees by age;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li = LIMIT agegroup 100;</a:t>
            </a:r>
            <a:endParaRPr b="0" lang="en-IE" sz="1800" spc="-1" strike="noStrike">
              <a:latin typeface="Arial"/>
            </a:endParaRPr>
          </a:p>
          <a:p>
            <a:pPr>
              <a:lnSpc>
                <a:spcPct val="100000"/>
              </a:lnSpc>
            </a:pPr>
            <a:endParaRPr b="0" lang="en-IE" sz="1800" spc="-1" strike="noStrike">
              <a:latin typeface="Arial"/>
            </a:endParaRPr>
          </a:p>
        </p:txBody>
      </p:sp>
    </p:spTree>
  </p:cSld>
  <p:timing>
    <p:tnLst>
      <p:par>
        <p:cTn id="339" dur="indefinite" restart="never" nodeType="tmRoot">
          <p:childTnLst>
            <p:seq>
              <p:cTn id="340" nodeType="mainSeq"/>
              <p:prevCondLst>
                <p:cond delay="0" evt="onPrev">
                  <p:tgtEl>
                    <p:sldTgt/>
                  </p:tgtEl>
                </p:cond>
              </p:prevCondLst>
              <p:nextCondLst>
                <p:cond delay="0" evt="onNext">
                  <p:tgtEl>
                    <p:sldTgt/>
                  </p:tgtEl>
                </p:cond>
              </p:nextCondLst>
            </p:seq>
          </p:childTnLst>
        </p:cTn>
      </p:par>
    </p:tnLst>
  </p:timing>
</p:sld>
</file>

<file path=ppt/slides/slide1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402"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e1 = LOAD ‘pig/input/File1’ USING PigStorage(‘,’)</a:t>
            </a:r>
            <a:r>
              <a:rPr b="0" lang="en-IE" sz="1800" spc="-1" strike="noStrike">
                <a:solidFill>
                  <a:srgbClr val="000000"/>
                </a:solidFill>
                <a:latin typeface="Arial"/>
                <a:ea typeface="DejaVu Sans"/>
              </a:rPr>
              <a:t>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 (name:chararray,age:int,zip:int,salary:double)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e2 = LOAD ‘pig/input/File2’ USING PigStorage(‘,’)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AS (name:chararray, phone:chararray);</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e3 = JOIN e1 by name, e2 by name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DESCRIBE e3;</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DUMP e3;</a:t>
            </a:r>
            <a:endParaRPr b="0" lang="en-IE" sz="1800" spc="-1" strike="noStrike">
              <a:latin typeface="Arial"/>
            </a:endParaRPr>
          </a:p>
        </p:txBody>
      </p:sp>
    </p:spTree>
  </p:cSld>
  <p:timing>
    <p:tnLst>
      <p:par>
        <p:cTn id="341" dur="indefinite" restart="never" nodeType="tmRoot">
          <p:childTnLst>
            <p:seq>
              <p:cTn id="342" nodeType="mainSeq"/>
              <p:prevCondLst>
                <p:cond delay="0" evt="onPrev">
                  <p:tgtEl>
                    <p:sldTgt/>
                  </p:tgtEl>
                </p:cond>
              </p:prevCondLst>
              <p:nextCondLst>
                <p:cond delay="0" evt="onNext">
                  <p:tgtEl>
                    <p:sldTgt/>
                  </p:tgtEl>
                </p:cond>
              </p:nextCondLst>
            </p:seq>
          </p:childTnLst>
        </p:cTn>
      </p:par>
    </p:tnLst>
  </p:timing>
</p:sld>
</file>

<file path=ppt/slides/slide1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Pig</a:t>
            </a:r>
            <a:endParaRPr b="0" lang="en-IE" sz="4400" spc="-1" strike="noStrike">
              <a:latin typeface="Arial"/>
            </a:endParaRPr>
          </a:p>
        </p:txBody>
      </p:sp>
      <p:sp>
        <p:nvSpPr>
          <p:cNvPr id="404"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We can use illustrate, explain, and describe to help us debug pig latin scripts</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Suggest using local mode to test the script  before running it on the cluster</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Local node is slow, but there is no waiting for a slot for the job to run</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Logs for local mode appear on your screen instead of on the remote task node.</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Local mode runs all in your local process so you can attach a debugger to it. </a:t>
            </a:r>
            <a:endParaRPr b="0" lang="en-IE" sz="1800" spc="-1" strike="noStrike">
              <a:latin typeface="Arial"/>
            </a:endParaRPr>
          </a:p>
        </p:txBody>
      </p:sp>
    </p:spTree>
  </p:cSld>
  <p:timing>
    <p:tnLst>
      <p:par>
        <p:cTn id="343" dur="indefinite" restart="never" nodeType="tmRoot">
          <p:childTnLst>
            <p:seq>
              <p:cTn id="344" nodeType="mainSeq"/>
              <p:prevCondLst>
                <p:cond delay="0" evt="onPrev">
                  <p:tgtEl>
                    <p:sldTgt/>
                  </p:tgtEl>
                </p:cond>
              </p:prevCondLst>
              <p:nextCondLst>
                <p:cond delay="0" evt="onNext">
                  <p:tgtEl>
                    <p:sldTgt/>
                  </p:tgtEl>
                </p:cond>
              </p:nextCondLst>
            </p:seq>
          </p:childTnLst>
        </p:cTn>
      </p:par>
    </p:tnLst>
  </p:timing>
</p:sld>
</file>

<file path=ppt/slides/slide1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06"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Hive is a data warehouse layer build on top of Hadoop</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Allows you define a structure for your unstructured Big Data</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Simplifies analysis  and queries with an SQL like language called HiveSQL</a:t>
            </a:r>
            <a:endParaRPr b="0" lang="en-IE" sz="1800" spc="-1" strike="noStrike">
              <a:latin typeface="Arial"/>
            </a:endParaRPr>
          </a:p>
          <a:p>
            <a:pPr>
              <a:lnSpc>
                <a:spcPct val="100000"/>
              </a:lnSpc>
            </a:pPr>
            <a:endParaRPr b="0" lang="en-IE" sz="1800" spc="-1" strike="noStrike">
              <a:latin typeface="Arial"/>
            </a:endParaRPr>
          </a:p>
        </p:txBody>
      </p:sp>
    </p:spTree>
  </p:cSld>
  <p:timing>
    <p:tnLst>
      <p:par>
        <p:cTn id="345" dur="indefinite" restart="never" nodeType="tmRoot">
          <p:childTnLst>
            <p:seq>
              <p:cTn id="346" nodeType="mainSeq"/>
              <p:prevCondLst>
                <p:cond delay="0" evt="onPrev">
                  <p:tgtEl>
                    <p:sldTgt/>
                  </p:tgtEl>
                </p:cond>
              </p:prevCondLst>
              <p:nextCondLst>
                <p:cond delay="0" evt="onNext">
                  <p:tgtEl>
                    <p:sldTgt/>
                  </p:tgtEl>
                </p:cond>
              </p:nextCondLst>
            </p:seq>
          </p:childTnLst>
        </p:cTn>
      </p:par>
    </p:tnLst>
  </p:timing>
</p:sld>
</file>

<file path=ppt/slides/slide1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08"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Hive is not a relational database</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Hive uses a database to store metadata but all data that Hive processes is stored in the HDFS.</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Hive is not designed for OLTP</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Hive runs on Hadoop (a batch processing system)</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Hive latency is generally high</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Hive is not suited for real-time queries and row-level updates.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347" dur="indefinite" restart="never" nodeType="tmRoot">
          <p:childTnLst>
            <p:seq>
              <p:cTn id="348" nodeType="mainSeq"/>
              <p:prevCondLst>
                <p:cond delay="0" evt="onPrev">
                  <p:tgtEl>
                    <p:sldTgt/>
                  </p:tgtEl>
                </p:cond>
              </p:prevCondLst>
              <p:nextCondLst>
                <p:cond delay="0" evt="onNext">
                  <p:tgtEl>
                    <p:sldTgt/>
                  </p:tgtEl>
                </p:cond>
              </p:nextCondLst>
            </p:seq>
          </p:childTnLst>
        </p:cTn>
      </p:par>
    </p:tnLst>
  </p:timing>
</p:sld>
</file>

<file path=ppt/slides/slide1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10"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Hive takes multi structured data and gives back a view and a structure which can make sense to a business analyst. </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Hive supports uses such as</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Ad-hoc queries</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Summarization</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Data analysis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349" dur="indefinite" restart="never" nodeType="tmRoot">
          <p:childTnLst>
            <p:seq>
              <p:cTn id="350" nodeType="mainSeq"/>
              <p:prevCondLst>
                <p:cond delay="0" evt="onPrev">
                  <p:tgtEl>
                    <p:sldTgt/>
                  </p:tgtEl>
                </p:cond>
              </p:prevCondLst>
              <p:nextCondLst>
                <p:cond delay="0" evt="onNext">
                  <p:tgtEl>
                    <p:sldTgt/>
                  </p:tgtEl>
                </p:cond>
              </p:nextCondLst>
            </p:seq>
          </p:childTnLst>
        </p:cTn>
      </p:par>
    </p:tnLst>
  </p:timing>
</p:sld>
</file>

<file path=ppt/slides/slide1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12"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The Hive architecture includes :</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The Hive command line interface</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The Metastore, which stores schema information and provides structure to stored data</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The Hive QL, which supports query processing, compiling and optimizing</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351" dur="indefinite" restart="never" nodeType="tmRoot">
          <p:childTnLst>
            <p:seq>
              <p:cTn id="352" nodeType="mainSeq"/>
              <p:prevCondLst>
                <p:cond delay="0" evt="onPrev">
                  <p:tgtEl>
                    <p:sldTgt/>
                  </p:tgtEl>
                </p:cond>
              </p:prevCondLst>
              <p:nextCondLst>
                <p:cond delay="0" evt="onNext">
                  <p:tgtEl>
                    <p:sldTgt/>
                  </p:tgtEl>
                </p:cond>
              </p:nextCondLst>
            </p:seq>
          </p:childTnLst>
        </p:cTn>
      </p:par>
    </p:tnLst>
  </p:timing>
</p:sld>
</file>

<file path=ppt/slides/slide1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14"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Hive is a good choice when you want to query the data</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When you need an answer to a specific question</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If you are already familiar with SQL</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Pig is a good choice when you want to perform Extract , Transform and Load (ETL)</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When you want to prepare data for easier analysis</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When you have a long series of steps to do. </a:t>
            </a:r>
            <a:endParaRPr b="0" lang="en-IE" sz="1800" spc="-1" strike="noStrike">
              <a:latin typeface="Arial"/>
            </a:endParaRPr>
          </a:p>
          <a:p>
            <a:pPr>
              <a:lnSpc>
                <a:spcPct val="100000"/>
              </a:lnSpc>
            </a:pPr>
            <a:endParaRPr b="0" lang="en-IE" sz="1800" spc="-1" strike="noStrike">
              <a:latin typeface="Arial"/>
            </a:endParaRPr>
          </a:p>
        </p:txBody>
      </p:sp>
    </p:spTree>
  </p:cSld>
  <p:timing>
    <p:tnLst>
      <p:par>
        <p:cTn id="353" dur="indefinite" restart="never" nodeType="tmRoot">
          <p:childTnLst>
            <p:seq>
              <p:cTn id="354" nodeType="mainSeq"/>
              <p:prevCondLst>
                <p:cond delay="0" evt="onPrev">
                  <p:tgtEl>
                    <p:sldTgt/>
                  </p:tgtEl>
                </p:cond>
              </p:prevCondLst>
              <p:nextCondLst>
                <p:cond delay="0" evt="onNext">
                  <p:tgtEl>
                    <p:sldTgt/>
                  </p:tgtEl>
                </p:cond>
              </p:nextCondLst>
            </p:seq>
          </p:childTnLst>
        </p:cTn>
      </p:par>
    </p:tnLst>
  </p:timing>
</p:sld>
</file>

<file path=ppt/slides/slide1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16"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The HiveQL is similar to other SQLs</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It uses standard relational database concepts such as tables, rows, columns and schema)</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Supports multi-table insert via your code.  It accesses ‘Big Data’ via tables</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Converts SQL queries into MapReduce jobs</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Also supports plugging custom MapReduce scripts into queries</a:t>
            </a:r>
            <a:endParaRPr b="0" lang="en-IE" sz="1800" spc="-1" strike="noStrike">
              <a:latin typeface="Arial"/>
            </a:endParaRPr>
          </a:p>
        </p:txBody>
      </p:sp>
    </p:spTree>
  </p:cSld>
  <p:timing>
    <p:tnLst>
      <p:par>
        <p:cTn id="355" dur="indefinite" restart="never" nodeType="tmRoot">
          <p:childTnLst>
            <p:seq>
              <p:cTn id="356" nodeType="mainSeq"/>
              <p:prevCondLst>
                <p:cond delay="0" evt="onPrev">
                  <p:tgtEl>
                    <p:sldTgt/>
                  </p:tgtEl>
                </p:cond>
              </p:prevCondLst>
              <p:nextCondLst>
                <p:cond delay="0" evt="onNext">
                  <p:tgtEl>
                    <p:sldTgt/>
                  </p:tgtEl>
                </p:cond>
              </p:nextCondLst>
            </p:seq>
          </p:childTnLst>
        </p:cTn>
      </p:par>
    </p:tnLst>
  </p:timing>
</p:sld>
</file>

<file path=ppt/slides/slide1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18"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A Hive table consists of:</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Data: typically a file or group of files stored on the HDFS.</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Schema: in the form of metadata stored  in a relational database</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Schema and data are separate</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A schema can be defined for existing data</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Data can be added or removed independently. </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Hive can be pointed at existing data. </a:t>
            </a:r>
            <a:endParaRPr b="0" lang="en-IE" sz="1800" spc="-1" strike="noStrike">
              <a:latin typeface="Arial"/>
            </a:endParaRPr>
          </a:p>
          <a:p>
            <a:pPr marL="285840" indent="-284760">
              <a:lnSpc>
                <a:spcPct val="100000"/>
              </a:lnSpc>
              <a:buClr>
                <a:srgbClr val="8b8b8b"/>
              </a:buClr>
              <a:buFont typeface="Arial"/>
              <a:buChar char="•"/>
            </a:pPr>
            <a:r>
              <a:rPr b="0" lang="en-IE" sz="1800" spc="-1" strike="noStrike">
                <a:solidFill>
                  <a:srgbClr val="8b8b8b"/>
                </a:solidFill>
                <a:latin typeface="Calibri"/>
                <a:ea typeface="DejaVu Sans"/>
              </a:rPr>
              <a:t>You must have a schema defined if you want to point Hive to existing data. In the HDFS. </a:t>
            </a:r>
            <a:endParaRPr b="0" lang="en-IE" sz="1800" spc="-1" strike="noStrike">
              <a:latin typeface="Arial"/>
            </a:endParaRPr>
          </a:p>
        </p:txBody>
      </p:sp>
    </p:spTree>
  </p:cSld>
  <p:timing>
    <p:tnLst>
      <p:par>
        <p:cTn id="357" dur="indefinite" restart="never" nodeType="tmRoot">
          <p:childTnLst>
            <p:seq>
              <p:cTn id="358"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84"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Each HDFS data node is a simple off-the-shelf system.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HDFS is highly fault tolerant .  Hardware failures are assumed.</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HDFS is designed for batch processing, HDFS is used for high throughput requirements rather than low latency requirements.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Queries to HDFS are not usually done in real time.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HDFS supports very large data set sizes.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20" name="CustomShape 2"/>
          <p:cNvSpPr/>
          <p:nvPr/>
        </p:nvSpPr>
        <p:spPr>
          <a:xfrm>
            <a:off x="457200" y="3886200"/>
            <a:ext cx="8380800" cy="213264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Hive&gt; CREATE TABLE mytable (name string, age int)</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ROW FORMAT DELIMITED</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FIELDS TERMINATED BY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STORED AS TEXTFILE;</a:t>
            </a:r>
            <a:endParaRPr b="0" lang="en-IE" sz="1800" spc="-1" strike="noStrike">
              <a:latin typeface="Arial"/>
            </a:endParaRPr>
          </a:p>
        </p:txBody>
      </p:sp>
    </p:spTree>
  </p:cSld>
  <p:timing>
    <p:tnLst>
      <p:par>
        <p:cTn id="359" dur="indefinite" restart="never" nodeType="tmRoot">
          <p:childTnLst>
            <p:seq>
              <p:cTn id="360" nodeType="mainSeq"/>
              <p:prevCondLst>
                <p:cond delay="0" evt="onPrev">
                  <p:tgtEl>
                    <p:sldTgt/>
                  </p:tgtEl>
                </p:cond>
              </p:prevCondLst>
              <p:nextCondLst>
                <p:cond delay="0" evt="onNext">
                  <p:tgtEl>
                    <p:sldTgt/>
                  </p:tgtEl>
                </p:cond>
              </p:nextCondLst>
            </p:seq>
          </p:childTnLst>
        </p:cTn>
      </p:par>
    </p:tnLst>
  </p:timing>
</p:sld>
</file>

<file path=ppt/slides/slide1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795960" y="618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Apache Hive</a:t>
            </a:r>
            <a:endParaRPr b="0" lang="en-IE" sz="4400" spc="-1" strike="noStrike">
              <a:latin typeface="Arial"/>
            </a:endParaRPr>
          </a:p>
        </p:txBody>
      </p:sp>
      <p:sp>
        <p:nvSpPr>
          <p:cNvPr id="422" name="CustomShape 2"/>
          <p:cNvSpPr/>
          <p:nvPr/>
        </p:nvSpPr>
        <p:spPr>
          <a:xfrm>
            <a:off x="457200" y="3352680"/>
            <a:ext cx="8380800" cy="266580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Hive&gt; LOAD DATA LOCAL INPATH</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/tmp/customers.csv’ OVERWRITE INTO TABLE customers;</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solidFill>
                  <a:srgbClr val="8b8b8b"/>
                </a:solidFill>
                <a:latin typeface="Calibri"/>
                <a:ea typeface="DejaVu Sans"/>
              </a:rPr>
              <a:t>Hive&gt; LOAD DATA INPATH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user/train/customers.csv’ OVERWRITE INTO TABLE customers</a:t>
            </a:r>
            <a:endParaRPr b="0" lang="en-IE" sz="1800" spc="-1" strike="noStrike">
              <a:latin typeface="Arial"/>
            </a:endParaRPr>
          </a:p>
          <a:p>
            <a:pPr>
              <a:lnSpc>
                <a:spcPct val="100000"/>
              </a:lnSpc>
            </a:pPr>
            <a:endParaRPr b="0" lang="en-IE" sz="1800" spc="-1" strike="noStrike">
              <a:latin typeface="Arial"/>
            </a:endParaRPr>
          </a:p>
          <a:p>
            <a:pPr>
              <a:lnSpc>
                <a:spcPct val="100000"/>
              </a:lnSpc>
            </a:pPr>
            <a:r>
              <a:rPr b="0" lang="en-IE" sz="1800" spc="-1" strike="noStrike">
                <a:solidFill>
                  <a:srgbClr val="8b8b8b"/>
                </a:solidFill>
                <a:latin typeface="Calibri"/>
                <a:ea typeface="DejaVu Sans"/>
              </a:rPr>
              <a:t>INSERT INTO birthdays SELECT firstName, lastName, birthday FROM</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customers where birthday IS NOT NULL;</a:t>
            </a:r>
            <a:endParaRPr b="0" lang="en-IE" sz="1800" spc="-1" strike="noStrike">
              <a:latin typeface="Arial"/>
            </a:endParaRPr>
          </a:p>
        </p:txBody>
      </p:sp>
    </p:spTree>
  </p:cSld>
  <p:timing>
    <p:tnLst>
      <p:par>
        <p:cTn id="361" dur="indefinite" restart="never" nodeType="tmRoot">
          <p:childTnLst>
            <p:seq>
              <p:cTn id="362"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86"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Default block size for Hadoop is 64 Mb.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Default blocksize for the Cloudera distribution is 128 Mb</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Files are split among multiple machines and disk storage in a cluster.</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One of the machines in a cluster is the master (name) node,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rest of them are data nodes.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46"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United States National Security Agency (NSA)</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NSA currently stores approximately five exabytes of data</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NSA processes approximately 30 petabytes of data per day</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NSA touches approximately 1.6 percent of all internet traffic per day (More than Google).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Data such as web searches, phone calls, credit card transactions, health information is stored and analyzed.</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88"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name node stores the meta data for all files stored in the HDFS.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There is one name node per cluster and possibly a secondary name node.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name node stores all of the metadata for files.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Consider a file lik e a book.  The name node stores the index</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data nodes store the actual pages.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0"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name node stores the meta data for all files stored in the HDFS.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There is one name node per cluster and possibly a secondary name node.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name node stores all of the metadata for files.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Consider a file lik e a book.  The name node stores the index</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data nodes store the actual pages.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2"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400" spc="-1" strike="noStrike">
                <a:solidFill>
                  <a:srgbClr val="8b8b8b"/>
                </a:solidFill>
                <a:latin typeface="Calibri"/>
                <a:ea typeface="DejaVu Sans"/>
              </a:rPr>
              <a:t>The name node has two primary responsibilities.</a:t>
            </a:r>
            <a:endParaRPr b="0" lang="en-IE" sz="1400" spc="-1" strike="noStrike">
              <a:latin typeface="Arial"/>
            </a:endParaRPr>
          </a:p>
          <a:p>
            <a:pPr marL="216000" indent="-215280">
              <a:lnSpc>
                <a:spcPct val="100000"/>
              </a:lnSpc>
              <a:buClr>
                <a:srgbClr val="8b8b8b"/>
              </a:buClr>
              <a:buFont typeface="Arial"/>
              <a:buChar char="•"/>
            </a:pPr>
            <a:r>
              <a:rPr b="0" lang="en-IE" sz="1400" spc="-1" strike="noStrike">
                <a:solidFill>
                  <a:srgbClr val="8b8b8b"/>
                </a:solidFill>
                <a:latin typeface="Calibri"/>
                <a:ea typeface="DejaVu Sans"/>
              </a:rPr>
              <a:t>First, it manages the HD file system.  All requests from a client for data go to the name node first.</a:t>
            </a:r>
            <a:endParaRPr b="0" lang="en-IE" sz="1400" spc="-1" strike="noStrike">
              <a:latin typeface="Arial"/>
            </a:endParaRPr>
          </a:p>
          <a:p>
            <a:pPr marL="216000" indent="-215280">
              <a:lnSpc>
                <a:spcPct val="100000"/>
              </a:lnSpc>
              <a:buClr>
                <a:srgbClr val="8b8b8b"/>
              </a:buClr>
              <a:buFont typeface="Arial"/>
              <a:buChar char="•"/>
            </a:pPr>
            <a:r>
              <a:rPr b="0" lang="en-IE" sz="1400" spc="-1" strike="noStrike">
                <a:solidFill>
                  <a:srgbClr val="8b8b8b"/>
                </a:solidFill>
                <a:latin typeface="Calibri"/>
                <a:ea typeface="DejaVu Sans"/>
              </a:rPr>
              <a:t>The name node stores the file system directory structure and all other metadata about each file. </a:t>
            </a:r>
            <a:endParaRPr b="0" lang="en-IE" sz="1400" spc="-1" strike="noStrike">
              <a:latin typeface="Arial"/>
            </a:endParaRPr>
          </a:p>
          <a:p>
            <a:pPr marL="216000" indent="-215280">
              <a:lnSpc>
                <a:spcPct val="100000"/>
              </a:lnSpc>
              <a:buClr>
                <a:srgbClr val="8b8b8b"/>
              </a:buClr>
              <a:buFont typeface="Arial"/>
              <a:buChar char="•"/>
            </a:pPr>
            <a:r>
              <a:rPr b="0" lang="en-IE" sz="1400" spc="-1" strike="noStrike">
                <a:solidFill>
                  <a:srgbClr val="8b8b8b"/>
                </a:solidFill>
                <a:latin typeface="Calibri"/>
                <a:ea typeface="DejaVu Sans"/>
              </a:rPr>
              <a:t>The data node actually stores the data in blocks on its disk storage devices. </a:t>
            </a:r>
            <a:endParaRPr b="0" lang="en-IE" sz="1400" spc="-1" strike="noStrike">
              <a:latin typeface="Arial"/>
            </a:endParaRPr>
          </a:p>
          <a:p>
            <a:pPr>
              <a:lnSpc>
                <a:spcPct val="100000"/>
              </a:lnSpc>
            </a:pPr>
            <a:endParaRPr b="0" lang="en-IE" sz="1400" spc="-1" strike="noStrike">
              <a:latin typeface="Arial"/>
            </a:endParaRPr>
          </a:p>
          <a:p>
            <a:pPr>
              <a:lnSpc>
                <a:spcPct val="100000"/>
              </a:lnSpc>
            </a:pPr>
            <a:endParaRPr b="0" lang="en-IE" sz="1400" spc="-1" strike="noStrike">
              <a:latin typeface="Arial"/>
            </a:endParaRPr>
          </a:p>
          <a:p>
            <a:pPr>
              <a:lnSpc>
                <a:spcPct val="100000"/>
              </a:lnSpc>
            </a:pPr>
            <a:endParaRPr b="0" lang="en-IE" sz="1400" spc="-1" strike="noStrike">
              <a:latin typeface="Arial"/>
            </a:endParaRPr>
          </a:p>
          <a:p>
            <a:pPr>
              <a:lnSpc>
                <a:spcPct val="100000"/>
              </a:lnSpc>
            </a:pPr>
            <a:endParaRPr b="0" lang="en-IE" sz="1400" spc="-1" strike="noStrike">
              <a:latin typeface="Arial"/>
            </a:endParaRPr>
          </a:p>
          <a:p>
            <a:pPr marL="216000" indent="-215280">
              <a:lnSpc>
                <a:spcPct val="100000"/>
              </a:lnSpc>
              <a:buClr>
                <a:srgbClr val="8b8b8b"/>
              </a:buClr>
              <a:buFont typeface="Arial"/>
              <a:buChar char="•"/>
            </a:pPr>
            <a:r>
              <a:rPr b="0" lang="en-IE" sz="1400" spc="-1" strike="noStrike">
                <a:solidFill>
                  <a:srgbClr val="8b8b8b"/>
                </a:solidFill>
                <a:latin typeface="Calibri"/>
                <a:ea typeface="DejaVu Sans"/>
              </a:rPr>
              <a:t>b</a:t>
            </a:r>
            <a:endParaRPr b="0" lang="en-IE" sz="14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4"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typical data file is a large text file (size in terabytes or petabytes).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This file is broken up into chunks called blocks.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Each block is stored on a different node in the hadoop cluster.</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Each block is the same size.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Differently sized files are treated the same way.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Storage is simplified.  We only deal with blocks.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single unit for fault tolerance and replication.</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6"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default block size in Hadoop is 64 MB (128 MB for Cloudera installations).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Block size is a trade off between parallelism and overhead.</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Large block sizes means less processes working.  Each process only works on one block</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Smaller block sizes means more network and processing overhead.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Optimal blocksize depends on type of data and other considerations</a:t>
            </a:r>
            <a:r>
              <a:rPr b="0" lang="en-IE" sz="7200" spc="-1" strike="noStrike">
                <a:solidFill>
                  <a:srgbClr val="8b8b8b"/>
                </a:solidFill>
                <a:latin typeface="Calibri"/>
                <a:ea typeface="DejaVu Sans"/>
              </a:rPr>
              <a:t>.</a:t>
            </a:r>
            <a:endParaRPr b="0" lang="en-IE" sz="7200" spc="-1" strike="noStrike">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688320" y="12193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98" name="CustomShape 2"/>
          <p:cNvSpPr/>
          <p:nvPr/>
        </p:nvSpPr>
        <p:spPr>
          <a:xfrm>
            <a:off x="1361880" y="335268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default block size in Hadoop is 64 MB (128 MB for Cloudera installations).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Block size is a trade off between parallelism and overhead.</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Large block sizes means less processes working.  Each process only works on one block</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Smaller block sizes means more network and processing overhead.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Optimal blocksize depends on type of data and other considerations.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Hadoop does its best to run all its tasks on the system that stores the block.  This is data locality optimization</a:t>
            </a:r>
            <a:r>
              <a:rPr b="0" lang="en-IE" sz="7200" spc="-1" strike="noStrike">
                <a:solidFill>
                  <a:srgbClr val="8b8b8b"/>
                </a:solidFill>
                <a:latin typeface="Calibri"/>
                <a:ea typeface="DejaVu Sans"/>
              </a:rPr>
              <a:t>.</a:t>
            </a:r>
            <a:endParaRPr b="0" lang="en-IE" sz="7200" spc="-1" strike="noStrike">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85800" y="15238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0" name="CustomShape 2"/>
          <p:cNvSpPr/>
          <p:nvPr/>
        </p:nvSpPr>
        <p:spPr>
          <a:xfrm>
            <a:off x="140112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default block size in Hadoop is 64 MB (128 MB for Cloudera installations).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Block size is a trade off between parallelism and overhead.</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Large block sizes means less processes working.  Each process only works on one block</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Smaller block sizes means more network and processing overhead.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Optimal blocksize depends on type of data and other considerations.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Hadoop does its best to run all its tasks on the system that stores the block.  This is data locality optimization</a:t>
            </a:r>
            <a:endParaRPr b="0" lang="en-IE" sz="1800" spc="-1" strike="noStrike">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685800" y="66096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2" name="CustomShape 2"/>
          <p:cNvSpPr/>
          <p:nvPr/>
        </p:nvSpPr>
        <p:spPr>
          <a:xfrm>
            <a:off x="1219320" y="214128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Hadoop nodes are generally implemented as commodity hardware.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Commodity hardware can fail.</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We have to consider possibility of failure in the name node and data nodes.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Some data in a block may get corrupted.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 data node could crash completely, causing us to lose access to all the data stored.</a:t>
            </a:r>
            <a:endParaRPr b="0" lang="en-IE" sz="1800" spc="-1" strike="noStrike">
              <a:latin typeface="Arial"/>
            </a:endParaRPr>
          </a:p>
          <a:p>
            <a:pPr>
              <a:lnSpc>
                <a:spcPct val="100000"/>
              </a:lnSpc>
            </a:pPr>
            <a:endParaRPr b="0" lang="en-IE" sz="1800" spc="-1" strike="noStrike">
              <a:latin typeface="Arial"/>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685800" y="66096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4" name="CustomShape 2"/>
          <p:cNvSpPr/>
          <p:nvPr/>
        </p:nvSpPr>
        <p:spPr>
          <a:xfrm>
            <a:off x="1371600" y="22860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Hadoop replicates every file and block stored in the HDFS.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We define a replication factor to decide how data is replicated.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Replication locations are also stored in the name node.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Replication strategy needs to optimize two variables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First, the redundancy factor.  A higher redundancy factor means more security.</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Second, the write bandwidth.  A higher redundancy factor also means a higher write time.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6" name="CustomShape 2"/>
          <p:cNvSpPr/>
          <p:nvPr/>
        </p:nvSpPr>
        <p:spPr>
          <a:xfrm>
            <a:off x="1352520" y="246024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2000" spc="-1" strike="noStrike">
                <a:solidFill>
                  <a:srgbClr val="8b8b8b"/>
                </a:solidFill>
                <a:latin typeface="Calibri"/>
                <a:ea typeface="DejaVu Sans"/>
              </a:rPr>
              <a:t>Nodes on different racks are further away than nodes on the same rack. </a:t>
            </a:r>
            <a:endParaRPr b="0" lang="en-IE" sz="2000" spc="-1" strike="noStrike">
              <a:latin typeface="Arial"/>
            </a:endParaRPr>
          </a:p>
          <a:p>
            <a:pPr marL="216000" indent="-215280">
              <a:lnSpc>
                <a:spcPct val="100000"/>
              </a:lnSpc>
              <a:buClr>
                <a:srgbClr val="8b8b8b"/>
              </a:buClr>
              <a:buFont typeface="Arial"/>
              <a:buChar char="•"/>
            </a:pPr>
            <a:r>
              <a:rPr b="0" lang="en-IE" sz="2000" spc="-1" strike="noStrike">
                <a:solidFill>
                  <a:srgbClr val="8b8b8b"/>
                </a:solidFill>
                <a:latin typeface="Calibri"/>
                <a:ea typeface="DejaVu Sans"/>
              </a:rPr>
              <a:t>A cluster of machines is made up of systems stored on different racks in a system room. </a:t>
            </a:r>
            <a:endParaRPr b="0" lang="en-IE" sz="2000" spc="-1" strike="noStrike">
              <a:latin typeface="Arial"/>
            </a:endParaRPr>
          </a:p>
          <a:p>
            <a:pPr marL="216000" indent="-215280">
              <a:lnSpc>
                <a:spcPct val="100000"/>
              </a:lnSpc>
              <a:buClr>
                <a:srgbClr val="8b8b8b"/>
              </a:buClr>
              <a:buFont typeface="Arial"/>
              <a:buChar char="•"/>
            </a:pPr>
            <a:r>
              <a:rPr b="0" lang="en-IE" sz="2000" spc="-1" strike="noStrike">
                <a:solidFill>
                  <a:srgbClr val="8b8b8b"/>
                </a:solidFill>
                <a:latin typeface="Calibri"/>
                <a:ea typeface="DejaVu Sans"/>
              </a:rPr>
              <a:t>Read/write bandwidth for inter rack nodes are lower than for intra rack nodes. </a:t>
            </a:r>
            <a:endParaRPr b="0" lang="en-IE" sz="2000" spc="-1" strike="noStrike">
              <a:latin typeface="Arial"/>
            </a:endParaRPr>
          </a:p>
          <a:p>
            <a:pPr marL="216000" indent="-21528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Replication strategy is defined in hdfs-site.xml configuration file.  </a:t>
            </a:r>
            <a:endParaRPr b="0" lang="en-IE" sz="2000" spc="-1" strike="noStrike">
              <a:latin typeface="Arial"/>
            </a:endParaRPr>
          </a:p>
          <a:p>
            <a:pPr>
              <a:lnSpc>
                <a:spcPct val="100000"/>
              </a:lnSpc>
            </a:pPr>
            <a:endParaRPr b="0" lang="en-IE" sz="2000" spc="-1" strike="noStrike">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48"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Google.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Google processes 100 petabytes of information per day</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Google indexes 60 trillion web pages per day</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Google has greater than one billion unique searches per month</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Google processes 2.3 million searches per second.</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08" name="CustomShape 2"/>
          <p:cNvSpPr/>
          <p:nvPr/>
        </p:nvSpPr>
        <p:spPr>
          <a:xfrm>
            <a:off x="1352520" y="246024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Hadoop then chooses another rack in a different location and writes the second replica to it. </a:t>
            </a:r>
            <a:endParaRPr b="0" lang="en-IE" sz="2000" spc="-1" strike="noStrike">
              <a:latin typeface="Arial"/>
            </a:endParaRPr>
          </a:p>
          <a:p>
            <a:pPr marL="216000" indent="-21528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The third replica is on the new rack (but on a different node) as well, </a:t>
            </a:r>
            <a:endParaRPr b="0" lang="en-IE" sz="2000" spc="-1" strike="noStrike">
              <a:latin typeface="Arial"/>
            </a:endParaRPr>
          </a:p>
          <a:p>
            <a:pPr marL="216000" indent="-215280">
              <a:lnSpc>
                <a:spcPct val="100000"/>
              </a:lnSpc>
              <a:buClr>
                <a:srgbClr val="8b8b8b"/>
              </a:buClr>
              <a:buFont typeface="Arial"/>
              <a:buChar char="•"/>
            </a:pPr>
            <a:r>
              <a:rPr b="0" lang="en-IE" sz="2000" spc="-1" strike="noStrike">
                <a:solidFill>
                  <a:srgbClr val="8b8b8b"/>
                </a:solidFill>
                <a:latin typeface="Calibri"/>
                <a:ea typeface="DejaVu Sans"/>
              </a:rPr>
              <a:t> </a:t>
            </a:r>
            <a:r>
              <a:rPr b="0" lang="en-IE" sz="2000" spc="-1" strike="noStrike">
                <a:solidFill>
                  <a:srgbClr val="8b8b8b"/>
                </a:solidFill>
                <a:latin typeface="Calibri"/>
                <a:ea typeface="DejaVu Sans"/>
              </a:rPr>
              <a:t>Replication strategy is defined in hdfs-site.xml configuration file.  </a:t>
            </a:r>
            <a:endParaRPr b="0" lang="en-IE" sz="2000" spc="-1" strike="noStrike">
              <a:latin typeface="Arial"/>
            </a:endParaRPr>
          </a:p>
          <a:p>
            <a:pPr>
              <a:lnSpc>
                <a:spcPct val="100000"/>
              </a:lnSpc>
            </a:pPr>
            <a:endParaRPr b="0" lang="en-IE" sz="2000" spc="-1" strike="noStrike">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66096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0" name="CustomShape 2"/>
          <p:cNvSpPr/>
          <p:nvPr/>
        </p:nvSpPr>
        <p:spPr>
          <a:xfrm>
            <a:off x="1371600" y="215316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cluster of machines is made up of systems stored on different racks in a system room.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Nodes on different racks are further away than nodes on the same rack.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Read/write bandwidth for inter rack nodes are lower than for intra rack nodes.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default replication strategy is to replicate data on one node as close to the  same rack as possible.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66096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2" name="CustomShape 2"/>
          <p:cNvSpPr/>
          <p:nvPr/>
        </p:nvSpPr>
        <p:spPr>
          <a:xfrm>
            <a:off x="1371600" y="215316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Hadoop then chooses another rack in a different location and writes the second replica to it.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third replica is on the new rack (but on a different node) as well,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Replication strategy is defined in hdfs-site.xml configuration file.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666720" y="66096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4" name="CustomShape 2"/>
          <p:cNvSpPr/>
          <p:nvPr/>
        </p:nvSpPr>
        <p:spPr>
          <a:xfrm>
            <a:off x="1352520" y="209592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Fault tolerance planning must also take into consideration failure of the name node.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Name node failure means that all of the data in the cluster is permanently lost.</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With name node failure, all file/block mapping is gone.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Two specific strategies for overcoming name node failure.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First is the metadata files.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Second is the secondary name node.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6"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Two metadata files associated with the name node.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First is the </a:t>
            </a:r>
            <a:r>
              <a:rPr b="0" i="1" lang="en-IE" sz="1800" spc="-1" strike="noStrike">
                <a:solidFill>
                  <a:srgbClr val="8b8b8b"/>
                </a:solidFill>
                <a:latin typeface="Calibri"/>
                <a:ea typeface="DejaVu Sans"/>
              </a:rPr>
              <a:t>fsimage</a:t>
            </a:r>
            <a:r>
              <a:rPr b="0" lang="en-IE" sz="1800" spc="-1" strike="noStrike">
                <a:solidFill>
                  <a:srgbClr val="8b8b8b"/>
                </a:solidFill>
                <a:latin typeface="Calibri"/>
                <a:ea typeface="DejaVu Sans"/>
              </a:rPr>
              <a:t> File system image.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Second is the edit log. </a:t>
            </a:r>
            <a:endParaRPr b="0" lang="en-IE" sz="1800" spc="-1" strike="noStrike">
              <a:latin typeface="Arial"/>
            </a:endParaRPr>
          </a:p>
          <a:p>
            <a:pPr>
              <a:lnSpc>
                <a:spcPct val="100000"/>
              </a:lnSpc>
            </a:pPr>
            <a:endParaRPr b="0" lang="en-IE" sz="1800" spc="-1" strike="noStrike">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85800" y="6958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18" name="CustomShape 2"/>
          <p:cNvSpPr/>
          <p:nvPr/>
        </p:nvSpPr>
        <p:spPr>
          <a:xfrm>
            <a:off x="1219320" y="22608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fsimage file holds a snapshot of the hadoop cluster's file system on startup.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It contains the image of the file system before any writes have been performed.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FSImage is loaded into memory on startup. </a:t>
            </a:r>
            <a:endParaRPr b="0" lang="en-IE" sz="1800" spc="-1" strike="noStrike">
              <a:latin typeface="Arial"/>
            </a:endParaRPr>
          </a:p>
          <a:p>
            <a:pPr>
              <a:lnSpc>
                <a:spcPct val="100000"/>
              </a:lnSpc>
            </a:pPr>
            <a:endParaRPr b="0" lang="en-IE" sz="1800" spc="-1" strike="noStrike">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85800" y="66096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20" name="CustomShape 2"/>
          <p:cNvSpPr/>
          <p:nvPr/>
        </p:nvSpPr>
        <p:spPr>
          <a:xfrm>
            <a:off x="1371600" y="22860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edit log contains a log of all modifications to files in the cluster's file system since startup.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Putting together the fsimage and the edit log can reconstruct the data in the hdfs cluster.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Both files are by default saved to a local file system directory on the name node.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Alternatively (or simultaneously) this data can be saved to a remote location over the network.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Merging these two files can be computationally intensive.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704880" y="6768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22" name="CustomShape 2"/>
          <p:cNvSpPr/>
          <p:nvPr/>
        </p:nvSpPr>
        <p:spPr>
          <a:xfrm>
            <a:off x="1390680" y="236232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secondary name  node contains a replica of the fsimage and edit log from the master.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secondary namenode merges the files together according to a specifically defined checkpoint.</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newly merged fsimage is then copied back to the primary name node.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edits log on both nodes is than reset.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Design</a:t>
            </a:r>
            <a:endParaRPr b="0" lang="en-IE" sz="4400" spc="-1" strike="noStrike">
              <a:latin typeface="Arial"/>
            </a:endParaRPr>
          </a:p>
        </p:txBody>
      </p:sp>
      <p:sp>
        <p:nvSpPr>
          <p:cNvPr id="124"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Two ways to define checkpointing.</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First is to checkpoint after a specific amount of time.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Second is to checkpoint after a specific number of transactions are completed.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newly merged fsimage is then copied back to the primary name node.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edits log on both nodes is than reset.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26"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To write a file in HDFS, a client needs to interact with the namenode master.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HDFS clietn sends a </a:t>
            </a:r>
            <a:r>
              <a:rPr b="0" i="1" lang="en-IE" sz="1800" spc="-1" strike="noStrike">
                <a:solidFill>
                  <a:srgbClr val="8b8b8b"/>
                </a:solidFill>
                <a:latin typeface="Calibri"/>
                <a:ea typeface="DejaVu Sans"/>
              </a:rPr>
              <a:t>create()</a:t>
            </a:r>
            <a:r>
              <a:rPr b="0" lang="en-IE" sz="1800" spc="-1" strike="noStrike">
                <a:solidFill>
                  <a:srgbClr val="8b8b8b"/>
                </a:solidFill>
                <a:latin typeface="Calibri"/>
                <a:ea typeface="DejaVu Sans"/>
              </a:rPr>
              <a:t> request on the DistributedFileSystem API.</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API makes a Remote Procedure Call (RPC) to the namenode to create a new file in the namespace.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performs various checks to make sure that the file doesn’t already exist and that the client has valid create permissions.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makes a record of the file if all checks pass.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Otherwise, the namenode throws an IOException.</a:t>
            </a:r>
            <a:endParaRPr b="0" lang="en-IE" sz="1800" spc="-1" strike="noStrike">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The need for Big Data</a:t>
            </a:r>
            <a:r>
              <a:rPr b="0" lang="en-IE" sz="4400" spc="-1" strike="noStrike">
                <a:solidFill>
                  <a:srgbClr val="000000"/>
                </a:solidFill>
                <a:latin typeface="Calibri"/>
                <a:ea typeface="DejaVu Sans"/>
              </a:rPr>
              <a:t>	</a:t>
            </a:r>
            <a:endParaRPr b="0" lang="en-IE" sz="4400" spc="-1" strike="noStrike">
              <a:latin typeface="Arial"/>
            </a:endParaRPr>
          </a:p>
        </p:txBody>
      </p:sp>
      <p:sp>
        <p:nvSpPr>
          <p:cNvPr id="50"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r>
              <a:rPr b="0" lang="en-IE" sz="3200" spc="-1" strike="noStrike">
                <a:solidFill>
                  <a:srgbClr val="8b8b8b"/>
                </a:solidFill>
                <a:latin typeface="Calibri"/>
                <a:ea typeface="DejaVu Sans"/>
              </a:rPr>
              <a:t>No single hardware platform can handle data sets this large. </a:t>
            </a: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28"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API returns</a:t>
            </a:r>
            <a:r>
              <a:rPr b="0" i="1"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an </a:t>
            </a:r>
            <a:r>
              <a:rPr b="0" i="1" lang="en-IE" sz="1800" spc="-1" strike="noStrike">
                <a:solidFill>
                  <a:srgbClr val="8b8b8b"/>
                </a:solidFill>
                <a:latin typeface="Calibri"/>
                <a:ea typeface="DejaVu Sans"/>
              </a:rPr>
              <a:t>DFSDataOutputStream</a:t>
            </a:r>
            <a:r>
              <a:rPr b="0" lang="en-IE" sz="1800" spc="-1" strike="noStrike">
                <a:solidFill>
                  <a:srgbClr val="8b8b8b"/>
                </a:solidFill>
                <a:latin typeface="Calibri"/>
                <a:ea typeface="DejaVu Sans"/>
              </a:rPr>
              <a:t> object for the client to start writing data to.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DFSOutputStream </a:t>
            </a:r>
            <a:r>
              <a:rPr b="0" lang="en-IE" sz="1800" spc="-1" strike="noStrike">
                <a:solidFill>
                  <a:srgbClr val="8b8b8b"/>
                </a:solidFill>
                <a:latin typeface="Calibri"/>
                <a:ea typeface="DejaVu Sans"/>
              </a:rPr>
              <a:t> splits the client data into packets and writes it to an internal queue called the data queue.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data queue is consumed by the </a:t>
            </a:r>
            <a:r>
              <a:rPr b="0" i="1" lang="en-IE" sz="1800" spc="-1" strike="noStrike">
                <a:solidFill>
                  <a:srgbClr val="8b8b8b"/>
                </a:solidFill>
                <a:latin typeface="Calibri"/>
                <a:ea typeface="DejaVu Sans"/>
              </a:rPr>
              <a:t>DataStreamer</a:t>
            </a:r>
            <a:r>
              <a:rPr b="0" lang="en-IE" sz="1800" spc="-1" strike="noStrike">
                <a:solidFill>
                  <a:srgbClr val="8b8b8b"/>
                </a:solidFill>
                <a:latin typeface="Calibri"/>
                <a:ea typeface="DejaVu Sans"/>
              </a:rPr>
              <a:t> object which is responsible for asking the namenode to allocate new blocks.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list of datanodes form a pipeline.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t>
            </a:r>
            <a:r>
              <a:rPr b="0" i="1" lang="en-IE" sz="1800" spc="-1" strike="noStrike">
                <a:solidFill>
                  <a:srgbClr val="8b8b8b"/>
                </a:solidFill>
                <a:latin typeface="Calibri"/>
                <a:ea typeface="DejaVu Sans"/>
              </a:rPr>
              <a:t>DataStreamer</a:t>
            </a:r>
            <a:r>
              <a:rPr b="0" lang="en-IE" sz="1800" spc="-1" strike="noStrike">
                <a:solidFill>
                  <a:srgbClr val="8b8b8b"/>
                </a:solidFill>
                <a:latin typeface="Calibri"/>
                <a:ea typeface="DejaVu Sans"/>
              </a:rPr>
              <a:t> streams the packets to the first datanode in the pipeline.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0"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first datanode stores the packet and then forwards it to the next datanode in the pipeline.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Similarly, the second datanode stores the packet and forwards it to the third datanode in the pipeline.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And so on until all datanodes in the pipeline have received and stored the packet.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Once the client has finished writing data, the </a:t>
            </a:r>
            <a:r>
              <a:rPr b="0" i="1" lang="en-IE" sz="1800" spc="-1" strike="noStrike">
                <a:solidFill>
                  <a:srgbClr val="8b8b8b"/>
                </a:solidFill>
                <a:latin typeface="Calibri"/>
                <a:ea typeface="DejaVu Sans"/>
              </a:rPr>
              <a:t>close()</a:t>
            </a:r>
            <a:r>
              <a:rPr b="0" lang="en-IE" sz="1800" spc="-1" strike="noStrike">
                <a:solidFill>
                  <a:srgbClr val="8b8b8b"/>
                </a:solidFill>
                <a:latin typeface="Calibri"/>
                <a:ea typeface="DejaVu Sans"/>
              </a:rPr>
              <a:t>method is called on the stream object.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close flushes all remaining packets to the pipeline and waits for an acknowledgement.</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After acknowledgement, the client signals to the namenode that the file is complete. </a:t>
            </a:r>
            <a:endParaRPr b="0" lang="en-IE" sz="1800" spc="-1" strike="noStrike">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2" name="CustomShape 2"/>
          <p:cNvSpPr/>
          <p:nvPr/>
        </p:nvSpPr>
        <p:spPr>
          <a:xfrm>
            <a:off x="1523880" y="2743200"/>
            <a:ext cx="6399360" cy="1751040"/>
          </a:xfrm>
          <a:prstGeom prst="rect">
            <a:avLst/>
          </a:prstGeom>
          <a:noFill/>
          <a:ln>
            <a:noFill/>
          </a:ln>
        </p:spPr>
        <p:style>
          <a:lnRef idx="0"/>
          <a:fillRef idx="0"/>
          <a:effectRef idx="0"/>
          <a:fontRef idx="minor"/>
        </p:style>
      </p:sp>
      <p:pic>
        <p:nvPicPr>
          <p:cNvPr id="133" name="" descr=""/>
          <p:cNvPicPr/>
          <p:nvPr/>
        </p:nvPicPr>
        <p:blipFill>
          <a:blip r:embed="rId1"/>
          <a:stretch/>
        </p:blipFill>
        <p:spPr>
          <a:xfrm>
            <a:off x="28080" y="1904760"/>
            <a:ext cx="9142920" cy="5151960"/>
          </a:xfrm>
          <a:prstGeom prst="rect">
            <a:avLst/>
          </a:prstGeom>
          <a:ln>
            <a:noFill/>
          </a:ln>
        </p:spPr>
      </p:pic>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5"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To read a file from HDFS, a client needs to interact with the master namenode.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 verifies the clients access privileges.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If checks pass, then the master returns the address of the slaves where the file is stored.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client then interacts directly with the respective datanodes to read the data. </a:t>
            </a:r>
            <a:endParaRPr b="0" lang="en-IE" sz="1800" spc="-1" strike="noStrike">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7"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client starts by opening the file using the </a:t>
            </a:r>
            <a:r>
              <a:rPr b="0" i="1" lang="en-IE" sz="1800" spc="-1" strike="noStrike">
                <a:solidFill>
                  <a:srgbClr val="8b8b8b"/>
                </a:solidFill>
                <a:latin typeface="Calibri"/>
                <a:ea typeface="DejaVu Sans"/>
              </a:rPr>
              <a:t>open() </a:t>
            </a:r>
            <a:r>
              <a:rPr b="0" lang="en-IE" sz="1800" spc="-1" strike="noStrike">
                <a:solidFill>
                  <a:srgbClr val="8b8b8b"/>
                </a:solidFill>
                <a:latin typeface="Calibri"/>
                <a:ea typeface="DejaVu Sans"/>
              </a:rPr>
              <a:t> methodon the </a:t>
            </a:r>
            <a:r>
              <a:rPr b="0" i="1" lang="en-IE" sz="1800" spc="-1" strike="noStrike">
                <a:solidFill>
                  <a:srgbClr val="8b8b8b"/>
                </a:solidFill>
                <a:latin typeface="Calibri"/>
                <a:ea typeface="DejaVu Sans"/>
              </a:rPr>
              <a:t>FileSystem </a:t>
            </a:r>
            <a:r>
              <a:rPr b="0" lang="en-IE" sz="1800" spc="-1" strike="noStrike">
                <a:solidFill>
                  <a:srgbClr val="8b8b8b"/>
                </a:solidFill>
                <a:latin typeface="Calibri"/>
                <a:ea typeface="DejaVu Sans"/>
              </a:rPr>
              <a:t>object, which is  an instance of the </a:t>
            </a:r>
            <a:r>
              <a:rPr b="0" i="1" lang="en-IE" sz="1800" spc="-1" strike="noStrike">
                <a:solidFill>
                  <a:srgbClr val="8b8b8b"/>
                </a:solidFill>
                <a:latin typeface="Calibri"/>
                <a:ea typeface="DejaVu Sans"/>
              </a:rPr>
              <a:t>DistributedFileSystem</a:t>
            </a:r>
            <a:r>
              <a:rPr b="0" lang="en-IE" sz="1800" spc="-1" strike="noStrike">
                <a:solidFill>
                  <a:srgbClr val="8b8b8b"/>
                </a:solidFill>
                <a:latin typeface="Calibri"/>
                <a:ea typeface="DejaVu Sans"/>
              </a:rPr>
              <a:t> class.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t>
            </a:r>
            <a:r>
              <a:rPr b="0" i="1" lang="en-IE" sz="1800" spc="-1" strike="noStrike">
                <a:solidFill>
                  <a:srgbClr val="8b8b8b"/>
                </a:solidFill>
                <a:latin typeface="Calibri"/>
                <a:ea typeface="DejaVu Sans"/>
              </a:rPr>
              <a:t>DistributedFileSystem </a:t>
            </a:r>
            <a:r>
              <a:rPr b="0" lang="en-IE" sz="1800" spc="-1" strike="noStrike">
                <a:solidFill>
                  <a:srgbClr val="8b8b8b"/>
                </a:solidFill>
                <a:latin typeface="Calibri"/>
                <a:ea typeface="DejaVu Sans"/>
              </a:rPr>
              <a:t>makes an RPC call to determine the location of the blocks for the first few blocks in the file.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For each block, the namenode returns the addresses of the relevant datanodes.  The addresses are sorted by proxmity to the client. </a:t>
            </a:r>
            <a:endParaRPr b="0" lang="en-IE" sz="1800" spc="-1" strike="noStrike">
              <a:latin typeface="Arial"/>
            </a:endParaRPr>
          </a:p>
          <a:p>
            <a:pPr>
              <a:lnSpc>
                <a:spcPct val="100000"/>
              </a:lnSpc>
            </a:pPr>
            <a:endParaRPr b="0" lang="en-IE" sz="1800" spc="-1" strike="noStrike">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39"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t>
            </a:r>
            <a:r>
              <a:rPr b="0" i="1" lang="en-IE" sz="1800" spc="-1" strike="noStrike">
                <a:solidFill>
                  <a:srgbClr val="8b8b8b"/>
                </a:solidFill>
                <a:latin typeface="Calibri"/>
                <a:ea typeface="DejaVu Sans"/>
              </a:rPr>
              <a:t>DistributedFileSystem</a:t>
            </a:r>
            <a:r>
              <a:rPr b="0" lang="en-IE" sz="1800" spc="-1" strike="noStrike">
                <a:solidFill>
                  <a:srgbClr val="8b8b8b"/>
                </a:solidFill>
                <a:latin typeface="Calibri"/>
                <a:ea typeface="DejaVu Sans"/>
              </a:rPr>
              <a:t> returns an </a:t>
            </a:r>
            <a:r>
              <a:rPr b="0" i="1" lang="en-IE" sz="1800" spc="-1" strike="noStrike">
                <a:solidFill>
                  <a:srgbClr val="8b8b8b"/>
                </a:solidFill>
                <a:latin typeface="Calibri"/>
                <a:ea typeface="DejaVu Sans"/>
              </a:rPr>
              <a:t>FSDataInputStream</a:t>
            </a:r>
            <a:r>
              <a:rPr b="0" lang="en-IE" sz="1800" spc="-1" strike="noStrike">
                <a:solidFill>
                  <a:srgbClr val="8b8b8b"/>
                </a:solidFill>
                <a:latin typeface="Calibri"/>
                <a:ea typeface="DejaVu Sans"/>
              </a:rPr>
              <a:t> object to the client.</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FSDataInputStream</a:t>
            </a:r>
            <a:r>
              <a:rPr b="0" lang="en-IE" sz="1800" spc="-1" strike="noStrike">
                <a:solidFill>
                  <a:srgbClr val="8b8b8b"/>
                </a:solidFill>
                <a:latin typeface="Calibri"/>
                <a:ea typeface="DejaVu Sans"/>
              </a:rPr>
              <a:t> wraps the </a:t>
            </a:r>
            <a:r>
              <a:rPr b="0" i="1" lang="en-IE" sz="1800" spc="-1" strike="noStrike">
                <a:solidFill>
                  <a:srgbClr val="8b8b8b"/>
                </a:solidFill>
                <a:latin typeface="Calibri"/>
                <a:ea typeface="DejaVu Sans"/>
              </a:rPr>
              <a:t>DFSInputStream </a:t>
            </a:r>
            <a:r>
              <a:rPr b="0" lang="en-IE" sz="1800" spc="-1" strike="noStrike">
                <a:solidFill>
                  <a:srgbClr val="8b8b8b"/>
                </a:solidFill>
                <a:latin typeface="Calibri"/>
                <a:ea typeface="DejaVu Sans"/>
              </a:rPr>
              <a:t>object.</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DFSInputStream </a:t>
            </a:r>
            <a:r>
              <a:rPr b="0" lang="en-IE" sz="1800" spc="-1" strike="noStrike">
                <a:solidFill>
                  <a:srgbClr val="8b8b8b"/>
                </a:solidFill>
                <a:latin typeface="Calibri"/>
                <a:ea typeface="DejaVu Sans"/>
              </a:rPr>
              <a:t>manages the namenode and datanode I/O.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client calls the </a:t>
            </a:r>
            <a:r>
              <a:rPr b="0" i="1" lang="en-IE" sz="1800" spc="-1" strike="noStrike">
                <a:solidFill>
                  <a:srgbClr val="8b8b8b"/>
                </a:solidFill>
                <a:latin typeface="Calibri"/>
                <a:ea typeface="DejaVu Sans"/>
              </a:rPr>
              <a:t>read()</a:t>
            </a:r>
            <a:r>
              <a:rPr b="0" lang="en-IE" sz="1800" spc="-1" strike="noStrike">
                <a:solidFill>
                  <a:srgbClr val="8b8b8b"/>
                </a:solidFill>
                <a:latin typeface="Calibri"/>
                <a:ea typeface="DejaVu Sans"/>
              </a:rPr>
              <a:t> method on the stream.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DFSInputStream</a:t>
            </a:r>
            <a:r>
              <a:rPr b="0" lang="en-IE" sz="1800" spc="-1" strike="noStrike">
                <a:solidFill>
                  <a:srgbClr val="8b8b8b"/>
                </a:solidFill>
                <a:latin typeface="Calibri"/>
                <a:ea typeface="DejaVu Sans"/>
              </a:rPr>
              <a:t> connects the client to the closest dastanode for the first block in the file.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Data is streamed from the datanode back to the client.  As a result, the client call call </a:t>
            </a:r>
            <a:r>
              <a:rPr b="0" i="1" lang="en-IE" sz="1800" spc="-1" strike="noStrike">
                <a:solidFill>
                  <a:srgbClr val="8b8b8b"/>
                </a:solidFill>
                <a:latin typeface="Calibri"/>
                <a:ea typeface="DejaVu Sans"/>
              </a:rPr>
              <a:t>read() </a:t>
            </a:r>
            <a:r>
              <a:rPr b="0" lang="en-IE" sz="1800" spc="-1" strike="noStrike">
                <a:solidFill>
                  <a:srgbClr val="8b8b8b"/>
                </a:solidFill>
                <a:latin typeface="Calibri"/>
                <a:ea typeface="DejaVu Sans"/>
              </a:rPr>
              <a:t> repeatedly on the stream. </a:t>
            </a:r>
            <a:endParaRPr b="0" lang="en-IE" sz="1800" spc="-1" strike="noStrike">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41"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If the </a:t>
            </a:r>
            <a:r>
              <a:rPr b="0" i="1" lang="en-IE" sz="1800" spc="-1" strike="noStrike">
                <a:solidFill>
                  <a:srgbClr val="8b8b8b"/>
                </a:solidFill>
                <a:latin typeface="Calibri"/>
                <a:ea typeface="DejaVu Sans"/>
              </a:rPr>
              <a:t>DFSInputStream</a:t>
            </a:r>
            <a:r>
              <a:rPr b="0" lang="en-IE" sz="1800" spc="-1" strike="noStrike">
                <a:solidFill>
                  <a:srgbClr val="8b8b8b"/>
                </a:solidFill>
                <a:latin typeface="Calibri"/>
                <a:ea typeface="DejaVu Sans"/>
              </a:rPr>
              <a:t> encounters an error when communicating with the datanode, it will then try the next closest datanode.  It also remembers failed datanodes so that it won’t attempt to retry them for later blocks.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i="1" lang="en-IE" sz="1800" spc="-1" strike="noStrike">
                <a:solidFill>
                  <a:srgbClr val="8b8b8b"/>
                </a:solidFill>
                <a:latin typeface="Calibri"/>
                <a:ea typeface="DejaVu Sans"/>
              </a:rPr>
              <a:t>DFSInputStream </a:t>
            </a:r>
            <a:r>
              <a:rPr b="0" lang="en-IE" sz="1800" spc="-1" strike="noStrike">
                <a:solidFill>
                  <a:srgbClr val="8b8b8b"/>
                </a:solidFill>
                <a:latin typeface="Calibri"/>
                <a:ea typeface="DejaVu Sans"/>
              </a:rPr>
              <a:t>verifies checksums for the data transferred to it.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Corrupt blocks are reported to the namenode before it attempts to read the block from a different namenode. </a:t>
            </a:r>
            <a:endParaRPr b="0" lang="en-IE" sz="1800" spc="-1" strike="noStrike">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Read and Write Operations</a:t>
            </a:r>
            <a:endParaRPr b="0" lang="en-IE" sz="4400" spc="-1" strike="noStrike">
              <a:latin typeface="Arial"/>
            </a:endParaRPr>
          </a:p>
        </p:txBody>
      </p:sp>
      <p:sp>
        <p:nvSpPr>
          <p:cNvPr id="143"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When the client has finished reading the data, it calls a </a:t>
            </a:r>
            <a:r>
              <a:rPr b="0" i="1" lang="en-IE" sz="1800" spc="-1" strike="noStrike">
                <a:solidFill>
                  <a:srgbClr val="8b8b8b"/>
                </a:solidFill>
                <a:latin typeface="Calibri"/>
                <a:ea typeface="DejaVu Sans"/>
              </a:rPr>
              <a:t>close() </a:t>
            </a:r>
            <a:r>
              <a:rPr b="0" lang="en-IE" sz="1800" spc="-1" strike="noStrike">
                <a:solidFill>
                  <a:srgbClr val="8b8b8b"/>
                </a:solidFill>
                <a:latin typeface="Calibri"/>
                <a:ea typeface="DejaVu Sans"/>
              </a:rPr>
              <a:t>method on the stream object. </a:t>
            </a:r>
            <a:endParaRPr b="0" lang="en-IE" sz="1800" spc="-1" strike="noStrike">
              <a:latin typeface="Arial"/>
            </a:endParaRPr>
          </a:p>
          <a:p>
            <a:pPr>
              <a:lnSpc>
                <a:spcPct val="100000"/>
              </a:lnSpc>
            </a:pPr>
            <a:endParaRPr b="0" lang="en-IE" sz="1800" spc="-1" strike="noStrike">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45"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Current HDFS architecture only allows for a single namespace for the entire cluster.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Namespace is managed by a single namenode.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These limitations are addressed by HDFS Federation</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47"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Namespaces can only  be scaled vertically on a single namenode.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This limits the number of blocks, files and directories to the memory resources of the namenode.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Throughput of the cluster are also limited to the namenodes.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a:lnSpc>
                <a:spcPct val="100000"/>
              </a:lnSpc>
            </a:pPr>
            <a:endParaRPr b="0" lang="en-IE" sz="1800" spc="-1" strike="noStrike">
              <a:latin typeface="Arial"/>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676080" y="66096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Big Data Requirements</a:t>
            </a:r>
            <a:r>
              <a:rPr b="0" lang="en-IE" sz="4400" spc="-1" strike="noStrike">
                <a:solidFill>
                  <a:srgbClr val="000000"/>
                </a:solidFill>
                <a:latin typeface="Calibri"/>
                <a:ea typeface="DejaVu Sans"/>
              </a:rPr>
              <a:t>	</a:t>
            </a:r>
            <a:endParaRPr b="0" lang="en-IE" sz="4400" spc="-1" strike="noStrike">
              <a:latin typeface="Arial"/>
            </a:endParaRPr>
          </a:p>
        </p:txBody>
      </p:sp>
      <p:sp>
        <p:nvSpPr>
          <p:cNvPr id="52" name="CustomShape 2"/>
          <p:cNvSpPr/>
          <p:nvPr/>
        </p:nvSpPr>
        <p:spPr>
          <a:xfrm>
            <a:off x="1219320" y="1905120"/>
            <a:ext cx="6399360" cy="1751040"/>
          </a:xfrm>
          <a:prstGeom prst="rect">
            <a:avLst/>
          </a:prstGeom>
          <a:noFill/>
          <a:ln>
            <a:noFill/>
          </a:ln>
        </p:spPr>
        <p:style>
          <a:lnRef idx="0"/>
          <a:fillRef idx="0"/>
          <a:effectRef idx="0"/>
          <a:fontRef idx="minor"/>
        </p:style>
        <p:txBody>
          <a:bodyPr lIns="90000" rIns="90000" tIns="45000" bIns="45000"/>
          <a:p>
            <a:pPr>
              <a:lnSpc>
                <a:spcPct val="100000"/>
              </a:lnSpc>
            </a:pPr>
            <a:r>
              <a:rPr b="0" lang="en-IE" sz="3200" spc="-1" strike="noStrike">
                <a:solidFill>
                  <a:srgbClr val="8b8b8b"/>
                </a:solidFill>
                <a:latin typeface="Calibri"/>
                <a:ea typeface="DejaVu Sans"/>
              </a:rPr>
              <a:t>To process this volume of data you need three things. </a:t>
            </a:r>
            <a:endParaRPr b="0" lang="en-IE" sz="3200" spc="-1" strike="noStrike">
              <a:latin typeface="Arial"/>
            </a:endParaRPr>
          </a:p>
          <a:p>
            <a:pPr marL="216000" indent="-215280">
              <a:lnSpc>
                <a:spcPct val="100000"/>
              </a:lnSpc>
              <a:buClr>
                <a:srgbClr val="8b8b8b"/>
              </a:buClr>
              <a:buFont typeface="Arial"/>
              <a:buChar char="•"/>
            </a:pPr>
            <a:r>
              <a:rPr b="0" lang="en-IE" sz="3200" spc="-1" strike="noStrike">
                <a:solidFill>
                  <a:srgbClr val="8b8b8b"/>
                </a:solidFill>
                <a:latin typeface="Calibri"/>
                <a:ea typeface="DejaVu Sans"/>
              </a:rPr>
              <a:t>The ability to store massive quantities of data</a:t>
            </a:r>
            <a:endParaRPr b="0" lang="en-IE" sz="3200" spc="-1" strike="noStrike">
              <a:latin typeface="Arial"/>
            </a:endParaRPr>
          </a:p>
          <a:p>
            <a:pPr marL="216000" indent="-215280">
              <a:lnSpc>
                <a:spcPct val="100000"/>
              </a:lnSpc>
              <a:buClr>
                <a:srgbClr val="8b8b8b"/>
              </a:buClr>
              <a:buFont typeface="Arial"/>
              <a:buChar char="•"/>
            </a:pPr>
            <a:r>
              <a:rPr b="0" lang="en-IE" sz="3200" spc="-1" strike="noStrike">
                <a:solidFill>
                  <a:srgbClr val="8b8b8b"/>
                </a:solidFill>
                <a:latin typeface="Calibri"/>
                <a:ea typeface="DejaVu Sans"/>
              </a:rPr>
              <a:t>The ability to extract and process elements of this data in a timely fashion.</a:t>
            </a:r>
            <a:endParaRPr b="0" lang="en-IE" sz="3200" spc="-1" strike="noStrike">
              <a:latin typeface="Arial"/>
            </a:endParaRPr>
          </a:p>
          <a:p>
            <a:pPr marL="216000" indent="-215280">
              <a:lnSpc>
                <a:spcPct val="100000"/>
              </a:lnSpc>
              <a:buClr>
                <a:srgbClr val="8b8b8b"/>
              </a:buClr>
              <a:buFont typeface="Arial"/>
              <a:buChar char="•"/>
            </a:pPr>
            <a:r>
              <a:rPr b="0" lang="en-IE" sz="3200" spc="-1" strike="noStrike">
                <a:solidFill>
                  <a:srgbClr val="8b8b8b"/>
                </a:solidFill>
                <a:latin typeface="Calibri"/>
                <a:ea typeface="DejaVu Sans"/>
              </a:rPr>
              <a:t>The ability for the system to scale as the volumes of data increase.</a:t>
            </a: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49"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HDFS Federation uses multiple independent namenodes/namespaces.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namenodes are federated, in that they are independent of each other.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datanodes are common storage for all the namenodes.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Each datanode registers with each namenode in the cluster.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Datanodes send periodic heartbeats and block reports and handles commands from the namenodes.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1"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 Block Pool is a set of blocks that belong to a single namespace. Datanodes store blocks for all the block pools in the cluster.</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is managed independently of other block pools.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This allows a namespace to generate Block IDs for new blocks without the need for coordination with the other namespaces.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failure of a namenode does not prevent the datanode from serving other namenodes in the cluster.</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3"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A Namespace and its block pool together are called Namespace Volume. </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is a self-contained unit of management. When a namenode/namespace is deleted, the corresponding block pool at the datanodes is deleted.</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Each namespace volume is upgraded as a unit, during cluster upgrade.</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5"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156" name="" descr=""/>
          <p:cNvPicPr/>
          <p:nvPr/>
        </p:nvPicPr>
        <p:blipFill>
          <a:blip r:embed="rId1"/>
          <a:stretch/>
        </p:blipFill>
        <p:spPr>
          <a:xfrm>
            <a:off x="2733120" y="3032640"/>
            <a:ext cx="3732840" cy="2246760"/>
          </a:xfrm>
          <a:prstGeom prst="rect">
            <a:avLst/>
          </a:prstGeom>
          <a:ln>
            <a:noFill/>
          </a:ln>
        </p:spPr>
      </p:pic>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58"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1" lang="en-IE" sz="1800" spc="-1" strike="noStrike">
                <a:solidFill>
                  <a:srgbClr val="8b8b8b"/>
                </a:solidFill>
                <a:latin typeface="Calibri"/>
                <a:ea typeface="DejaVu Sans"/>
              </a:rPr>
              <a:t>Key Benefits</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Scalability and isolation</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Support for multiple namenodes horizontally scales the file system namespace. </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separates namespace volumes for users and categories of applications and improves isolation.</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07" dur="indefinite" restart="never" nodeType="tmRoot">
          <p:childTnLst>
            <p:seq>
              <p:cTn id="108"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Federation</a:t>
            </a:r>
            <a:endParaRPr b="0" lang="en-IE" sz="4400" spc="-1" strike="noStrike">
              <a:latin typeface="Arial"/>
            </a:endParaRPr>
          </a:p>
        </p:txBody>
      </p:sp>
      <p:sp>
        <p:nvSpPr>
          <p:cNvPr id="160" name="CustomShape 2"/>
          <p:cNvSpPr/>
          <p:nvPr/>
        </p:nvSpPr>
        <p:spPr>
          <a:xfrm>
            <a:off x="1523880" y="2743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1" lang="en-IE" sz="1800" spc="-1" strike="noStrike">
                <a:solidFill>
                  <a:srgbClr val="8b8b8b"/>
                </a:solidFill>
                <a:latin typeface="Calibri"/>
                <a:ea typeface="DejaVu Sans"/>
              </a:rPr>
              <a:t>Key Benefits</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Generic storage service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Block pool abstraction opens up the architecture for future innovation.</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New file systems can be built on top of block storage.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New applications can be directly built on the block storage layer without the need to use a file system interface.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New block pool categories are also possible, different from the default block pool.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09" dur="indefinite" restart="never" nodeType="tmRoot">
          <p:childTnLst>
            <p:seq>
              <p:cTn id="110"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685800" y="9907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HDFS Installation</a:t>
            </a:r>
            <a:endParaRPr b="0" lang="en-IE" sz="4400" spc="-1" strike="noStrike">
              <a:latin typeface="Arial"/>
            </a:endParaRPr>
          </a:p>
        </p:txBody>
      </p:sp>
      <p:pic>
        <p:nvPicPr>
          <p:cNvPr id="162" name="Picture 1" descr=""/>
          <p:cNvPicPr/>
          <p:nvPr/>
        </p:nvPicPr>
        <p:blipFill>
          <a:blip r:embed="rId1"/>
          <a:stretch/>
        </p:blipFill>
        <p:spPr>
          <a:xfrm>
            <a:off x="838080" y="2743200"/>
            <a:ext cx="8028360" cy="2389680"/>
          </a:xfrm>
          <a:prstGeom prst="rect">
            <a:avLst/>
          </a:prstGeom>
          <a:ln>
            <a:noFill/>
          </a:ln>
        </p:spPr>
      </p:pic>
    </p:spTree>
  </p:cSld>
  <p:timing>
    <p:tnLst>
      <p:par>
        <p:cTn id="111" dur="indefinite" restart="never" nodeType="tmRoot">
          <p:childTnLst>
            <p:seq>
              <p:cTn id="112"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685800" y="990720"/>
            <a:ext cx="7770960" cy="1468440"/>
          </a:xfrm>
          <a:prstGeom prst="rect">
            <a:avLst/>
          </a:prstGeom>
          <a:noFill/>
          <a:ln>
            <a:noFill/>
          </a:ln>
        </p:spPr>
        <p:style>
          <a:lnRef idx="0"/>
          <a:fillRef idx="0"/>
          <a:effectRef idx="0"/>
          <a:fontRef idx="minor"/>
        </p:style>
      </p:sp>
      <p:pic>
        <p:nvPicPr>
          <p:cNvPr id="164" name="Picture 3" descr=""/>
          <p:cNvPicPr/>
          <p:nvPr/>
        </p:nvPicPr>
        <p:blipFill>
          <a:blip r:embed="rId1"/>
          <a:stretch/>
        </p:blipFill>
        <p:spPr>
          <a:xfrm>
            <a:off x="1257480" y="762120"/>
            <a:ext cx="6628320" cy="5285160"/>
          </a:xfrm>
          <a:prstGeom prst="rect">
            <a:avLst/>
          </a:prstGeom>
          <a:ln>
            <a:noFill/>
          </a:ln>
        </p:spPr>
      </p:pic>
    </p:spTree>
  </p:cSld>
  <p:timing>
    <p:tnLst>
      <p:par>
        <p:cTn id="113" dur="indefinite" restart="never" nodeType="tmRoot">
          <p:childTnLst>
            <p:seq>
              <p:cTn id="114"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85800" y="990720"/>
            <a:ext cx="7770960" cy="1468440"/>
          </a:xfrm>
          <a:prstGeom prst="rect">
            <a:avLst/>
          </a:prstGeom>
          <a:noFill/>
          <a:ln>
            <a:noFill/>
          </a:ln>
        </p:spPr>
        <p:style>
          <a:lnRef idx="0"/>
          <a:fillRef idx="0"/>
          <a:effectRef idx="0"/>
          <a:fontRef idx="minor"/>
        </p:style>
      </p:sp>
      <p:pic>
        <p:nvPicPr>
          <p:cNvPr id="166" name="Picture 1" descr=""/>
          <p:cNvPicPr/>
          <p:nvPr/>
        </p:nvPicPr>
        <p:blipFill>
          <a:blip r:embed="rId1"/>
          <a:stretch/>
        </p:blipFill>
        <p:spPr>
          <a:xfrm>
            <a:off x="1066680" y="785880"/>
            <a:ext cx="7009200" cy="5285160"/>
          </a:xfrm>
          <a:prstGeom prst="rect">
            <a:avLst/>
          </a:prstGeom>
          <a:ln>
            <a:noFill/>
          </a:ln>
        </p:spPr>
      </p:pic>
    </p:spTree>
  </p:cSld>
  <p:timing>
    <p:tnLst>
      <p:par>
        <p:cTn id="115" dur="indefinite" restart="never" nodeType="tmRoot">
          <p:childTnLst>
            <p:seq>
              <p:cTn id="116"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685800" y="990720"/>
            <a:ext cx="7770960" cy="1468440"/>
          </a:xfrm>
          <a:prstGeom prst="rect">
            <a:avLst/>
          </a:prstGeom>
          <a:noFill/>
          <a:ln>
            <a:noFill/>
          </a:ln>
        </p:spPr>
        <p:style>
          <a:lnRef idx="0"/>
          <a:fillRef idx="0"/>
          <a:effectRef idx="0"/>
          <a:fontRef idx="minor"/>
        </p:style>
      </p:sp>
      <p:pic>
        <p:nvPicPr>
          <p:cNvPr id="168" name="Picture 2" descr=""/>
          <p:cNvPicPr/>
          <p:nvPr/>
        </p:nvPicPr>
        <p:blipFill>
          <a:blip r:embed="rId1"/>
          <a:stretch/>
        </p:blipFill>
        <p:spPr>
          <a:xfrm>
            <a:off x="1133640" y="785880"/>
            <a:ext cx="6876000" cy="5285160"/>
          </a:xfrm>
          <a:prstGeom prst="rect">
            <a:avLst/>
          </a:prstGeom>
          <a:ln>
            <a:noFill/>
          </a:ln>
        </p:spPr>
      </p:pic>
    </p:spTree>
  </p:cSld>
  <p:timing>
    <p:tnLst>
      <p:par>
        <p:cTn id="117" dur="indefinite" restart="never" nodeType="tmRoot">
          <p:childTnLst>
            <p:seq>
              <p:cTn id="11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685800" y="3049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Examples of scalability requirements</a:t>
            </a:r>
            <a:r>
              <a:rPr b="0" lang="en-IE" sz="4400" spc="-1" strike="noStrike">
                <a:solidFill>
                  <a:srgbClr val="000000"/>
                </a:solidFill>
                <a:latin typeface="Calibri"/>
                <a:ea typeface="DejaVu Sans"/>
              </a:rPr>
              <a:t>	</a:t>
            </a:r>
            <a:endParaRPr b="0" lang="en-IE" sz="4400" spc="-1" strike="noStrike">
              <a:latin typeface="Arial"/>
            </a:endParaRPr>
          </a:p>
        </p:txBody>
      </p:sp>
      <p:sp>
        <p:nvSpPr>
          <p:cNvPr id="54" name="CustomShape 2"/>
          <p:cNvSpPr/>
          <p:nvPr/>
        </p:nvSpPr>
        <p:spPr>
          <a:xfrm>
            <a:off x="1406160" y="1676520"/>
            <a:ext cx="6399360" cy="1751040"/>
          </a:xfrm>
          <a:prstGeom prst="rect">
            <a:avLst/>
          </a:prstGeom>
          <a:noFill/>
          <a:ln>
            <a:noFill/>
          </a:ln>
        </p:spPr>
        <p:style>
          <a:lnRef idx="0"/>
          <a:fillRef idx="0"/>
          <a:effectRef idx="0"/>
          <a:fontRef idx="minor"/>
        </p:style>
        <p:txBody>
          <a:bodyPr lIns="90000" rIns="90000" tIns="45000" bIns="45000"/>
          <a:p>
            <a:pPr>
              <a:lnSpc>
                <a:spcPct val="100000"/>
              </a:lnSpc>
            </a:pPr>
            <a:r>
              <a:rPr b="0" lang="en-IE" sz="3200" spc="-1" strike="noStrike">
                <a:solidFill>
                  <a:srgbClr val="8b8b8b"/>
                </a:solidFill>
                <a:latin typeface="Calibri"/>
                <a:ea typeface="DejaVu Sans"/>
              </a:rPr>
              <a:t>LinkedIn grew from 37 million users in Q1 2009 to 450 million users in Q2 2016. </a:t>
            </a:r>
            <a:endParaRPr b="0" lang="en-IE" sz="3200" spc="-1" strike="noStrike">
              <a:latin typeface="Arial"/>
            </a:endParaRPr>
          </a:p>
          <a:p>
            <a:pPr>
              <a:lnSpc>
                <a:spcPct val="100000"/>
              </a:lnSpc>
            </a:pPr>
            <a:r>
              <a:rPr b="0" lang="en-IE" sz="3200" spc="-1" strike="noStrike">
                <a:solidFill>
                  <a:srgbClr val="8b8b8b"/>
                </a:solidFill>
                <a:latin typeface="Calibri"/>
                <a:ea typeface="DejaVu Sans"/>
              </a:rPr>
              <a:t>No single hardware platform can match these scalability requirements, no matter how much memory, CPU and storage is allocated to it. </a:t>
            </a: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a:p>
            <a:pPr>
              <a:lnSpc>
                <a:spcPct val="100000"/>
              </a:lnSpc>
            </a:pPr>
            <a:endParaRPr b="0" lang="en-IE" sz="32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685800" y="990720"/>
            <a:ext cx="7770960" cy="1468440"/>
          </a:xfrm>
          <a:prstGeom prst="rect">
            <a:avLst/>
          </a:prstGeom>
          <a:noFill/>
          <a:ln>
            <a:noFill/>
          </a:ln>
        </p:spPr>
        <p:style>
          <a:lnRef idx="0"/>
          <a:fillRef idx="0"/>
          <a:effectRef idx="0"/>
          <a:fontRef idx="minor"/>
        </p:style>
      </p:sp>
      <p:pic>
        <p:nvPicPr>
          <p:cNvPr id="170" name="" descr=""/>
          <p:cNvPicPr/>
          <p:nvPr/>
        </p:nvPicPr>
        <p:blipFill>
          <a:blip r:embed="rId1"/>
          <a:stretch/>
        </p:blipFill>
        <p:spPr>
          <a:xfrm>
            <a:off x="720000" y="1371240"/>
            <a:ext cx="7762320" cy="4100400"/>
          </a:xfrm>
          <a:prstGeom prst="rect">
            <a:avLst/>
          </a:prstGeom>
          <a:ln>
            <a:noFill/>
          </a:ln>
        </p:spPr>
      </p:pic>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685800" y="990720"/>
            <a:ext cx="7770960" cy="1468440"/>
          </a:xfrm>
          <a:prstGeom prst="rect">
            <a:avLst/>
          </a:prstGeom>
          <a:noFill/>
          <a:ln>
            <a:noFill/>
          </a:ln>
        </p:spPr>
        <p:style>
          <a:lnRef idx="0"/>
          <a:fillRef idx="0"/>
          <a:effectRef idx="0"/>
          <a:fontRef idx="minor"/>
        </p:style>
      </p:sp>
      <p:pic>
        <p:nvPicPr>
          <p:cNvPr id="172" name="" descr=""/>
          <p:cNvPicPr/>
          <p:nvPr/>
        </p:nvPicPr>
        <p:blipFill>
          <a:blip r:embed="rId1"/>
          <a:stretch/>
        </p:blipFill>
        <p:spPr>
          <a:xfrm>
            <a:off x="942840" y="2090880"/>
            <a:ext cx="7314480" cy="2723400"/>
          </a:xfrm>
          <a:prstGeom prst="rect">
            <a:avLst/>
          </a:prstGeom>
          <a:ln>
            <a:noFill/>
          </a:ln>
        </p:spPr>
      </p:pic>
    </p:spTree>
  </p:cSld>
  <p:timing>
    <p:tnLst>
      <p:par>
        <p:cTn id="121" dur="indefinite" restart="never" nodeType="tmRoot">
          <p:childTnLst>
            <p:seq>
              <p:cTn id="122"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815040" y="618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74" name="CustomShape 2"/>
          <p:cNvSpPr/>
          <p:nvPr/>
        </p:nvSpPr>
        <p:spPr>
          <a:xfrm>
            <a:off x="1371600" y="236232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Mapreduce jobs require running processes on many different machines.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Mapreduce is a programming paradigm that allows processing on distributed systems.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Modern systems generate millions of records of raw data.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This data can be many petabytes in size.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These sort of tasks are run in two phases, the </a:t>
            </a:r>
            <a:r>
              <a:rPr b="0" i="1" lang="en-IE" sz="1800" spc="-1" strike="noStrike">
                <a:solidFill>
                  <a:srgbClr val="8b8b8b"/>
                </a:solidFill>
                <a:latin typeface="Calibri"/>
                <a:ea typeface="DejaVu Sans"/>
              </a:rPr>
              <a:t>map</a:t>
            </a:r>
            <a:r>
              <a:rPr b="0" lang="en-IE" sz="1800" spc="-1" strike="noStrike">
                <a:solidFill>
                  <a:srgbClr val="8b8b8b"/>
                </a:solidFill>
                <a:latin typeface="Calibri"/>
                <a:ea typeface="DejaVu Sans"/>
              </a:rPr>
              <a:t> phase and the </a:t>
            </a:r>
            <a:r>
              <a:rPr b="0" i="1" lang="en-IE" sz="1800" spc="-1" strike="noStrike">
                <a:solidFill>
                  <a:srgbClr val="8b8b8b"/>
                </a:solidFill>
                <a:latin typeface="Calibri"/>
                <a:ea typeface="DejaVu Sans"/>
              </a:rPr>
              <a:t>reduce </a:t>
            </a:r>
            <a:r>
              <a:rPr b="0" lang="en-IE" sz="1800" spc="-1" strike="noStrike">
                <a:solidFill>
                  <a:srgbClr val="8b8b8b"/>
                </a:solidFill>
                <a:latin typeface="Calibri"/>
                <a:ea typeface="DejaVu Sans"/>
              </a:rPr>
              <a:t>phase.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23" dur="indefinite" restart="never" nodeType="tmRoot">
          <p:childTnLst>
            <p:seq>
              <p:cTn id="124"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85800" y="76212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76" name="CustomShape 2"/>
          <p:cNvSpPr/>
          <p:nvPr/>
        </p:nvSpPr>
        <p:spPr>
          <a:xfrm>
            <a:off x="1371600" y="215316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map task divides a job  into many different processes, each running on a different compute node.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reduce task takes the output of the many map tasks and runs some sort of reducing function on it to generate the desired output.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developer only needs to write a map and reduce function.  All of the fault tolerance is handled by hadoop itself.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Map  output is in the form of </a:t>
            </a:r>
            <a:r>
              <a:rPr b="0" i="1" lang="en-IE" sz="1800" spc="-1" strike="noStrike">
                <a:solidFill>
                  <a:srgbClr val="8b8b8b"/>
                </a:solidFill>
                <a:latin typeface="Calibri"/>
                <a:ea typeface="DejaVu Sans"/>
              </a:rPr>
              <a:t>key/value</a:t>
            </a:r>
            <a:r>
              <a:rPr b="0" lang="en-IE" sz="1800" spc="-1" strike="noStrike">
                <a:solidFill>
                  <a:srgbClr val="8b8b8b"/>
                </a:solidFill>
                <a:latin typeface="Calibri"/>
                <a:ea typeface="DejaVu Sans"/>
              </a:rPr>
              <a:t> pairs.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reduce function takes these key/value pairs and runs a reducing function to get the desired output to the client,.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25" dur="indefinite" restart="never" nodeType="tmRoot">
          <p:childTnLst>
            <p:seq>
              <p:cTn id="126"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795960" y="618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78" name="CustomShape 2"/>
          <p:cNvSpPr/>
          <p:nvPr/>
        </p:nvSpPr>
        <p:spPr>
          <a:xfrm>
            <a:off x="1481760" y="219132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In order to run a mapreduce job on the Hadoop cluster, the job must be compiled into a JAR file.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This jar file is then copied to the designated Hadoop distribution directory for processing.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Mapreduce input directory needs to be created in the cluster's HDFS.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To actually run a hadoop job, use the </a:t>
            </a:r>
            <a:r>
              <a:rPr b="0" i="1" lang="en-IE" sz="1800" spc="-1" strike="noStrike">
                <a:solidFill>
                  <a:srgbClr val="8b8b8b"/>
                </a:solidFill>
                <a:latin typeface="Calibri"/>
                <a:ea typeface="DejaVu Sans"/>
              </a:rPr>
              <a:t>hadoop jar</a:t>
            </a:r>
            <a:r>
              <a:rPr b="0" lang="en-IE" sz="1800" spc="-1" strike="noStrike">
                <a:solidFill>
                  <a:srgbClr val="8b8b8b"/>
                </a:solidFill>
                <a:latin typeface="Calibri"/>
                <a:ea typeface="DejaVu Sans"/>
              </a:rPr>
              <a:t> command.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27" dur="indefinite" restart="never" nodeType="tmRoot">
          <p:childTnLst>
            <p:seq>
              <p:cTn id="128"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685800" y="10666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sp>
        <p:nvSpPr>
          <p:cNvPr id="180" name="CustomShape 2"/>
          <p:cNvSpPr/>
          <p:nvPr/>
        </p:nvSpPr>
        <p:spPr>
          <a:xfrm>
            <a:off x="1371600" y="236232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When a job has been submitted, you will see a job id starting with 'job_id&lt;xxxxx&gt;'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Using this job ID, you can monitor the results of the hadoop job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Hadoop provides a web based resource manager interface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default URL is </a:t>
            </a:r>
            <a:r>
              <a:rPr b="0" i="1" lang="en-IE" sz="1800" spc="-1" strike="noStrike">
                <a:solidFill>
                  <a:srgbClr val="8b8b8b"/>
                </a:solidFill>
                <a:latin typeface="Calibri"/>
                <a:ea typeface="DejaVu Sans"/>
              </a:rPr>
              <a:t>http://localhost:8088</a:t>
            </a:r>
            <a:r>
              <a:rPr b="0" lang="en-IE" sz="1800" spc="-1" strike="noStrike">
                <a:solidFill>
                  <a:srgbClr val="8b8b8b"/>
                </a:solidFill>
                <a:latin typeface="Calibri"/>
                <a:ea typeface="DejaVu Sans"/>
              </a:rPr>
              <a:t>.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29" dur="indefinite" restart="never" nodeType="tmRoot">
          <p:childTnLst>
            <p:seq>
              <p:cTn id="130"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685800" y="10666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pic>
        <p:nvPicPr>
          <p:cNvPr id="182" name="" descr=""/>
          <p:cNvPicPr/>
          <p:nvPr/>
        </p:nvPicPr>
        <p:blipFill>
          <a:blip r:embed="rId1"/>
          <a:stretch/>
        </p:blipFill>
        <p:spPr>
          <a:xfrm>
            <a:off x="720000" y="2535480"/>
            <a:ext cx="7631640" cy="4016160"/>
          </a:xfrm>
          <a:prstGeom prst="rect">
            <a:avLst/>
          </a:prstGeom>
          <a:ln>
            <a:noFill/>
          </a:ln>
        </p:spPr>
      </p:pic>
    </p:spTree>
  </p:cSld>
  <p:timing>
    <p:tnLst>
      <p:par>
        <p:cTn id="131" dur="indefinite" restart="never" nodeType="tmRoot">
          <p:childTnLst>
            <p:seq>
              <p:cTn id="132"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685800" y="10666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p:txBody>
      </p:sp>
      <p:pic>
        <p:nvPicPr>
          <p:cNvPr id="184" name="" descr=""/>
          <p:cNvPicPr/>
          <p:nvPr/>
        </p:nvPicPr>
        <p:blipFill>
          <a:blip r:embed="rId1"/>
          <a:stretch/>
        </p:blipFill>
        <p:spPr>
          <a:xfrm>
            <a:off x="582120" y="2198880"/>
            <a:ext cx="7771680" cy="4485600"/>
          </a:xfrm>
          <a:prstGeom prst="rect">
            <a:avLst/>
          </a:prstGeom>
          <a:ln>
            <a:noFill/>
          </a:ln>
        </p:spPr>
      </p:pic>
    </p:spTree>
  </p:cSld>
  <p:timing>
    <p:tnLst>
      <p:par>
        <p:cTn id="133" dur="indefinite" restart="never" nodeType="tmRoot">
          <p:childTnLst>
            <p:seq>
              <p:cTn id="134"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152000" y="792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a:p>
            <a:pPr algn="ctr">
              <a:lnSpc>
                <a:spcPct val="100000"/>
              </a:lnSpc>
            </a:pPr>
            <a:r>
              <a:rPr b="0" lang="en-IE" sz="4400" spc="-1" strike="noStrike">
                <a:solidFill>
                  <a:srgbClr val="000000"/>
                </a:solidFill>
                <a:latin typeface="Calibri"/>
                <a:ea typeface="DejaVu Sans"/>
              </a:rPr>
              <a:t>Example</a:t>
            </a:r>
            <a:endParaRPr b="0" lang="en-IE" sz="4400" spc="-1" strike="noStrike">
              <a:latin typeface="Arial"/>
            </a:endParaRPr>
          </a:p>
        </p:txBody>
      </p:sp>
      <p:sp>
        <p:nvSpPr>
          <p:cNvPr id="186" name="CustomShape 2"/>
          <p:cNvSpPr/>
          <p:nvPr/>
        </p:nvSpPr>
        <p:spPr>
          <a:xfrm>
            <a:off x="1371600" y="25146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187" name="" descr=""/>
          <p:cNvPicPr/>
          <p:nvPr/>
        </p:nvPicPr>
        <p:blipFill>
          <a:blip r:embed="rId1"/>
          <a:stretch/>
        </p:blipFill>
        <p:spPr>
          <a:xfrm>
            <a:off x="1051920" y="2448000"/>
            <a:ext cx="7371720" cy="2689920"/>
          </a:xfrm>
          <a:prstGeom prst="rect">
            <a:avLst/>
          </a:prstGeom>
          <a:ln>
            <a:noFill/>
          </a:ln>
        </p:spPr>
      </p:pic>
    </p:spTree>
  </p:cSld>
  <p:timing>
    <p:tnLst>
      <p:par>
        <p:cTn id="135" dur="indefinite" restart="never" nodeType="tmRoot">
          <p:childTnLst>
            <p:seq>
              <p:cTn id="136"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795960" y="8380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a:p>
            <a:pPr algn="ctr">
              <a:lnSpc>
                <a:spcPct val="100000"/>
              </a:lnSpc>
            </a:pPr>
            <a:r>
              <a:rPr b="0" lang="en-IE" sz="4400" spc="-1" strike="noStrike">
                <a:solidFill>
                  <a:srgbClr val="000000"/>
                </a:solidFill>
                <a:latin typeface="Calibri"/>
                <a:ea typeface="DejaVu Sans"/>
              </a:rPr>
              <a:t> </a:t>
            </a:r>
            <a:r>
              <a:rPr b="0" lang="en-IE" sz="4400" spc="-1" strike="noStrike">
                <a:solidFill>
                  <a:srgbClr val="000000"/>
                </a:solidFill>
                <a:latin typeface="Calibri"/>
                <a:ea typeface="DejaVu Sans"/>
              </a:rPr>
              <a:t>Advantages</a:t>
            </a:r>
            <a:endParaRPr b="0" lang="en-IE" sz="4400" spc="-1" strike="noStrike">
              <a:latin typeface="Arial"/>
            </a:endParaRPr>
          </a:p>
        </p:txBody>
      </p:sp>
      <p:sp>
        <p:nvSpPr>
          <p:cNvPr id="189" name="CustomShape 2"/>
          <p:cNvSpPr/>
          <p:nvPr/>
        </p:nvSpPr>
        <p:spPr>
          <a:xfrm>
            <a:off x="1371600" y="25146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Parallel Processing.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Data Locality</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37" dur="indefinite" restart="never" nodeType="tmRoot">
          <p:childTnLst>
            <p:seq>
              <p:cTn id="13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685800" y="4572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56" name="CustomShape 2"/>
          <p:cNvSpPr/>
          <p:nvPr/>
        </p:nvSpPr>
        <p:spPr>
          <a:xfrm>
            <a:off x="1219320" y="2209680"/>
            <a:ext cx="6399360" cy="297072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Google developed this concept in the early 2000’s after realizing that the web was growing too quickly for existing architectures to process it. </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Google created two systems to address this problem.</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Google File System to solve the problem of distributed storage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MapReduce programming architecture. to solve  the problem of distributed processing.</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795960" y="8380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 Optional Functions</a:t>
            </a:r>
            <a:endParaRPr b="0" lang="en-IE" sz="4400" spc="-1" strike="noStrike">
              <a:latin typeface="Arial"/>
            </a:endParaRPr>
          </a:p>
        </p:txBody>
      </p:sp>
      <p:sp>
        <p:nvSpPr>
          <p:cNvPr id="191" name="CustomShape 2"/>
          <p:cNvSpPr/>
          <p:nvPr/>
        </p:nvSpPr>
        <p:spPr>
          <a:xfrm>
            <a:off x="1371600" y="25146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Partitioners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Combiners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39" dur="indefinite" restart="never" nodeType="tmRoot">
          <p:childTnLst>
            <p:seq>
              <p:cTn id="140"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795960" y="8380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 Optional Functions</a:t>
            </a:r>
            <a:endParaRPr b="0" lang="en-IE" sz="4400" spc="-1" strike="noStrike">
              <a:latin typeface="Arial"/>
            </a:endParaRPr>
          </a:p>
        </p:txBody>
      </p:sp>
      <p:sp>
        <p:nvSpPr>
          <p:cNvPr id="193" name="CustomShape 2"/>
          <p:cNvSpPr/>
          <p:nvPr/>
        </p:nvSpPr>
        <p:spPr>
          <a:xfrm>
            <a:off x="1371600" y="25146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partitioner works like a condition in processing an input dataset. The partition phase takes place after the Map phase and before the Reduce phase.</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number of partitioners is equal to the number of reducers. That means a partitioner will divide the data according to the number of reducers. Therefore, the data passed from a single partitioner is processed by a single Reducer.</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41" dur="indefinite" restart="never" nodeType="tmRoot">
          <p:childTnLst>
            <p:seq>
              <p:cTn id="142"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795960" y="8380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 Optional Functions</a:t>
            </a:r>
            <a:endParaRPr b="0" lang="en-IE" sz="4400" spc="-1" strike="noStrike">
              <a:latin typeface="Arial"/>
            </a:endParaRPr>
          </a:p>
        </p:txBody>
      </p:sp>
      <p:sp>
        <p:nvSpPr>
          <p:cNvPr id="195" name="CustomShape 2"/>
          <p:cNvSpPr/>
          <p:nvPr/>
        </p:nvSpPr>
        <p:spPr>
          <a:xfrm>
            <a:off x="1371600" y="25146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partitioner partitions the key-value pairs of intermediate Map-outputs.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It partitions the data using a user-defined condition, which works like a hash function.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total number of partitions is same as the number of Reducer tasks for the job.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For example, if the input data is a list of employees by age and salary and gender, then we can use the partitioner to get maps by gender, i.e. one partition for males and one for females.  Each partition is assigned to a reduce job.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43" dur="indefinite" restart="never" nodeType="tmRoot">
          <p:childTnLst>
            <p:seq>
              <p:cTn id="144"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795960" y="8380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 Optional Functions</a:t>
            </a:r>
            <a:endParaRPr b="0" lang="en-IE" sz="4400" spc="-1" strike="noStrike">
              <a:latin typeface="Arial"/>
            </a:endParaRPr>
          </a:p>
        </p:txBody>
      </p:sp>
      <p:sp>
        <p:nvSpPr>
          <p:cNvPr id="197" name="CustomShape 2"/>
          <p:cNvSpPr/>
          <p:nvPr/>
        </p:nvSpPr>
        <p:spPr>
          <a:xfrm>
            <a:off x="1371600" y="25146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Combiner, also known as a semi-reducer, is an optional class that operates by accepting the inputs from the Map class and thereafter passing the output key-value pairs to the Reducer class.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main function of a Combiner is to summarize the map output records with the same key. The output (key-value collection) of the combiner will be sent over the network to the actual Reducer task as input.</a:t>
            </a:r>
            <a:endParaRPr b="0" lang="en-IE" sz="1800" spc="-1" strike="noStrike">
              <a:latin typeface="Arial"/>
            </a:endParaRPr>
          </a:p>
          <a:p>
            <a:pPr>
              <a:lnSpc>
                <a:spcPct val="100000"/>
              </a:lnSpc>
            </a:pPr>
            <a:endParaRPr b="0" lang="en-IE" sz="1800" spc="-1" strike="noStrike">
              <a:latin typeface="Arial"/>
            </a:endParaRPr>
          </a:p>
        </p:txBody>
      </p:sp>
    </p:spTree>
  </p:cSld>
  <p:timing>
    <p:tnLst>
      <p:par>
        <p:cTn id="145" dur="indefinite" restart="never" nodeType="tmRoot">
          <p:childTnLst>
            <p:seq>
              <p:cTn id="146"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795960" y="8380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 Optional Functions</a:t>
            </a:r>
            <a:endParaRPr b="0" lang="en-IE" sz="4400" spc="-1" strike="noStrike">
              <a:latin typeface="Arial"/>
            </a:endParaRPr>
          </a:p>
        </p:txBody>
      </p:sp>
      <p:sp>
        <p:nvSpPr>
          <p:cNvPr id="199" name="CustomShape 2"/>
          <p:cNvSpPr/>
          <p:nvPr/>
        </p:nvSpPr>
        <p:spPr>
          <a:xfrm>
            <a:off x="1371600" y="25146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combiner does not have a predefined interface and it must implement the Reducer interface’s reduce() method.</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combiner operates on each map output key. It must have the same output key-value types as the Reducer class.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combiner can produce summary information from a large dataset because it replaces the original Map output.</a:t>
            </a:r>
            <a:endParaRPr b="0" lang="en-IE" sz="1800" spc="-1" strike="noStrike">
              <a:latin typeface="Arial"/>
            </a:endParaRPr>
          </a:p>
          <a:p>
            <a:pPr>
              <a:lnSpc>
                <a:spcPct val="100000"/>
              </a:lnSpc>
            </a:pPr>
            <a:endParaRPr b="0" lang="en-IE" sz="1800" spc="-1" strike="noStrike">
              <a:latin typeface="Arial"/>
            </a:endParaRPr>
          </a:p>
        </p:txBody>
      </p:sp>
    </p:spTree>
  </p:cSld>
  <p:timing>
    <p:tnLst>
      <p:par>
        <p:cTn id="147" dur="indefinite" restart="never" nodeType="tmRoot">
          <p:childTnLst>
            <p:seq>
              <p:cTn id="148"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795960" y="8380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Mapreduce</a:t>
            </a:r>
            <a:endParaRPr b="0" lang="en-IE" sz="4400" spc="-1" strike="noStrike">
              <a:latin typeface="Arial"/>
            </a:endParaRPr>
          </a:p>
          <a:p>
            <a:pPr algn="ctr">
              <a:lnSpc>
                <a:spcPct val="100000"/>
              </a:lnSpc>
            </a:pPr>
            <a:r>
              <a:rPr b="0" lang="en-IE" sz="4400" spc="-1" strike="noStrike">
                <a:solidFill>
                  <a:srgbClr val="000000"/>
                </a:solidFill>
                <a:latin typeface="Calibri"/>
                <a:ea typeface="DejaVu Sans"/>
              </a:rPr>
              <a:t> </a:t>
            </a:r>
            <a:r>
              <a:rPr b="0" lang="en-IE" sz="4400" spc="-1" strike="noStrike">
                <a:solidFill>
                  <a:srgbClr val="000000"/>
                </a:solidFill>
                <a:latin typeface="Calibri"/>
                <a:ea typeface="DejaVu Sans"/>
              </a:rPr>
              <a:t>Example</a:t>
            </a:r>
            <a:endParaRPr b="0" lang="en-IE" sz="4400" spc="-1" strike="noStrike">
              <a:latin typeface="Arial"/>
            </a:endParaRPr>
          </a:p>
        </p:txBody>
      </p:sp>
      <p:sp>
        <p:nvSpPr>
          <p:cNvPr id="201" name="CustomShape 2"/>
          <p:cNvSpPr/>
          <p:nvPr/>
        </p:nvSpPr>
        <p:spPr>
          <a:xfrm>
            <a:off x="1371600" y="25146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Tokenize − Tokenizes the tweets into maps of tokens and writes them as key-value pairs.</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Filter − Filters unwanted words from the maps of tokens and writes the filtered maps as key-value pairs.</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Count − Generates a token counter per word.</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Aggregate Counters − Prepares an aggregate of similar counter values into small manageable units.</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49" dur="indefinite" restart="never" nodeType="tmRoot">
          <p:childTnLst>
            <p:seq>
              <p:cTn id="150"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795960" y="8380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03" name="CustomShape 2"/>
          <p:cNvSpPr/>
          <p:nvPr/>
        </p:nvSpPr>
        <p:spPr>
          <a:xfrm>
            <a:off x="1371600" y="25146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YARN stands for Yet Another Resource Negotiator.</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In Hadoop Version 1, this was part of the MapReduce framework.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Hadoop Version 2 split the resource management portion into its own subsystem.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Yarn is used by Hadoop to schedule tasks for the cluster.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51" dur="indefinite" restart="never" nodeType="tmRoot">
          <p:childTnLst>
            <p:seq>
              <p:cTn id="152"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795960" y="8380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05" name="CustomShape 2"/>
          <p:cNvSpPr/>
          <p:nvPr/>
        </p:nvSpPr>
        <p:spPr>
          <a:xfrm>
            <a:off x="1481760" y="23076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YARN coordinates tasks running across the cluster.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YARN keeps track of all tasks and reallocates them in case of a node failure.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YARN consists of two components.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First, the Resource Manager, which runs on a single master node.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Second the Node Manager, which runs on all the nodes.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These managers are implemented as UNIX daemon processes.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53" dur="indefinite" restart="never" nodeType="tmRoot">
          <p:childTnLst>
            <p:seq>
              <p:cTn id="154"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815040" y="630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07" name="CustomShape 2"/>
          <p:cNvSpPr/>
          <p:nvPr/>
        </p:nvSpPr>
        <p:spPr>
          <a:xfrm>
            <a:off x="1371600" y="217224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Resource Manager schedules tasks across all nodes.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Node manager keeps track of all individual jobs on that specific node.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YARN consists of two components.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First, the Resource Manager, which runs on a single master node.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Second the Node Manager, which runs on all the nodes.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Often, the node manager process is co-located with the data nodes.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55" dur="indefinite" restart="never" nodeType="tmRoot">
          <p:childTnLst>
            <p:seq>
              <p:cTn id="156"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795960" y="838080"/>
            <a:ext cx="7770960" cy="1468440"/>
          </a:xfrm>
          <a:prstGeom prst="rect">
            <a:avLst/>
          </a:prstGeom>
          <a:noFill/>
          <a:ln>
            <a:noFill/>
          </a:ln>
        </p:spPr>
        <p:style>
          <a:lnRef idx="0"/>
          <a:fillRef idx="0"/>
          <a:effectRef idx="0"/>
          <a:fontRef idx="minor"/>
        </p:style>
      </p:sp>
      <p:sp>
        <p:nvSpPr>
          <p:cNvPr id="209" name="CustomShape 2"/>
          <p:cNvSpPr/>
          <p:nvPr/>
        </p:nvSpPr>
        <p:spPr>
          <a:xfrm>
            <a:off x="1371600" y="25146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10" name="Picture 1" descr=""/>
          <p:cNvPicPr/>
          <p:nvPr/>
        </p:nvPicPr>
        <p:blipFill>
          <a:blip r:embed="rId1"/>
          <a:stretch/>
        </p:blipFill>
        <p:spPr>
          <a:xfrm>
            <a:off x="228600" y="1609200"/>
            <a:ext cx="9142920" cy="4020840"/>
          </a:xfrm>
          <a:prstGeom prst="rect">
            <a:avLst/>
          </a:prstGeom>
          <a:ln>
            <a:noFill/>
          </a:ln>
        </p:spPr>
      </p:pic>
    </p:spTree>
  </p:cSld>
  <p:timing>
    <p:tnLst>
      <p:par>
        <p:cTn id="157" dur="indefinite" restart="never" nodeType="tmRoot">
          <p:childTnLst>
            <p:seq>
              <p:cTn id="158"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838080" y="66096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58" name="CustomShape 2"/>
          <p:cNvSpPr/>
          <p:nvPr/>
        </p:nvSpPr>
        <p:spPr>
          <a:xfrm>
            <a:off x="1371600" y="1981080"/>
            <a:ext cx="6399360" cy="175104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The Apache foundation took Google’s technologies and developed an open source version.</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Google File System became HDFS</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MapReduce architecture became Hadoop’s Mapreduce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Hadoop is the name for the overall system architecture.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It includes HDFS, MapReduce and YARN.</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795960" y="838080"/>
            <a:ext cx="7770960" cy="1468440"/>
          </a:xfrm>
          <a:prstGeom prst="rect">
            <a:avLst/>
          </a:prstGeom>
          <a:noFill/>
          <a:ln>
            <a:noFill/>
          </a:ln>
        </p:spPr>
        <p:style>
          <a:lnRef idx="0"/>
          <a:fillRef idx="0"/>
          <a:effectRef idx="0"/>
          <a:fontRef idx="minor"/>
        </p:style>
      </p:sp>
      <p:sp>
        <p:nvSpPr>
          <p:cNvPr id="212" name="CustomShape 2"/>
          <p:cNvSpPr/>
          <p:nvPr/>
        </p:nvSpPr>
        <p:spPr>
          <a:xfrm>
            <a:off x="1371600" y="25146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13" name="Picture 3" descr=""/>
          <p:cNvPicPr/>
          <p:nvPr/>
        </p:nvPicPr>
        <p:blipFill>
          <a:blip r:embed="rId1"/>
          <a:stretch/>
        </p:blipFill>
        <p:spPr>
          <a:xfrm>
            <a:off x="100080" y="1471680"/>
            <a:ext cx="8942760" cy="3913560"/>
          </a:xfrm>
          <a:prstGeom prst="rect">
            <a:avLst/>
          </a:prstGeom>
          <a:ln>
            <a:noFill/>
          </a:ln>
        </p:spPr>
      </p:pic>
    </p:spTree>
  </p:cSld>
  <p:timing>
    <p:tnLst>
      <p:par>
        <p:cTn id="159" dur="indefinite" restart="never" nodeType="tmRoot">
          <p:childTnLst>
            <p:seq>
              <p:cTn id="160"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795960" y="838080"/>
            <a:ext cx="7770960" cy="1468440"/>
          </a:xfrm>
          <a:prstGeom prst="rect">
            <a:avLst/>
          </a:prstGeom>
          <a:noFill/>
          <a:ln>
            <a:noFill/>
          </a:ln>
        </p:spPr>
        <p:style>
          <a:lnRef idx="0"/>
          <a:fillRef idx="0"/>
          <a:effectRef idx="0"/>
          <a:fontRef idx="minor"/>
        </p:style>
      </p:sp>
      <p:sp>
        <p:nvSpPr>
          <p:cNvPr id="215" name="CustomShape 2"/>
          <p:cNvSpPr/>
          <p:nvPr/>
        </p:nvSpPr>
        <p:spPr>
          <a:xfrm>
            <a:off x="1371600" y="25146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16" name="Picture 1" descr=""/>
          <p:cNvPicPr/>
          <p:nvPr/>
        </p:nvPicPr>
        <p:blipFill>
          <a:blip r:embed="rId1"/>
          <a:stretch/>
        </p:blipFill>
        <p:spPr>
          <a:xfrm>
            <a:off x="1252440" y="2066760"/>
            <a:ext cx="6637680" cy="2723040"/>
          </a:xfrm>
          <a:prstGeom prst="rect">
            <a:avLst/>
          </a:prstGeom>
          <a:ln>
            <a:noFill/>
          </a:ln>
        </p:spPr>
      </p:pic>
    </p:spTree>
  </p:cSld>
  <p:timing>
    <p:tnLst>
      <p:par>
        <p:cTn id="161" dur="indefinite" restart="never" nodeType="tmRoot">
          <p:childTnLst>
            <p:seq>
              <p:cTn id="162"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795960" y="838080"/>
            <a:ext cx="7770960" cy="1468440"/>
          </a:xfrm>
          <a:prstGeom prst="rect">
            <a:avLst/>
          </a:prstGeom>
          <a:noFill/>
          <a:ln>
            <a:noFill/>
          </a:ln>
        </p:spPr>
        <p:style>
          <a:lnRef idx="0"/>
          <a:fillRef idx="0"/>
          <a:effectRef idx="0"/>
          <a:fontRef idx="minor"/>
        </p:style>
      </p:sp>
      <p:sp>
        <p:nvSpPr>
          <p:cNvPr id="218" name="CustomShape 2"/>
          <p:cNvSpPr/>
          <p:nvPr/>
        </p:nvSpPr>
        <p:spPr>
          <a:xfrm>
            <a:off x="1371600" y="25146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19" name="Picture 2" descr=""/>
          <p:cNvPicPr/>
          <p:nvPr/>
        </p:nvPicPr>
        <p:blipFill>
          <a:blip r:embed="rId1"/>
          <a:stretch/>
        </p:blipFill>
        <p:spPr>
          <a:xfrm>
            <a:off x="985680" y="1424160"/>
            <a:ext cx="7171200" cy="4008960"/>
          </a:xfrm>
          <a:prstGeom prst="rect">
            <a:avLst/>
          </a:prstGeom>
          <a:ln>
            <a:noFill/>
          </a:ln>
        </p:spPr>
      </p:pic>
    </p:spTree>
  </p:cSld>
  <p:timing>
    <p:tnLst>
      <p:par>
        <p:cTn id="163" dur="indefinite" restart="never" nodeType="tmRoot">
          <p:childTnLst>
            <p:seq>
              <p:cTn id="164"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795960" y="838080"/>
            <a:ext cx="7770960" cy="1468440"/>
          </a:xfrm>
          <a:prstGeom prst="rect">
            <a:avLst/>
          </a:prstGeom>
          <a:noFill/>
          <a:ln>
            <a:noFill/>
          </a:ln>
        </p:spPr>
        <p:style>
          <a:lnRef idx="0"/>
          <a:fillRef idx="0"/>
          <a:effectRef idx="0"/>
          <a:fontRef idx="minor"/>
        </p:style>
      </p:sp>
      <p:sp>
        <p:nvSpPr>
          <p:cNvPr id="221" name="CustomShape 2"/>
          <p:cNvSpPr/>
          <p:nvPr/>
        </p:nvSpPr>
        <p:spPr>
          <a:xfrm>
            <a:off x="1371600" y="25146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22" name="Picture 3" descr=""/>
          <p:cNvPicPr/>
          <p:nvPr/>
        </p:nvPicPr>
        <p:blipFill>
          <a:blip r:embed="rId1"/>
          <a:stretch/>
        </p:blipFill>
        <p:spPr>
          <a:xfrm>
            <a:off x="100080" y="1571760"/>
            <a:ext cx="8942760" cy="3713760"/>
          </a:xfrm>
          <a:prstGeom prst="rect">
            <a:avLst/>
          </a:prstGeom>
          <a:ln>
            <a:noFill/>
          </a:ln>
        </p:spPr>
      </p:pic>
    </p:spTree>
  </p:cSld>
  <p:timing>
    <p:tnLst>
      <p:par>
        <p:cTn id="165" dur="indefinite" restart="never" nodeType="tmRoot">
          <p:childTnLst>
            <p:seq>
              <p:cTn id="166"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795960" y="838080"/>
            <a:ext cx="7770960" cy="1468440"/>
          </a:xfrm>
          <a:prstGeom prst="rect">
            <a:avLst/>
          </a:prstGeom>
          <a:noFill/>
          <a:ln>
            <a:noFill/>
          </a:ln>
        </p:spPr>
        <p:style>
          <a:lnRef idx="0"/>
          <a:fillRef idx="0"/>
          <a:effectRef idx="0"/>
          <a:fontRef idx="minor"/>
        </p:style>
      </p:sp>
      <p:sp>
        <p:nvSpPr>
          <p:cNvPr id="224" name="CustomShape 2"/>
          <p:cNvSpPr/>
          <p:nvPr/>
        </p:nvSpPr>
        <p:spPr>
          <a:xfrm>
            <a:off x="1371600" y="25146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a:lnSpc>
                <a:spcPct val="100000"/>
              </a:lnSpc>
            </a:pPr>
            <a:endParaRPr b="0" lang="en-IE" sz="1800" spc="-1" strike="noStrike">
              <a:latin typeface="Arial"/>
            </a:endParaRPr>
          </a:p>
        </p:txBody>
      </p:sp>
      <p:pic>
        <p:nvPicPr>
          <p:cNvPr id="225" name="Picture 1" descr=""/>
          <p:cNvPicPr/>
          <p:nvPr/>
        </p:nvPicPr>
        <p:blipFill>
          <a:blip r:embed="rId1"/>
          <a:stretch/>
        </p:blipFill>
        <p:spPr>
          <a:xfrm>
            <a:off x="100080" y="866880"/>
            <a:ext cx="8942760" cy="5123520"/>
          </a:xfrm>
          <a:prstGeom prst="rect">
            <a:avLst/>
          </a:prstGeom>
          <a:ln>
            <a:noFill/>
          </a:ln>
        </p:spPr>
      </p:pic>
    </p:spTree>
  </p:cSld>
  <p:timing>
    <p:tnLst>
      <p:par>
        <p:cTn id="167" dur="indefinite" restart="never" nodeType="tmRoot">
          <p:childTnLst>
            <p:seq>
              <p:cTn id="168"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27"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All processes running in a node are run in a container.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container is a logical structure.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container is described by the resources it owns.  For example, memory, CPU, storage, etc.</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container runs a specific application assigned to it.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single node manager can support multiple containers.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Once the container has been created, the Resource manager starts the application process within that container.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69" dur="indefinite" restart="never" nodeType="tmRoot">
          <p:childTnLst>
            <p:seq>
              <p:cTn id="170"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795960" y="10666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29" name="CustomShape 2"/>
          <p:cNvSpPr/>
          <p:nvPr/>
        </p:nvSpPr>
        <p:spPr>
          <a:xfrm>
            <a:off x="1371600" y="259092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If the application requires more resources to complete its task, it makes a request for more containers via the Node manager to the  Resource Manager.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Requests can include CPU or memory.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Resource Manager scans the cluster looking for compute nodes with the available resources.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If it finds a suitable node, it requests the node manager to create a new container and assigns the extra work to it.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Finally, the original application master making the request is notified of the additional resources.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application master than starts up new application masters on the newly available nodes. </a:t>
            </a:r>
            <a:endParaRPr b="0" lang="en-IE" sz="1800" spc="-1" strike="noStrike">
              <a:latin typeface="Arial"/>
            </a:endParaRPr>
          </a:p>
        </p:txBody>
      </p:sp>
    </p:spTree>
  </p:cSld>
  <p:timing>
    <p:tnLst>
      <p:par>
        <p:cTn id="171" dur="indefinite" restart="never" nodeType="tmRoot">
          <p:childTnLst>
            <p:seq>
              <p:cTn id="172"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799560" y="10666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31" name="CustomShape 2"/>
          <p:cNvSpPr/>
          <p:nvPr/>
        </p:nvSpPr>
        <p:spPr>
          <a:xfrm>
            <a:off x="1371600" y="34290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Most often, clusters have limited resources, so YARN will have to schedule work according to resource availability.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When scheduling work, several considerations must be taken into account.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First, write bandwidth must be limited.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It is better to assign the map computation close to where the data lives.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If the optimal node is busy, then we wait for the resources to become free.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We do this using scheduling.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Hadoop, by default, uses three types of scheduling algorithms.  </a:t>
            </a:r>
            <a:endParaRPr b="0" lang="en-IE" sz="1800" spc="-1" strike="noStrike">
              <a:latin typeface="Arial"/>
            </a:endParaRPr>
          </a:p>
        </p:txBody>
      </p:sp>
    </p:spTree>
  </p:cSld>
  <p:timing>
    <p:tnLst>
      <p:par>
        <p:cTn id="173" dur="indefinite" restart="never" nodeType="tmRoot">
          <p:childTnLst>
            <p:seq>
              <p:cTn id="174"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33"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first type of scheduling is the </a:t>
            </a:r>
            <a:r>
              <a:rPr b="0" i="1" lang="en-IE" sz="1800" spc="-1" strike="noStrike">
                <a:solidFill>
                  <a:srgbClr val="8b8b8b"/>
                </a:solidFill>
                <a:latin typeface="Calibri"/>
                <a:ea typeface="DejaVu Sans"/>
              </a:rPr>
              <a:t>First In, First Out</a:t>
            </a:r>
            <a:r>
              <a:rPr b="0" lang="en-IE" sz="1800" spc="-1" strike="noStrike">
                <a:solidFill>
                  <a:srgbClr val="8b8b8b"/>
                </a:solidFill>
                <a:latin typeface="Calibri"/>
                <a:ea typeface="DejaVu Sans"/>
              </a:rPr>
              <a:t> (FIFO) scheduler.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FIFO scheduling simply means that the first job submitted will take priority.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FIFO scheduling can be inefficient, if Job A is submitted first, and takes significantly more time to complete than Job B, that means that we cannot run Job B first.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FIFO scheduling can results in long wait times for jobs, therefore it is seldom used in practice.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75" dur="indefinite" restart="never" nodeType="tmRoot">
          <p:childTnLst>
            <p:seq>
              <p:cTn id="176"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795960" y="135324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35" name="CustomShape 2"/>
          <p:cNvSpPr/>
          <p:nvPr/>
        </p:nvSpPr>
        <p:spPr>
          <a:xfrm>
            <a:off x="1386000" y="287712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next type of scheduling algorithm is the </a:t>
            </a:r>
            <a:r>
              <a:rPr b="0" i="1" lang="en-IE" sz="1800" spc="-1" strike="noStrike">
                <a:solidFill>
                  <a:srgbClr val="8b8b8b"/>
                </a:solidFill>
                <a:latin typeface="Calibri"/>
                <a:ea typeface="DejaVu Sans"/>
              </a:rPr>
              <a:t>capacity</a:t>
            </a:r>
            <a:r>
              <a:rPr b="0" lang="en-IE" sz="1800" spc="-1" strike="noStrike">
                <a:solidFill>
                  <a:srgbClr val="8b8b8b"/>
                </a:solidFill>
                <a:latin typeface="Calibri"/>
                <a:ea typeface="DejaVu Sans"/>
              </a:rPr>
              <a:t> scheduler.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capacity scheduler implements multiple queues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Each queue is allocated a portion of the cluster's resources.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Jobs can be submitted to specific queues.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Within the queue itself, FIFO scheduling is used.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Note that queues cannot poach each other's allocated resources.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Capacity scheduling allows for parallelization of tasks.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advantage of capacity scheduling is that small jobs don't get stuck behind larger ones.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disadvantage is that you may have underutilization of some of the queues.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77" dur="indefinite" restart="never" nodeType="tmRoot">
          <p:childTnLst>
            <p:seq>
              <p:cTn id="178"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685800" y="213048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History of Big Data systems.</a:t>
            </a:r>
            <a:endParaRPr b="0" lang="en-IE" sz="4400" spc="-1" strike="noStrike">
              <a:latin typeface="Arial"/>
            </a:endParaRPr>
          </a:p>
        </p:txBody>
      </p:sp>
      <p:sp>
        <p:nvSpPr>
          <p:cNvPr id="60"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solidFill>
                  <a:srgbClr val="8b8b8b"/>
                </a:solidFill>
                <a:latin typeface="Calibri"/>
                <a:ea typeface="DejaVu Sans"/>
              </a:rPr>
              <a:t>Hadoop 2.0 released by the Apache Foundation in 2013.</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Hadoop 2.0 is a fundamental change in the architecture.</a:t>
            </a:r>
            <a:endParaRPr b="0" lang="en-IE" sz="1800" spc="-1" strike="noStrike">
              <a:latin typeface="Arial"/>
            </a:endParaRPr>
          </a:p>
          <a:p>
            <a:pPr>
              <a:lnSpc>
                <a:spcPct val="100000"/>
              </a:lnSpc>
            </a:pPr>
            <a:r>
              <a:rPr b="0" lang="en-IE" sz="1800" spc="-1" strike="noStrike">
                <a:solidFill>
                  <a:srgbClr val="8b8b8b"/>
                </a:solidFill>
                <a:latin typeface="Calibri"/>
                <a:ea typeface="DejaVu Sans"/>
              </a:rPr>
              <a:t>The resource manager YARN was split from the MapReduce system and created as its own subsystem.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b</a:t>
            </a:r>
            <a:endParaRPr b="0" lang="en-IE" sz="18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YARN</a:t>
            </a:r>
            <a:endParaRPr b="0" lang="en-IE" sz="4400" spc="-1" strike="noStrike">
              <a:latin typeface="Arial"/>
            </a:endParaRPr>
          </a:p>
        </p:txBody>
      </p:sp>
      <p:sp>
        <p:nvSpPr>
          <p:cNvPr id="237"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last type of scheduler is the </a:t>
            </a:r>
            <a:r>
              <a:rPr b="0" i="1" lang="en-IE" sz="1800" spc="-1" strike="noStrike">
                <a:solidFill>
                  <a:srgbClr val="8b8b8b"/>
                </a:solidFill>
                <a:latin typeface="Calibri"/>
                <a:ea typeface="DejaVu Sans"/>
              </a:rPr>
              <a:t>fair</a:t>
            </a:r>
            <a:r>
              <a:rPr b="0" lang="en-IE" sz="1800" spc="-1" strike="noStrike">
                <a:solidFill>
                  <a:srgbClr val="8b8b8b"/>
                </a:solidFill>
                <a:latin typeface="Calibri"/>
                <a:ea typeface="DejaVu Sans"/>
              </a:rPr>
              <a:t> scheduler.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In a fair scheduler, resources are always allocated proportionally to each job.</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There is no wait time for any job.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default policy for Hadoop is the capacity scheduler.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default policy can be set in yarn-policy.xml</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79" dur="indefinite" restart="never" nodeType="tmRoot">
          <p:childTnLst>
            <p:seq>
              <p:cTn id="180"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39"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There are two ways to achieve High Availability in the cluster. They are:</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Using the Quorum Journal Manager(QJM)</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Using the NFS for the shared storage</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81" dur="indefinite" restart="never" nodeType="tmRoot">
          <p:childTnLst>
            <p:seq>
              <p:cTn id="182"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41"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In  Hadoop 2.0 onwards we have two solutions for HA.</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High Availability feature where we can run redundant NameNodes in the same cluster out of which one will be active and other can be standby. In v2.0 only two redundant nameNodes are supported</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83" dur="indefinite" restart="never" nodeType="tmRoot">
          <p:childTnLst>
            <p:seq>
              <p:cTn id="184"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43"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In v3.0 we can now add more than 2 redundant NameNodes.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But only one NameNode can be active at all times.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The active NameNode is responsible for all client operations in the cluster;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standby nodes are just another worker nodes but they also maintaining enough state information that in case of failure in the Active NameNode they can provide fast failover.</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85" dur="indefinite" restart="never" nodeType="tmRoot">
          <p:childTnLst>
            <p:seq>
              <p:cTn id="186"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45"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To maintain this state and keep all the active and standby NameNodes synced, QJM comes into action.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All the NameNodes communicate with a group of separate daemons called Journal Nodes (JNs).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Active node logs all the modification to the majority of Journal Nodes as soon as they are done, </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87" dur="indefinite" restart="never" nodeType="tmRoot">
          <p:childTnLst>
            <p:seq>
              <p:cTn id="188"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47"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the Standby NameNodes are constantly watching Journal Nodes for these modifications. As soon as the modification is logged in the Journal Node, the Standby NameNodes applies these changes to its own namespace.#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The standby NameNodes are now also up to-date in case of any failure.</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89" dur="indefinite" restart="never" nodeType="tmRoot">
          <p:childTnLst>
            <p:seq>
              <p:cTn id="190"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49"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another precautionary measure is also taken, in case of failure of active NameNode.</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A  Secondary Node will read all the logs and will make sure its namespace is up to date before taking the role of Active NameNode.</a:t>
            </a:r>
            <a:endParaRPr b="0" lang="en-IE" sz="1800" spc="-1" strike="noStrike">
              <a:latin typeface="Arial"/>
            </a:endParaRPr>
          </a:p>
          <a:p>
            <a:pPr>
              <a:lnSpc>
                <a:spcPct val="100000"/>
              </a:lnSpc>
            </a:pPr>
            <a:endParaRPr b="0" lang="en-IE" sz="1800" spc="-1" strike="noStrike">
              <a:latin typeface="Arial"/>
            </a:endParaRPr>
          </a:p>
          <a:p>
            <a:pPr>
              <a:lnSpc>
                <a:spcPct val="100000"/>
              </a:lnSpc>
            </a:pPr>
            <a:endParaRPr b="0" lang="en-IE" sz="1800" spc="-1" strike="noStrike">
              <a:latin typeface="Arial"/>
            </a:endParaRPr>
          </a:p>
        </p:txBody>
      </p:sp>
    </p:spTree>
  </p:cSld>
  <p:timing>
    <p:tnLst>
      <p:par>
        <p:cTn id="191" dur="indefinite" restart="never" nodeType="tmRoot">
          <p:childTnLst>
            <p:seq>
              <p:cTn id="192"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51"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In order to deploy an HA cluster, you should prepare the following:</a:t>
            </a:r>
            <a:endParaRPr b="0" lang="en-IE" sz="1800" spc="-1" strike="noStrike">
              <a:latin typeface="Arial"/>
            </a:endParaRPr>
          </a:p>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NameNode machines - the machines on which you run the Active and Standby NameNodes should have equivalent hardware to each other, and equivalent hardware to what would be used in a non-HA cluster.</a:t>
            </a:r>
            <a:endParaRPr b="0" lang="en-IE" sz="1800" spc="-1" strike="noStrike">
              <a:latin typeface="Arial"/>
            </a:endParaRPr>
          </a:p>
          <a:p>
            <a:pPr>
              <a:lnSpc>
                <a:spcPct val="100000"/>
              </a:lnSpc>
            </a:pPr>
            <a:endParaRPr b="0" lang="en-IE" sz="1800" spc="-1" strike="noStrike">
              <a:latin typeface="Arial"/>
            </a:endParaRPr>
          </a:p>
        </p:txBody>
      </p:sp>
    </p:spTree>
  </p:cSld>
  <p:timing>
    <p:tnLst>
      <p:par>
        <p:cTn id="193" dur="indefinite" restart="never" nodeType="tmRoot">
          <p:childTnLst>
            <p:seq>
              <p:cTn id="194"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53"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a:lnSpc>
                <a:spcPct val="100000"/>
              </a:lnSpc>
            </a:pP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JournalNode machines - the machines on which you run the JournalNodes. The JournalNode daemon is relatively lightweight, so these daemons may reasonably be collocated on machines with other Hadoop daemons,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for example NameNodes, the JobTracker, or the YARN ResourceManager.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95" dur="indefinite" restart="never" nodeType="tmRoot">
          <p:childTnLst>
            <p:seq>
              <p:cTn id="196"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795960" y="2088000"/>
            <a:ext cx="7770960" cy="14684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E" sz="4400" spc="-1" strike="noStrike">
                <a:solidFill>
                  <a:srgbClr val="000000"/>
                </a:solidFill>
                <a:latin typeface="Calibri"/>
                <a:ea typeface="DejaVu Sans"/>
              </a:rPr>
              <a:t>Hadoop High Availability</a:t>
            </a:r>
            <a:endParaRPr b="0" lang="en-IE" sz="4400" spc="-1" strike="noStrike">
              <a:latin typeface="Arial"/>
            </a:endParaRPr>
          </a:p>
        </p:txBody>
      </p:sp>
      <p:sp>
        <p:nvSpPr>
          <p:cNvPr id="255" name="CustomShape 2"/>
          <p:cNvSpPr/>
          <p:nvPr/>
        </p:nvSpPr>
        <p:spPr>
          <a:xfrm>
            <a:off x="1371600" y="3886200"/>
            <a:ext cx="6399360" cy="175104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Note: There must be at least 3 JournalNode daemons, since edit log modifications must be written to a majority of Jns</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 </a:t>
            </a:r>
            <a:r>
              <a:rPr b="0" lang="en-IE" sz="1800" spc="-1" strike="noStrike">
                <a:solidFill>
                  <a:srgbClr val="8b8b8b"/>
                </a:solidFill>
                <a:latin typeface="Calibri"/>
                <a:ea typeface="DejaVu Sans"/>
              </a:rPr>
              <a:t>This will allow the system to tolerate the failure of a single machine. </a:t>
            </a:r>
            <a:endParaRPr b="0" lang="en-IE" sz="1800" spc="-1" strike="noStrike">
              <a:latin typeface="Arial"/>
            </a:endParaRPr>
          </a:p>
          <a:p>
            <a:pPr marL="216000" indent="-215280">
              <a:lnSpc>
                <a:spcPct val="100000"/>
              </a:lnSpc>
              <a:buClr>
                <a:srgbClr val="8b8b8b"/>
              </a:buClr>
              <a:buFont typeface="Arial"/>
              <a:buChar char="•"/>
            </a:pPr>
            <a:r>
              <a:rPr b="0" lang="en-IE" sz="1800" spc="-1" strike="noStrike">
                <a:solidFill>
                  <a:srgbClr val="8b8b8b"/>
                </a:solidFill>
                <a:latin typeface="Calibri"/>
                <a:ea typeface="DejaVu Sans"/>
              </a:rPr>
              <a:t>You may also run more than 3 JournalNodes, but in order to actually increase the number of failures the system can tolerate, you should run an odd number of JNs, (i.e. 3, 5, 7, etc.). </a:t>
            </a:r>
            <a:endParaRPr b="0" lang="en-IE" sz="1800" spc="-1" strike="noStrike">
              <a:latin typeface="Arial"/>
            </a:endParaRPr>
          </a:p>
          <a:p>
            <a:pPr>
              <a:lnSpc>
                <a:spcPct val="100000"/>
              </a:lnSpc>
            </a:pPr>
            <a:endParaRPr b="0" lang="en-IE" sz="1800" spc="-1" strike="noStrike">
              <a:latin typeface="Arial"/>
            </a:endParaRPr>
          </a:p>
        </p:txBody>
      </p:sp>
    </p:spTree>
  </p:cSld>
  <p:timing>
    <p:tnLst>
      <p:par>
        <p:cTn id="197" dur="indefinite" restart="never" nodeType="tmRoot">
          <p:childTnLst>
            <p:seq>
              <p:cTn id="19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2668</TotalTime>
  <Application>LibreOffice/5.4.6.2$Linux_X86_64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en-IE</dc:language>
  <cp:lastModifiedBy/>
  <dcterms:modified xsi:type="dcterms:W3CDTF">2018-04-27T14:59:25Z</dcterms:modified>
  <cp:revision>85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83</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83</vt:i4>
  </property>
</Properties>
</file>