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5957-9DC1-4F11-AFC0-260655404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3CE81-A09C-4445-9E8B-4217C6A2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8DED-7169-413F-BB1F-5FD37FAD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E971-EF38-4219-9AEF-427C64D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6969-DC09-4F0D-AB36-ABF2559B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0925-11E3-4590-8F2B-42D33C85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C2FA6-81B0-48B4-88E2-B1668D4A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EC68-E3BE-445D-9C7F-6A4A506D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823E-6955-49E6-91EB-B861B281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F549-7A85-4A88-9090-2FB7AA06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14ECE-13A8-4F05-B899-8CA82E12C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FB99-433B-4383-86AF-E8C2EE99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D824-1FBE-48D7-A072-8ABDFA0E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FA64-1262-4C9E-A030-A3FB46D4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9B1E-9E9A-4207-BA2E-7214A2BA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2813-68F6-43F9-A222-F7BC8B5A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8B3B-FC40-482B-BD8A-407F6692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00C28-E3A2-4556-BD76-2D08CCF5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B08D-338A-45C2-B995-A6BD9BF0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A422-9A79-4FAF-9172-3B6D874B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30E-DEC5-4F79-81CE-DF3EADDB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57681-C76D-4FF1-B655-436C0809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E7E7-8B7F-49F7-AB2B-2E5558BC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B22D-8A0B-46A4-8EEB-F453237E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EFB6-9F9F-44AC-9CA4-9B5E5521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3707-4C33-4DEF-AA86-19C5949E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21D8-2A2A-4A76-8B29-5E106A492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53C87-6BC7-48E7-B9BE-139504A76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AFD33-2DC1-4E19-A843-46C17A56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3C42B-C450-4C2E-BF37-1A4EB508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2DBEC-C2B9-4AEC-995A-E99A16AA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6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92C6-9026-4FE5-A94E-1018050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4F01B-A528-46CA-9520-291D644E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D7262-C317-4469-B02F-E1B27654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A4B4F-CE89-49D4-B8C1-91239D135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6C43D-FE15-4C19-9E73-1C0CE0AB7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9DBF1-9E67-4D0B-992A-71E2A208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C21F6-D625-414C-BE8A-7D10F645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8894F-4EE2-478C-9A17-EB93DC2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0430-1FE9-4695-8B65-B892729F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8D87C-D905-4C17-AB93-22A2F1BE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55834-BE10-40E2-B052-BFC95C81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A27B1-DC40-44C6-BC75-8D1DF20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DD829-9431-4CE6-9C89-CD9730D2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4ABED-3947-4D85-BD6F-947A11DF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FEB8-7B27-4C14-993F-AB319FB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B408-A793-4EF0-BA41-F3528E59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A8B-F8F5-482C-9044-860F2873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9939-CDFE-49AE-999B-096D4316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4A57D-6E04-4B25-93FD-E6514C07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F09CA-CEF0-41DF-ADC0-7C6A28BE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EFEB-F881-4AFD-BCE0-85A2CD79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9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B32A-1899-452C-AA52-5C05A5ED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FFC99-C512-45F1-9E6F-911C5DA30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B0FED-2E88-4D31-ACFC-72323557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38117-AF70-4C16-A9D4-AAB8C73C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EA4E7-F97A-4C54-88E8-7B700AF6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2F698-ED24-4A4E-A067-4C4D1E85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99EDE-BB03-4201-AC69-AD79160A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6609-76AF-4F42-906B-45D8E80B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BF40-1BE0-43C2-940D-4730F99C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97AE-16E1-43DB-AE4E-CEFAD868D6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40D3-AF06-4B6C-95CD-758D033B7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9BF4-DADB-4AD8-AC77-C92A96045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9FF6-6D31-4197-A8C2-AAC8922A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823A-8140-41C8-B30C-1C67A3617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02E76-560A-4254-8EB3-B95175A1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6350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 cutting-edge framework for developing AI-powered tools.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Seamlessly integrates various components for diverse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Motivation Behind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The rise of language models in AI.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The need for a unified framework to harness their potential.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Aims to Solve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Simplifying the development process.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Enhancing the capabilities of existing language models.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Providing a platform for innovation in AI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9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0593-4771-4977-B32A-26274E7F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Language Learning Models (LLMs)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A03001-DC68-44F7-916C-EBC082FF1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70241"/>
            <a:ext cx="854592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Fine-tuning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range of pre-trained LLMs, users can fine-tune them for specific tasks.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that LLMs are optimized for the unique requirements of each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LLM outputs by integrating with external data sources.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allows LLMs to produce richer and more contextually relevant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A0AA-84D9-429D-88FD-9B5D03DC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Chains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FD3361-0F61-45DA-A2BC-74FDE32E25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54798"/>
            <a:ext cx="667682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Chains?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Chains are sequences that link multiple LLMs or other components.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define the flow and order of operations within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 Chains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Execute components in a linear, step-by-step order.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First translate a text, then summarize it.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Simple and straightforward, easy to design and understand.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Limited to tasks that follow a strict order of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6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13BB-CCB9-4DF3-B78C-0C59217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Chains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7CDC5D-F773-42C8-91B4-85DB1BB6B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39354"/>
            <a:ext cx="925682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Chains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for simultaneous execution of multiple components.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Translate a text into multiple languages at once.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Efficient for tasks that can be done concurrently, reduces overall execution time.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 suitable for tasks that require sequential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Nested Chains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Chains within chains, allowing for complex, multi-layered workflows.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Translate a text, summarize the translation, and then generate questions based on the summary.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flexibility and complexity, allowing for intricate workflows.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more challenging to design and debug due to multiple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2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5F41-3409-4B01-98AC-54D27429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4C839E-46FC-4D06-9447-358FEBD1B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70078"/>
            <a:ext cx="8338886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Agents?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Agents are the management units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oversee the execution of tasks, ensuring smooth and efficient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of Agents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Agents allocate and manage tasks among available LLMs and chains.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Allocation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They ensure that computational resources are optimally utilized.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Agents detect issues and reroute tasks or provide feedback for troubleshooting.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Interactions with LLMs and Chains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Agents serve as the bridge between LLMs and chains.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determine which LLMs are invoked and in what sequence based on the defined chains.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8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C75C-4F08-467E-9105-B110A5D9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823E2-5F03-47E3-A5EC-CEF28E02E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39464"/>
            <a:ext cx="919899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Extensibility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default agent configurations, users can customize agents for specific needs.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Agents can be extended with plugins or additional modules for specialized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and Reliability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Agents ensure that tasks are executed securely, maintaining data privacy and integrity.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offer redundancy and failover mechanisms to ensure consistent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7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5022-F7F2-411F-B451-5CD1B6C8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Use Case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741E29-D5FB-4681-A101-CA7990D95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85467"/>
            <a:ext cx="1140581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user wants to translate a document from English to Spanish, summarize the translated content,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then generate a set of questions based on the summary for a quiz.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Translation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identifies the need for a translation LLM.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allocates the task to the appropriate LLM, ensuring resources are available.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document is translated to Spanish.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Summarization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workflow, the agent next invokes a summarization LLM.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translated content is processed, and a concise summary is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9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B5BF-A859-4C2D-B26F-CC502C99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Use Case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7A7F61-F2C1-499B-B09D-824CA7AF9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08576"/>
            <a:ext cx="10690234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Question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then routes the summarized content to a question-generation LLM.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set of quiz questions is produced based on the summary.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Throughout the process, the agent monitors for any errors or issues.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an LLM fails or produces suboptimal results, the agent can reroute the task or provide feedback to the user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Delivery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all tasks are completed, the agent compiles the results: the translated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document,the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summary, and the quiz questions.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compiled results are then delivered to the user in a structured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0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95DC-2BEE-446B-B738-0DC099AB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Augmentation and Integration in </a:t>
            </a:r>
            <a:r>
              <a:rPr lang="en-US" b="1" dirty="0" err="1"/>
              <a:t>LangChain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4A1FF2-708C-4DFA-AF72-0813511FF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85892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Data Augmentation?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of enhancing and enriching LLM outputs with external data.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context, depth, and relevance to the generated content.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seamless integration with various data sources.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Databases, APIs, web scrapers, and other external data streams can be connected.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 Contextual Responses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integrating with a user's database, LLMs can generate responses based on user-specific data.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E.g., Personalizing language lessons based on a user's progress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7DFA-64EA-4509-80C1-BFCE19EE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Augmentation and Integration in </a:t>
            </a:r>
            <a:r>
              <a:rPr lang="en-US" b="1" dirty="0" err="1"/>
              <a:t>LangChain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BDBFE6-149B-48A5-BB11-18C9623DD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3298"/>
            <a:ext cx="781149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and Privacy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that all integrated data is handled securely.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privacy protocols are maintained, and user data is never compromised.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LLM outputs are more aligned with real-world context.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Access to diverse data sources allows for varied and rich content generation.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integration can improve the accuracy and reliability of LLM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1375-59A8-4944-A392-DF420484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Agent Use Case: Data Integration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F7F7A6-0D72-499E-BD08-6F156ACFF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70189"/>
            <a:ext cx="95846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Recap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user wants to translate a document from English to Spanish,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the translated content, and then generate a set of questions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summary for a quiz.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Integration Point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has a database of previous translations and summaries.	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integrates this database to provide context and enhance the workflow's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5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9090-3AD2-4DF7-B03A-AFE95156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48EE-B3EC-4727-B2C8-054689EB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Personal Assistants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AI-driven helpers for daily tasks.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Integration with smart devices and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Chatbots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Customer support and engagement tools.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Natural language processing for human-like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Document Querying Tools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Efficient search and retrieval of information.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Advanced filtering and categorization.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Innovative Applications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Tailored solutions for industry-specific needs.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potential for groundbreaking tools in healthcare, finance, entertainment,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6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9456-B1A1-44B1-B82A-EBD5A639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Agent Use Case: Data Integration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5CE2FB-8987-4A6A-A084-8557D07E3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2"/>
            <a:ext cx="821731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Translation with Data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translating, the agent checks the database for previous translations of similar content.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found, it uses the existing translation or augments it for better accuracy.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Summarization with Historical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uses past summaries from the database to guide the summarization LLM.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consistency and relevance in the generated summary.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Question Generation with 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integrates quiz questions from previous sessions stored in the database.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that new questions are diverse and not repetitive.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7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6E46-178B-4BFF-950D-16271B88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Agent Use Case: Data Integration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84CE6B-6AC7-44C7-83D1-97FAF1CC9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62519"/>
            <a:ext cx="9874306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Loop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the tasks are completed, the agent updates the database with the new translation, summary, and questions.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continuous feedback loop enhances future workflows and ensures data-driven improvements.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Data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Outputs are tailored to the user's historical data.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redundant tasks by leveraging existing data.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that the generated content aligns with the user's context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7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E496-7014-4499-B248-9ED38085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 and Modularity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0386F9-641B-4E77-8891-B4DC7CD0F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00855"/>
            <a:ext cx="975613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Composability?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ability to combine and recombine different components in various configurations.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the creation of diverse applications from a set of standard building blocks.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Modularity?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principle where components are created as independent modules.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module performs a specific function and can be integrated or replaced without affecting the overall system.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in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Easily swap out or add new LLMs, chains, or agents as needed.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 complex applications by combining multiple simple modules.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Update or troubleshoot specific modules without disrupting the entire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09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0710-E07A-43AB-A5F2-48574E6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 and Modularity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52FF46-EBA0-42FF-9238-FDE82BFBE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00966"/>
            <a:ext cx="1255927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 Custom Language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 wants to build a language application that translates, summarizes, and then provides sentiment analysis.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LangChain's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composability, they can easily combine translation, summarization, and sentiment analysis LLMs.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modularity, they can replace the sentiment analysis LLM with a newer version without affecting the translation and summarization components.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Future-Proofing with Modularity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language technologies evolve,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 can easily adapt.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latest LLMs or update existing ones without overhauling the entire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8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767B-4752-4E76-9890-890B6874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Extended Use Case: Composability and Modularity in 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0DBF9E-81A9-49AF-B542-9A1677A0B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6"/>
            <a:ext cx="1091600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Recap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user wants to translate a document from English to Spanish,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the translated content, and then generate a set of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based on the summary for a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Embracing Composability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decides to add a sentiment analysis step after summarization.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LangChain's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composability, they seamlessly integrate a sentiment analysis LLM into the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Modularity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discovers a newer version of the translation LLM that offers better accuracy.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Thanks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LangChain's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modularity, they can easily replace the existing translation LLM without disrupting the rest of the workflow.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11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2B86-EC00-4E41-8E6B-9E05889D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 and Key Takeaways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9B0BF8-8DBC-4F38-AF7C-BB3D52D34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3641"/>
            <a:ext cx="1052403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the core concepts and components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 LLMs, chains, and agents.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Embracing Composability &amp; Modularity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Delved into the principles of composability and modularity, understanding their significance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building dynamic and adaptable language applications.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Use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Walked through real-world scenarios to see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action,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translation and summarization to data integration and sentiment analysis.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 &amp;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Highlighted the power of enhancing LLM outputs with rich external data sources,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relevance and depth in generated content.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Looking Ahead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flexible architecture promises continuous evolution and adaptability,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paving the way for future advancements in language technology.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7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3681-F407-486A-B18D-3228DD02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1581-6E71-4633-8FB6-D43A7EF1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LLMs (Language Learning Models)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brain behind </a:t>
            </a:r>
            <a:r>
              <a:rPr lang="en-US" dirty="0" err="1"/>
              <a:t>LangChain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Advanced models trained on vast datasets for understanding and generating language.</a:t>
            </a:r>
          </a:p>
          <a:p>
            <a:r>
              <a:rPr lang="en-US" b="1" dirty="0"/>
              <a:t>Chains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backbone of </a:t>
            </a:r>
            <a:r>
              <a:rPr lang="en-US" dirty="0" err="1"/>
              <a:t>LangChain</a:t>
            </a:r>
            <a:r>
              <a:rPr lang="en-US" dirty="0"/>
              <a:t> applications.</a:t>
            </a:r>
          </a:p>
          <a:p>
            <a:pPr lvl="1"/>
            <a:r>
              <a:rPr lang="en-US" dirty="0"/>
              <a:t>Linking different components to achieve specific outcomes.</a:t>
            </a:r>
          </a:p>
          <a:p>
            <a:r>
              <a:rPr lang="en-US" b="1" dirty="0"/>
              <a:t>Agents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executors in the </a:t>
            </a:r>
            <a:r>
              <a:rPr lang="en-US" dirty="0" err="1"/>
              <a:t>LangChain</a:t>
            </a:r>
            <a:r>
              <a:rPr lang="en-US" dirty="0"/>
              <a:t> framework.</a:t>
            </a:r>
          </a:p>
          <a:p>
            <a:pPr lvl="1"/>
            <a:r>
              <a:rPr lang="en-US" dirty="0"/>
              <a:t>Responsible for carrying out tasks, managing interactions, and ensuring smooth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2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8947-C417-4776-A935-2344CCE0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340F2-7208-42A5-BD4F-39150837A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925" y="1819820"/>
            <a:ext cx="72415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Prerequisites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8GB RAM.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Multi-core CPU (Quad-core recommended).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Adequate storage (at least 10GB free space).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3.8 or higher.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 (Python package installer).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(for version control and fetching repositories).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4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FC02-4B64-40ED-B0A3-EA7FB284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C6CA-3C0E-4E8B-98AE-87630B88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 Guide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Clone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repository from GitHub.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Navigate to the cloned directory.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-r requirements.txt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install necessary packages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Verify installation by running a sample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script.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Troubleshooting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Python environment variables are set correctly.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for package conflicts.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1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D627-5FF6-46C4-8062-923C947A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3D04-6141-4AA6-B6E8-A5BDFCB2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a virtual environment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venv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conda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Activate the virtual environment before running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 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config.yaml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to set paths, preferences, and other settings.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API keys and other credentials are securely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986A-BAC2-4802-BA9A-545C2171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Features of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4BEB5F-C88B-4A9A-9640-01FD1F040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47076"/>
            <a:ext cx="664797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Learning Models (LLMs)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computational units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models that understand and generate language.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customized and fine-tuned for specific tasks.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sequences that link multiple LLMs or other components.	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 Chains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Execute components in a linear order.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Chains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for simultaneous execution of components.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Nested Chains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Chains within chains for complex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5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DABD-BD7F-4FE5-87F8-3F2429FA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Features of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8069B0-A419-496F-A86F-6CEF32687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54526"/>
            <a:ext cx="664797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the execution of tasks within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interactions, manage resources, and ensure smooth operations.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thought of as "orchestrators" of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 and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LLM outputs with external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points for databases, APIs, and other data sources.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Composability and Modularity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flexibility to combine, reuse, and customize components.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blocks approach allows for scalable and diverse applications.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0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1D5C-0F59-4C37-8459-07BF59AB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Language Learning Models (LLMs)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CF4F1C-98AC-461E-BD0C-3473F6DFC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799"/>
            <a:ext cx="794749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LLMs as Core 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LLMs serve as the primary units that execute language-related tasks within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can be generative, classification-based, translation-focused, or custom-tailored.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LLMs can be linked in sequential, parallel, or nested chains.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allows for complex workflows, such as translating text and then generating a summary.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Agents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the orchestration of LLMs.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ensure efficient execution, handle interactions, and manage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2217</Words>
  <Application>Microsoft Office PowerPoint</Application>
  <PresentationFormat>Widescreen</PresentationFormat>
  <Paragraphs>282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Courier New</vt:lpstr>
      <vt:lpstr>Office Theme</vt:lpstr>
      <vt:lpstr>Introduction to LangChain</vt:lpstr>
      <vt:lpstr>LangChain Use Cases</vt:lpstr>
      <vt:lpstr>Core Concepts of LangChain</vt:lpstr>
      <vt:lpstr>Installation and Setup</vt:lpstr>
      <vt:lpstr>Installation and Setup</vt:lpstr>
      <vt:lpstr>Installation and Setup</vt:lpstr>
      <vt:lpstr>Components and Features of LangChain</vt:lpstr>
      <vt:lpstr>Components and Features of LangChain</vt:lpstr>
      <vt:lpstr>Integrating Language Learning Models (LLMs) in LangChain</vt:lpstr>
      <vt:lpstr>Integrating Language Learning Models (LLMs) in LangChain</vt:lpstr>
      <vt:lpstr>Chains in LangChain</vt:lpstr>
      <vt:lpstr>Chains in LangChain</vt:lpstr>
      <vt:lpstr>Agents in LangChain</vt:lpstr>
      <vt:lpstr>Agents in LangChain</vt:lpstr>
      <vt:lpstr>Agent Use Case in LangChain</vt:lpstr>
      <vt:lpstr>Agent Use Case in LangChain</vt:lpstr>
      <vt:lpstr>Data Augmentation and Integration in LangChain </vt:lpstr>
      <vt:lpstr>Data Augmentation and Integration in LangChain </vt:lpstr>
      <vt:lpstr>Extended Agent Use Case: Data Integration in LangChain</vt:lpstr>
      <vt:lpstr>Extended Agent Use Case: Data Integration in LangChain</vt:lpstr>
      <vt:lpstr>Extended Agent Use Case: Data Integration in LangChain</vt:lpstr>
      <vt:lpstr>Composability and Modularity in LangChain</vt:lpstr>
      <vt:lpstr>Composability and Modularity in LangChain</vt:lpstr>
      <vt:lpstr>Extended Use Case: Composability and Modularity in Action</vt:lpstr>
      <vt:lpstr>Course Summary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LangChain</dc:title>
  <dc:creator>bbrelin bbrelin</dc:creator>
  <cp:lastModifiedBy>bbrelin bbrelin</cp:lastModifiedBy>
  <cp:revision>23</cp:revision>
  <dcterms:created xsi:type="dcterms:W3CDTF">2023-08-15T09:34:14Z</dcterms:created>
  <dcterms:modified xsi:type="dcterms:W3CDTF">2023-08-19T07:29:40Z</dcterms:modified>
</cp:coreProperties>
</file>