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  <p:sldId id="270" r:id="rId6"/>
    <p:sldId id="271" r:id="rId7"/>
    <p:sldId id="274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E6D4F-4BC7-493F-A763-BC28F00F27E3}" v="52" dt="2025-04-11T09:47:32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58" y="-1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8AC10-48E2-E302-8656-5A4D5C724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39BD4E-6573-9EE1-1EF9-4677C1F295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D8E76B-9382-C494-8708-9F23AE2F6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384E5B-365B-4AC7-4AC7-8EDD2526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A0740F-9DCA-EC1B-F80F-87FB6CA6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22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6A995B-97E9-5218-E493-20A0548D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C81E3FF-90C3-D535-B000-9D3B56369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F9E90B4-BFC6-E42C-A132-FBC115A7D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6DBC035-BDB0-B4E5-F7A5-76B4CCD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AB44E-B8F3-95F6-06BC-6A05F4D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9074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CA22B61-6F41-220C-06BA-9726A2949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220E7E1-4EB1-BB28-5680-0BEE5143D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EB366B-35F7-014E-40DA-AFC87A960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675ED-5758-D08E-5190-9024D24C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E3AF73-659A-AEE6-31CF-FAB7EE1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786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4B190A-CA32-4FFB-D0FD-3336978C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C0E4D4-02A0-D4E2-E145-CB97C8DA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03FA962-550D-FBAC-816F-8D9BCD9B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00769-D859-8C0C-3B11-D9C530AB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809C56-71ED-85BA-384B-B2ACE6B9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419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E51A07-4DBE-46AB-6884-17106698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9DA0B2-FD23-9BA4-105D-2CE7399A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410A7B-9B99-AE3E-D04F-929B76DE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B5817C-B102-EB19-E1AA-9C9FD254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BB5C94-70E4-4039-73FB-D8FDB0FE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193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8D2A1C-467A-7A44-AC8B-59D069D2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9A157A-8F32-7889-282B-FE0AB53D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62DE379-B336-17E0-62C0-556D8CFD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B995CF-EE5A-39E3-EDFC-926948E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2C60E4-AB2F-6883-3048-AF4AD793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A6DCA5A-DF09-512D-8F5C-5016CBA5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16754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1CAC68-47DC-263B-183C-C4CD4C6B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6A634AC-4161-AF9F-294D-BC63F4F1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73DC5A-1E50-7412-B173-F5F711525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0A5B70D-F997-8A5A-1D07-5CBBA651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8989339-1A9B-85D9-A719-E4B9D7F47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35A34AE-966B-8F03-5DC4-33D0689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385D58FE-85DB-B474-9D36-F61514FF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2455C-AD03-F164-374A-00642478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8267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6CDA47-9A7B-4456-7BBC-765316F7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8D143F4-B2CD-4FE0-219D-B2276CEB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64BB321-A2BD-92A6-DE26-4831B0B6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A9BF74-430D-A4A9-942F-2369ABC0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6221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CB23BB-36C2-927A-5462-FC2A9553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15CA343-53E5-9A77-E5A1-87E86293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AB6FC1-7E19-93EF-3A30-F541B3BA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7395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B3944-B972-CCF9-312F-CB65CCDC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AD6400-BA4C-B77B-6792-D20607B7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2827AAB-5CC4-5AB6-B6D6-FE838AACA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B192E2A-7D2A-CA98-C62A-792E168F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C96B662-57C5-D978-DC99-71538C37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F03928-772E-3C9F-3D28-87FD667C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0804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8E9C3-5D3C-7960-E63E-4877CBED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8D63D6A-11ED-9D44-E07D-69E46EC550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96BB4CF-ACE1-E221-9A05-3D4815B98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FE7815-796E-364E-77DA-CB98E6F8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A70B31A-F329-27B5-BB8D-989200DF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5146CE-F30A-DB63-58ED-530C47CA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945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CB123B-BC2C-9E7C-3F92-D784A3877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E504D8E-CD19-C9BF-9904-A4231C92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8F84AA9-E2D9-D9B6-6031-D14A4ED15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26E0E-2421-489F-AB69-6D23C21552D9}" type="datetimeFigureOut">
              <a:rPr lang="en-IN" smtClean="0"/>
              <a:pPr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F2D705-819E-2E59-958F-8C5F20576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8D025B9-EBB4-8C64-679E-22006CF49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AECF4-10B6-4D56-96F3-6F28436D7D7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9479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B943BD4-8B91-8170-B4FB-FB1E28DC4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2231"/>
            <a:ext cx="9144000" cy="753652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accent5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  <a:cs typeface="AngsanaUPC" panose="020B0502040204020203" pitchFamily="18" charset="-34"/>
              </a:rPr>
              <a:t>Bitly – Your All-in-one Voice Assistant App</a:t>
            </a:r>
            <a:endParaRPr lang="en-IN" sz="2800">
              <a:solidFill>
                <a:schemeClr val="accent5">
                  <a:lumMod val="40000"/>
                  <a:lumOff val="60000"/>
                </a:schemeClr>
              </a:solidFill>
              <a:latin typeface="Amasis MT Pro Black" panose="02040A04050005020304" pitchFamily="18" charset="0"/>
              <a:cs typeface="AngsanaUPC" panose="020B0502040204020203" pitchFamily="18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E63B0B3-7F26-FE5C-DC43-E8EAB910E376}"/>
              </a:ext>
            </a:extLst>
          </p:cNvPr>
          <p:cNvSpPr txBox="1"/>
          <p:nvPr/>
        </p:nvSpPr>
        <p:spPr>
          <a:xfrm>
            <a:off x="1524000" y="2572758"/>
            <a:ext cx="8642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Developed By </a:t>
            </a:r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</a:rPr>
              <a:t>:- </a:t>
            </a:r>
            <a:r>
              <a:rPr lang="en-US" sz="3200" spc="100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  <a:cs typeface="Aharoni" panose="020F0502020204030204" pitchFamily="2" charset="-79"/>
              </a:rPr>
              <a:t>Team </a:t>
            </a:r>
            <a:r>
              <a:rPr lang="en-US" sz="3200" b="1" spc="1000">
                <a:solidFill>
                  <a:schemeClr val="bg2">
                    <a:lumMod val="75000"/>
                  </a:schemeClr>
                </a:solidFill>
                <a:latin typeface="Bell MT" panose="02020503060305020303" pitchFamily="18" charset="0"/>
                <a:cs typeface="Aharoni" panose="020F0502020204030204" pitchFamily="2" charset="-79"/>
              </a:rPr>
              <a:t>BitByBit</a:t>
            </a:r>
            <a:endParaRPr lang="en-IN" sz="3200" b="1" spc="1000">
              <a:solidFill>
                <a:schemeClr val="bg2">
                  <a:lumMod val="75000"/>
                </a:schemeClr>
              </a:solidFill>
              <a:latin typeface="Bell MT" panose="02020503060305020303" pitchFamily="18" charset="0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7301AEC-909E-7F96-C345-DD639361A650}"/>
              </a:ext>
            </a:extLst>
          </p:cNvPr>
          <p:cNvSpPr txBox="1"/>
          <p:nvPr/>
        </p:nvSpPr>
        <p:spPr>
          <a:xfrm>
            <a:off x="0" y="5955343"/>
            <a:ext cx="1142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50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HACKVENGERS 2025</a:t>
            </a:r>
            <a:endParaRPr lang="en-IN" sz="5400" spc="50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C1E32F09-930B-0C5C-7B92-F10ABE51D292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C000"/>
                </a:solidFill>
                <a:latin typeface="Berlin Sans FB Demi" panose="020E0802020502020306" pitchFamily="34" charset="0"/>
              </a:rPr>
              <a:t>Interface for the Future</a:t>
            </a:r>
            <a:endParaRPr lang="en-IN" sz="6000" dirty="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3DE310E-33ED-0EF5-496F-7342FB39D44C}"/>
              </a:ext>
            </a:extLst>
          </p:cNvPr>
          <p:cNvSpPr txBox="1"/>
          <p:nvPr/>
        </p:nvSpPr>
        <p:spPr>
          <a:xfrm>
            <a:off x="1524000" y="3157533"/>
            <a:ext cx="9816418" cy="2650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Light" panose="020B0502040204020203" pitchFamily="34" charset="0"/>
              </a:rPr>
              <a:t>Team Members 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</a:rPr>
              <a:t>:- </a:t>
            </a:r>
          </a:p>
          <a:p>
            <a:pPr>
              <a:lnSpc>
                <a:spcPct val="150000"/>
              </a:lnSpc>
            </a:pPr>
            <a:r>
              <a:rPr lang="en-US" sz="3200" spc="1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masis MT Pro Black" panose="020F0502020204030204" pitchFamily="18" charset="0"/>
                <a:cs typeface="Aharoni" panose="020F0502020204030204" pitchFamily="2" charset="-79"/>
              </a:rPr>
              <a:t>		</a:t>
            </a: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1.Upen  </a:t>
            </a:r>
            <a:r>
              <a:rPr lang="en-US" sz="2000" spc="1000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Kumbhakar</a:t>
            </a: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 (CSE-28)</a:t>
            </a:r>
          </a:p>
          <a:p>
            <a:pPr>
              <a:lnSpc>
                <a:spcPct val="150000"/>
              </a:lnSpc>
            </a:pP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		2.Pritideep  Mahata (CE- 28)</a:t>
            </a:r>
          </a:p>
          <a:p>
            <a:pPr>
              <a:lnSpc>
                <a:spcPct val="150000"/>
              </a:lnSpc>
            </a:pP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		3.Subhajit </a:t>
            </a:r>
            <a:r>
              <a:rPr lang="en-US" sz="2000" spc="1000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Maji</a:t>
            </a: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 ( ECE –28)</a:t>
            </a:r>
          </a:p>
          <a:p>
            <a:pPr>
              <a:lnSpc>
                <a:spcPct val="150000"/>
              </a:lnSpc>
            </a:pPr>
            <a:r>
              <a:rPr lang="en-US" sz="2000" spc="100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		</a:t>
            </a:r>
            <a:r>
              <a:rPr lang="en-US" sz="2000" spc="1000" smtClean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4.Abir </a:t>
            </a:r>
            <a:r>
              <a:rPr lang="en-US" sz="2000" spc="1000" dirty="0" err="1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Mandal</a:t>
            </a:r>
            <a:r>
              <a:rPr lang="en-US" sz="2000" spc="10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  <a:ea typeface="Source Code Pro" panose="020B0509030403020204" pitchFamily="49" charset="0"/>
                <a:cs typeface="Aharoni" panose="020F0502020204030204" pitchFamily="2" charset="-79"/>
              </a:rPr>
              <a:t> ( CE-28 ) </a:t>
            </a:r>
            <a:endParaRPr lang="en-IN" sz="2000" spc="1000" dirty="0">
              <a:solidFill>
                <a:schemeClr val="bg1"/>
              </a:solidFill>
              <a:latin typeface="Arial Narrow" panose="020B0606020202030204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8710564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EA4938E-81DA-926C-56D9-9B9FE4F39EBD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The Problem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A568962-7A9B-47F2-1480-BBF95480FB59}"/>
              </a:ext>
            </a:extLst>
          </p:cNvPr>
          <p:cNvSpPr txBox="1"/>
          <p:nvPr/>
        </p:nvSpPr>
        <p:spPr>
          <a:xfrm>
            <a:off x="1914769" y="2610338"/>
            <a:ext cx="8831385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Usage of Keyboards and Mouses are outdated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The world is getting all “contactless”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Accessibility remains a challenged for many Users</a:t>
            </a:r>
          </a:p>
        </p:txBody>
      </p:sp>
    </p:spTree>
    <p:extLst>
      <p:ext uri="{BB962C8B-B14F-4D97-AF65-F5344CB8AC3E}">
        <p14:creationId xmlns:p14="http://schemas.microsoft.com/office/powerpoint/2010/main" xmlns="" val="305244080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83ED717-7595-69EA-9761-B9830088F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5A541CD3-CF66-3C9B-A3C7-C854C01E25D5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Our Solution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6D3E4E-BD68-ADDB-33B8-57BA53D5029F}"/>
              </a:ext>
            </a:extLst>
          </p:cNvPr>
          <p:cNvSpPr txBox="1"/>
          <p:nvPr/>
        </p:nvSpPr>
        <p:spPr>
          <a:xfrm>
            <a:off x="1760476" y="2071077"/>
            <a:ext cx="8831385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Voice Controlled Desktop Assistant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Automates mouse , Keyboard , apps, browser, and office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Fully customizable &amp; works offline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Designed for real-world productivity use</a:t>
            </a:r>
            <a:endParaRPr lang="en-IN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302294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998891D-DDFA-530B-E5C2-ED01A02A9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DD707072-BE71-5390-0177-9348D10A5447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Features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F08E29-CF27-5BE1-F0E7-78F96D1F1BE9}"/>
              </a:ext>
            </a:extLst>
          </p:cNvPr>
          <p:cNvSpPr txBox="1"/>
          <p:nvPr/>
        </p:nvSpPr>
        <p:spPr>
          <a:xfrm>
            <a:off x="2461845" y="2366249"/>
            <a:ext cx="8831385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Mouse/Keyboard Control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Navigation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Microsoft Office Automation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GUI With Settings and logs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Speech Feedback</a:t>
            </a:r>
          </a:p>
        </p:txBody>
      </p:sp>
    </p:spTree>
    <p:extLst>
      <p:ext uri="{BB962C8B-B14F-4D97-AF65-F5344CB8AC3E}">
        <p14:creationId xmlns:p14="http://schemas.microsoft.com/office/powerpoint/2010/main" xmlns="" val="283183088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D3124CD-3924-AD63-0A0A-3358D4E9D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F80D751E-3111-0103-1C5C-14BA1D85B218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What Makes Bitly special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0314C92-520E-453A-8D93-C3A843B2D5EF}"/>
              </a:ext>
            </a:extLst>
          </p:cNvPr>
          <p:cNvSpPr txBox="1"/>
          <p:nvPr/>
        </p:nvSpPr>
        <p:spPr>
          <a:xfrm>
            <a:off x="2461845" y="2366249"/>
            <a:ext cx="8831385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Fully Offline , No Login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Superfast and customizable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Helps in accessibility and </a:t>
            </a:r>
            <a:r>
              <a:rPr lang="en-IN" sz="28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 real-world usage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GUI With Settings and logs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 and extendable</a:t>
            </a:r>
          </a:p>
        </p:txBody>
      </p:sp>
    </p:spTree>
    <p:extLst>
      <p:ext uri="{BB962C8B-B14F-4D97-AF65-F5344CB8AC3E}">
        <p14:creationId xmlns:p14="http://schemas.microsoft.com/office/powerpoint/2010/main" xmlns="" val="10834278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1F28A6E-D1ED-B99A-DEFE-ADA5825F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297ECB51-8807-78B1-A2E6-5FA5EE511EE9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Tech Stack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651A717-844D-1B06-0D74-82220032AB7E}"/>
              </a:ext>
            </a:extLst>
          </p:cNvPr>
          <p:cNvSpPr txBox="1"/>
          <p:nvPr/>
        </p:nvSpPr>
        <p:spPr>
          <a:xfrm>
            <a:off x="2461845" y="2366249"/>
            <a:ext cx="8831385" cy="3261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Frontend : </a:t>
            </a:r>
            <a:r>
              <a:rPr lang="en-IN" sz="28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CustomTkinter</a:t>
            </a:r>
            <a:endParaRPr lang="en-IN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Voice : pyttsx3,speechRecognition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Backend Logic : Python, PyAutoGUI,Win32 APIs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Utilities: </a:t>
            </a:r>
            <a:r>
              <a:rPr lang="en-IN" sz="28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psutil</a:t>
            </a: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280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winreg,webbrowser</a:t>
            </a:r>
            <a:endParaRPr lang="en-IN" sz="28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Modular and extendable</a:t>
            </a:r>
          </a:p>
        </p:txBody>
      </p:sp>
    </p:spTree>
    <p:extLst>
      <p:ext uri="{BB962C8B-B14F-4D97-AF65-F5344CB8AC3E}">
        <p14:creationId xmlns:p14="http://schemas.microsoft.com/office/powerpoint/2010/main" xmlns="" val="11128845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a speech recognition process&#10;&#10;Description automatically generated">
            <a:extLst>
              <a:ext uri="{FF2B5EF4-FFF2-40B4-BE49-F238E27FC236}">
                <a16:creationId xmlns:a16="http://schemas.microsoft.com/office/drawing/2014/main" xmlns="" id="{E31A954F-F261-E397-1F51-8F2F95C7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7104" y="656493"/>
            <a:ext cx="10108465" cy="57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7FCACF9B-8D94-B72A-286C-3B5DA0D8659D}"/>
              </a:ext>
            </a:extLst>
          </p:cNvPr>
          <p:cNvSpPr/>
          <p:nvPr/>
        </p:nvSpPr>
        <p:spPr>
          <a:xfrm>
            <a:off x="1707784" y="559436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Command Flow Diagram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08870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0E36A6B-0BB7-B1E2-2D87-F65271278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9304B8AE-F818-BC97-592B-5CFB9DBA3752}"/>
              </a:ext>
            </a:extLst>
          </p:cNvPr>
          <p:cNvSpPr/>
          <p:nvPr/>
        </p:nvSpPr>
        <p:spPr>
          <a:xfrm>
            <a:off x="1684338" y="371867"/>
            <a:ext cx="8983662" cy="99126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FFC000"/>
                </a:solidFill>
                <a:latin typeface="Berlin Sans FB Demi" panose="020E0802020502020306" pitchFamily="34" charset="0"/>
              </a:rPr>
              <a:t>Future Scope</a:t>
            </a:r>
            <a:endParaRPr lang="en-IN" sz="6000">
              <a:solidFill>
                <a:srgbClr val="FFC0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A00E803-3F21-E713-3A35-AA07F7F88421}"/>
              </a:ext>
            </a:extLst>
          </p:cNvPr>
          <p:cNvSpPr txBox="1"/>
          <p:nvPr/>
        </p:nvSpPr>
        <p:spPr>
          <a:xfrm>
            <a:off x="2461845" y="2366249"/>
            <a:ext cx="8831385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Gesture based controls can be implemented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Multilingual Voice Assistance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Custom Command Training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API integrations ( Calendar , Mail 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Mobile and desktop sync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>
                <a:solidFill>
                  <a:schemeClr val="accent6">
                    <a:lumMod val="60000"/>
                    <a:lumOff val="40000"/>
                  </a:schemeClr>
                </a:solidFill>
              </a:rPr>
              <a:t>AI Integrations .</a:t>
            </a:r>
          </a:p>
        </p:txBody>
      </p:sp>
    </p:spTree>
    <p:extLst>
      <p:ext uri="{BB962C8B-B14F-4D97-AF65-F5344CB8AC3E}">
        <p14:creationId xmlns:p14="http://schemas.microsoft.com/office/powerpoint/2010/main" xmlns="" val="234009249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612ADB-C9BE-E570-661F-3FD33690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4615E7D-A8D4-1FBA-61C9-62E46B6FE5A3}"/>
              </a:ext>
            </a:extLst>
          </p:cNvPr>
          <p:cNvSpPr txBox="1"/>
          <p:nvPr/>
        </p:nvSpPr>
        <p:spPr>
          <a:xfrm>
            <a:off x="1965569" y="2563446"/>
            <a:ext cx="826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960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57507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177</Words>
  <Application>Microsoft Office PowerPoint</Application>
  <PresentationFormat>Custom</PresentationFormat>
  <Paragraphs>45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 Assistant </dc:title>
  <dc:creator>Abir Mandal</dc:creator>
  <cp:lastModifiedBy>pritideep mahata</cp:lastModifiedBy>
  <cp:revision>3</cp:revision>
  <dcterms:created xsi:type="dcterms:W3CDTF">2025-04-11T05:09:58Z</dcterms:created>
  <dcterms:modified xsi:type="dcterms:W3CDTF">2025-04-11T12:18:13Z</dcterms:modified>
</cp:coreProperties>
</file>