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5D4C8-412C-4A6F-8B1B-2CF86726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557E93-542E-458A-9B2C-27BD8D3B1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7D9999-100A-4FFF-9937-22AD5EC3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D23-EA7A-419C-A2E2-178BCDE99158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770ED-4117-45B9-B9FD-1B630EB8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40049-54F3-4AD2-B1D7-480B91D2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21AC-38D5-4FCB-8DD6-F71899ED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79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9DD9-C2CE-42D1-862F-060C5421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C98E32-05E6-4D42-B5BF-3E2F7561A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8D707-D55D-4745-93E9-D3EC32C8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D23-EA7A-419C-A2E2-178BCDE99158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8AA90-8869-4045-B54F-846E0E3F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FA6E6-F405-4FFB-97DD-30D027C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21AC-38D5-4FCB-8DD6-F71899ED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6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D6275C-BAEE-45C6-913C-BB8B1542C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C1F39A-0701-4D7E-80F6-0402D7595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0156D-EE82-4270-84FF-679F0354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D23-EA7A-419C-A2E2-178BCDE99158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20276A-4061-43FA-9925-1C00592B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353AB-4019-452C-B312-3335942A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21AC-38D5-4FCB-8DD6-F71899ED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96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68EE9-99B4-45AE-8874-F952BF75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F4C7F-D4FC-488A-AA75-408D237D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6C8A8-B0F6-4B51-A2FF-398E7646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D23-EA7A-419C-A2E2-178BCDE99158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B56F8-35C2-47C9-86E2-3430FDB7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37BC0-2083-47FF-9DA7-24C90C8A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21AC-38D5-4FCB-8DD6-F71899ED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52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63FDB-CEE0-4E83-8886-305266CE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B6A0C9-607B-424E-9835-0DA1915F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E5E142-3330-42D3-B9B5-47FCE424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D23-EA7A-419C-A2E2-178BCDE99158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17CAE8-7EBC-422B-B4EC-801911A9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65EC4-AEEF-42FA-9219-B8844AD5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21AC-38D5-4FCB-8DD6-F71899ED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14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6CB57-B189-46C0-A9DF-EB7BD6FD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7F181-4719-4335-B661-6AC905DC8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8DC9AD-60C2-4347-8D70-21A1BEE4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D57FEA-8C2B-495D-A1BC-A471885C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D23-EA7A-419C-A2E2-178BCDE99158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8E8BB6-9E59-4DB3-8D89-515FD375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C3DB7-871F-4BB2-B7F4-1081C8A2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21AC-38D5-4FCB-8DD6-F71899ED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99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1DDA5-8AAE-45A9-AA82-1F31F1B9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E1A69-3331-45D5-874A-950A974B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12A9DC-E281-4627-BE97-621030960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D67D24-8EC9-421D-A8B8-685F51107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63F895-4514-4778-90F1-D1CD0AA42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86F53F-AF3C-4710-AFF4-34D4B214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D23-EA7A-419C-A2E2-178BCDE99158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C4BEF3-E386-4101-806E-041BCE8D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D59F8D-FED3-44F8-BA14-1DAF5DF2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21AC-38D5-4FCB-8DD6-F71899ED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84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E1786-E5FA-4E68-90A9-26984A3C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FC98D3-B426-4547-9EFA-79B57FB5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D23-EA7A-419C-A2E2-178BCDE99158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D5835E-4B04-4BEC-A8B0-79EC206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9852E9-8AD5-48A7-9BF6-839AC831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21AC-38D5-4FCB-8DD6-F71899ED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04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FFE753-C30F-4FA9-8ACD-943BDF72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D23-EA7A-419C-A2E2-178BCDE99158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5AC1CF-25E3-4388-9ED5-F82A34E6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631828-31C1-49A2-9216-96FC7BEA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21AC-38D5-4FCB-8DD6-F71899ED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98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4BE51-AFCD-438B-A0F3-2F42A180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DAE19-D86F-4CDC-8518-70D94A97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01B573-080F-4613-A69E-871D1E945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932362-D24E-407C-9C66-D170780C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D23-EA7A-419C-A2E2-178BCDE99158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7F2EFF-57A1-4E1C-8E1C-EFAE6670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C0C559-A302-4DD2-98A3-45FE62CD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21AC-38D5-4FCB-8DD6-F71899ED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1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5E460-82BC-4E22-A411-10FBD010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1E39E2-617E-4B5B-8439-826D686FC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F382C4-A702-448B-B7CE-AE3623478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010B0F-EC59-4696-8C17-0B8BEF68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ED23-EA7A-419C-A2E2-178BCDE99158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4A9C1E-6A8A-49EC-B798-1C055791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36569D-84D4-45AC-91FB-58149225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21AC-38D5-4FCB-8DD6-F71899ED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44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32715F-F38D-4AD1-AC30-4397131C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5219CF-32F7-4BC8-A9B6-B43FB188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DB0B9-89F7-49F6-A4AA-E391F8635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ED23-EA7A-419C-A2E2-178BCDE99158}" type="datetimeFigureOut">
              <a:rPr lang="es-ES" smtClean="0"/>
              <a:t>10/02/2020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29275D-0EC6-411F-A5BE-CD48A89F5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FFB83-1083-4B86-9D7F-2770D7AA1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21AC-38D5-4FCB-8DD6-F71899ED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80293C7-E22D-454A-9854-AFA549BE29E3}"/>
              </a:ext>
            </a:extLst>
          </p:cNvPr>
          <p:cNvSpPr txBox="1"/>
          <p:nvPr/>
        </p:nvSpPr>
        <p:spPr>
          <a:xfrm>
            <a:off x="1371599" y="761762"/>
            <a:ext cx="872585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CERROJO ELECTRICO CON SERVO</a:t>
            </a:r>
          </a:p>
          <a:p>
            <a:endParaRPr lang="es-ES" sz="3200" dirty="0"/>
          </a:p>
          <a:p>
            <a:r>
              <a:rPr lang="es-ES" sz="3200" dirty="0"/>
              <a:t>MATERIALES:</a:t>
            </a:r>
          </a:p>
          <a:p>
            <a:endParaRPr lang="es-ES" sz="3200" dirty="0"/>
          </a:p>
          <a:p>
            <a:pPr marL="285750" indent="-285750">
              <a:buFontTx/>
              <a:buChar char="-"/>
            </a:pPr>
            <a:r>
              <a:rPr lang="es-ES" sz="3200" dirty="0"/>
              <a:t>Servo 9 Kg Dimensiones: 40,5X20,3X28mm</a:t>
            </a:r>
          </a:p>
          <a:p>
            <a:pPr marL="285750" indent="-285750">
              <a:buFontTx/>
              <a:buChar char="-"/>
            </a:pPr>
            <a:r>
              <a:rPr lang="es-ES" sz="3200" dirty="0"/>
              <a:t>Brazo para servo</a:t>
            </a:r>
          </a:p>
          <a:p>
            <a:pPr marL="285750" indent="-285750">
              <a:buFontTx/>
              <a:buChar char="-"/>
            </a:pPr>
            <a:r>
              <a:rPr lang="es-ES" sz="3200" dirty="0"/>
              <a:t>Barra 14 </a:t>
            </a:r>
            <a:r>
              <a:rPr lang="es-ES" sz="3200" dirty="0" err="1"/>
              <a:t>mm.</a:t>
            </a:r>
            <a:r>
              <a:rPr lang="es-ES" sz="3200" dirty="0"/>
              <a:t> </a:t>
            </a:r>
            <a:r>
              <a:rPr lang="es-ES" sz="3200" dirty="0" err="1"/>
              <a:t>diametro</a:t>
            </a:r>
            <a:endParaRPr lang="es-ES" sz="3200" dirty="0"/>
          </a:p>
          <a:p>
            <a:pPr marL="285750" indent="-285750">
              <a:buFontTx/>
              <a:buChar char="-"/>
            </a:pPr>
            <a:r>
              <a:rPr lang="es-ES" sz="3200" dirty="0"/>
              <a:t>Radio de Bicicleta</a:t>
            </a:r>
          </a:p>
          <a:p>
            <a:pPr marL="285750" indent="-285750">
              <a:buFontTx/>
              <a:buChar char="-"/>
            </a:pPr>
            <a:r>
              <a:rPr lang="es-ES" sz="3200" dirty="0"/>
              <a:t>Perfil metálico en L 35 </a:t>
            </a:r>
            <a:r>
              <a:rPr lang="es-ES" sz="3200" dirty="0" err="1"/>
              <a:t>mm.</a:t>
            </a:r>
            <a:r>
              <a:rPr lang="es-ES" sz="3200" dirty="0"/>
              <a:t> y 4 </a:t>
            </a:r>
            <a:r>
              <a:rPr lang="es-ES" sz="3200" dirty="0" err="1"/>
              <a:t>mm.</a:t>
            </a:r>
            <a:r>
              <a:rPr lang="es-ES" sz="3200" dirty="0"/>
              <a:t> de sección. </a:t>
            </a:r>
          </a:p>
          <a:p>
            <a:r>
              <a:rPr lang="es-ES" sz="3200" dirty="0"/>
              <a:t>        (2 piezas de 75 mm y 1 de 80 </a:t>
            </a:r>
            <a:r>
              <a:rPr lang="es-ES" sz="3200" dirty="0" err="1"/>
              <a:t>mm.</a:t>
            </a:r>
            <a:r>
              <a:rPr lang="es-ES" sz="3200" dirty="0"/>
              <a:t> de longitud)</a:t>
            </a:r>
          </a:p>
          <a:p>
            <a:r>
              <a:rPr lang="es-ES" sz="3200" dirty="0"/>
              <a:t>- 3 piezas fabricadas con la impresora 3D </a:t>
            </a:r>
          </a:p>
          <a:p>
            <a:r>
              <a:rPr lang="es-ES" dirty="0"/>
              <a:t>            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43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826FAD-987C-4035-8D04-F06F785A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7" y="623453"/>
            <a:ext cx="2389187" cy="2513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AC5D88-8E2F-46EC-9712-04C5554E9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391" y="951632"/>
            <a:ext cx="2866573" cy="16764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EDADE49-B3EB-4D80-90E9-CDF3BB74C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5" y="494215"/>
            <a:ext cx="4210050" cy="27717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3CC029-B8B1-4951-A8A0-3940F4FFD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348" y="3915643"/>
            <a:ext cx="3838575" cy="19907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616C56-D1B7-4AFA-B04F-E51C29CB4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319109" y="3306043"/>
            <a:ext cx="2476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8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A71BCF-9FF0-4E4C-8815-441BEF05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319" y="1490662"/>
            <a:ext cx="40481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4A7C48-1BEE-4C5F-886E-88462E17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4" y="1075935"/>
            <a:ext cx="6258791" cy="470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8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65C85BF-EB06-4BD3-801A-ADAC89B6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068" y="1973407"/>
            <a:ext cx="5143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21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62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JOSEMA</dc:creator>
  <cp:lastModifiedBy>JOSEMA</cp:lastModifiedBy>
  <cp:revision>6</cp:revision>
  <dcterms:created xsi:type="dcterms:W3CDTF">2020-02-10T17:09:17Z</dcterms:created>
  <dcterms:modified xsi:type="dcterms:W3CDTF">2020-02-10T18:01:09Z</dcterms:modified>
</cp:coreProperties>
</file>