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5143500" type="screen16x9"/>
  <p:notesSz cx="6858000" cy="9144000"/>
  <p:embeddedFontLst>
    <p:embeddedFont>
      <p:font typeface="Alfa Slab One" panose="020B0600000101010101" charset="0"/>
      <p:regular r:id="rId15"/>
    </p:embeddedFont>
    <p:embeddedFont>
      <p:font typeface="Proxima Nova" panose="020B0600000101010101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63e10c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63e10c5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63e10c5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63e10c5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63e10c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63e10c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63e10c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63e10c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47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63e10c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63e10c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63e10c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63e10c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0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3e10c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3e10c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63e10c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63e10c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63e10c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63e10c5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Alfa Slab One"/>
              </a:defRPr>
            </a:lvl1pPr>
          </a:lstStyle>
          <a:p>
            <a:endParaRPr dirty="0"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본고딕" panose="020B0500000000000000" pitchFamily="34" charset="-127"/>
          <a:ea typeface="본고딕" panose="020B0500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임베디드 컴퓨팅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2"/>
            <a:ext cx="8520600" cy="1699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Term Project : Alexnet HW Pipelining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박찬식 </a:t>
            </a:r>
            <a:r>
              <a:rPr lang="en-US" altLang="ko-KR" dirty="0"/>
              <a:t>, </a:t>
            </a:r>
            <a:r>
              <a:rPr lang="ko-KR" altLang="en-US" dirty="0" err="1"/>
              <a:t>조현종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Software Degisn</a:t>
            </a:r>
            <a:endParaRPr b="1" dirty="0">
              <a:cs typeface="Gothic A1 SemiBold"/>
              <a:sym typeface="Gothic A1 Semi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495CCC-88A1-4B09-B741-5AC201AD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5" y="1462685"/>
            <a:ext cx="3367331" cy="36824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4616A7-6F2A-44F4-B2CA-6409879E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02" y="1462685"/>
            <a:ext cx="4654498" cy="3680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BF380-77F1-4325-8999-6194B141941C}"/>
              </a:ext>
            </a:extLst>
          </p:cNvPr>
          <p:cNvSpPr txBox="1"/>
          <p:nvPr/>
        </p:nvSpPr>
        <p:spPr>
          <a:xfrm>
            <a:off x="397425" y="1084359"/>
            <a:ext cx="264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Interrupt_Handler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37D48-7843-4C49-81DB-7B8868F5098F}"/>
              </a:ext>
            </a:extLst>
          </p:cNvPr>
          <p:cNvSpPr txBox="1"/>
          <p:nvPr/>
        </p:nvSpPr>
        <p:spPr>
          <a:xfrm>
            <a:off x="4393163" y="1084360"/>
            <a:ext cx="264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Conv_Hw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cs typeface="Gothic A1 SemiBold"/>
                <a:sym typeface="Gothic A1 SemiBold"/>
              </a:rPr>
              <a:t>Result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Total Time</a:t>
            </a:r>
            <a:r>
              <a:rPr lang="ko" dirty="0"/>
              <a:t> : 20082ms (x 4.53)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Thoroughput</a:t>
            </a:r>
            <a:r>
              <a:rPr lang="en-US" dirty="0"/>
              <a:t> : </a:t>
            </a:r>
            <a:r>
              <a:rPr lang="ko-KR" altLang="en-US" dirty="0"/>
              <a:t>약</a:t>
            </a:r>
            <a:r>
              <a:rPr lang="en-US" dirty="0"/>
              <a:t>1435ms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 : 5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" dirty="0"/>
              <a:t>Accuracy</a:t>
            </a:r>
            <a:r>
              <a:rPr lang="ko" dirty="0"/>
              <a:t> : -9.994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</a:rPr>
              <a:t>(We find Accuracy Error &amp;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We revised code Before Sending)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650" y="184300"/>
            <a:ext cx="4427375" cy="47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02F50-1043-4AD8-8D15-6522458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 Idea for Rev2 code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451AF-5B7D-4231-9DAB-A8B9731BD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Solving Error caused By using Global Variable in ISR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Not use Global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Instead use return function &amp; exclude </a:t>
            </a:r>
            <a:r>
              <a:rPr lang="en-US" altLang="ko-KR" dirty="0" err="1"/>
              <a:t>isr</a:t>
            </a:r>
            <a:r>
              <a:rPr lang="en-US" altLang="ko-KR" dirty="0"/>
              <a:t> using C File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Do not Compute Conv, When Trash Data Come! By using Switch-Case</a:t>
            </a:r>
          </a:p>
        </p:txBody>
      </p:sp>
    </p:spTree>
    <p:extLst>
      <p:ext uri="{BB962C8B-B14F-4D97-AF65-F5344CB8AC3E}">
        <p14:creationId xmlns:p14="http://schemas.microsoft.com/office/powerpoint/2010/main" val="58380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개요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CNN 중 AlexNet을 사용.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깊은 컨볼루션 과정을 하드웨어 가속기 ip를 이용해 파이프라이닝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결과적으로 소프트웨어에 비해 훨신 빠른 속도를 HW 파이프라이닝을 통해 달성하는것이 목표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Idea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기존 풀링 구조에서 인터럽트 구조로 변경</a:t>
            </a:r>
            <a:endParaRPr lang="ko-KR" alt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	</a:t>
            </a:r>
            <a:r>
              <a:rPr lang="ko-KR" altLang="en-US" sz="1400" dirty="0"/>
              <a:t>인터럽트를 통해 유휴시간에 소프트웨어 처리를 병행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4개의 하드웨어를 2개씩 묶어 파이프라이닝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	</a:t>
            </a:r>
            <a:r>
              <a:rPr lang="ko" sz="1400" dirty="0"/>
              <a:t>파이프라이닝을 위해 메모리 영역 신규 생성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	layer 2-5, layer 3-4를 동시에 수행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HP 한개에서 두개</a:t>
            </a:r>
            <a:r>
              <a:rPr lang="ko-KR" altLang="en-US" dirty="0"/>
              <a:t>로</a:t>
            </a:r>
            <a:r>
              <a:rPr lang="ko" dirty="0"/>
              <a:t> 변경 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소프트웨어 최적화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Idea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인터럽트를 이용한 </a:t>
            </a:r>
            <a:r>
              <a:rPr lang="en-US" altLang="ko-KR" dirty="0"/>
              <a:t>SW, HW </a:t>
            </a:r>
            <a:r>
              <a:rPr lang="ko-KR" altLang="en-US" dirty="0"/>
              <a:t>작업 병렬화 </a:t>
            </a:r>
            <a:r>
              <a:rPr lang="en-US" altLang="ko-KR" dirty="0"/>
              <a:t>&amp; 5 stage Pipeline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219A2-153B-40B8-8D55-AC964544BFED}"/>
              </a:ext>
            </a:extLst>
          </p:cNvPr>
          <p:cNvSpPr/>
          <p:nvPr/>
        </p:nvSpPr>
        <p:spPr>
          <a:xfrm>
            <a:off x="1658816" y="2655277"/>
            <a:ext cx="1827334" cy="69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7A2700-8A0A-4FB2-BE14-7E51512B0AED}"/>
              </a:ext>
            </a:extLst>
          </p:cNvPr>
          <p:cNvSpPr/>
          <p:nvPr/>
        </p:nvSpPr>
        <p:spPr>
          <a:xfrm>
            <a:off x="3486151" y="2655277"/>
            <a:ext cx="1471612" cy="69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217149-5C60-4BBE-B6E9-D1D7E8B7E1CE}"/>
              </a:ext>
            </a:extLst>
          </p:cNvPr>
          <p:cNvSpPr/>
          <p:nvPr/>
        </p:nvSpPr>
        <p:spPr>
          <a:xfrm>
            <a:off x="1658816" y="3490481"/>
            <a:ext cx="1606062" cy="69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Conv</a:t>
            </a:r>
            <a:r>
              <a:rPr lang="ko-KR" altLang="en-US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F5A60-BBEB-40EF-9F31-222A1955637B}"/>
              </a:ext>
            </a:extLst>
          </p:cNvPr>
          <p:cNvSpPr/>
          <p:nvPr/>
        </p:nvSpPr>
        <p:spPr>
          <a:xfrm>
            <a:off x="3264878" y="3490481"/>
            <a:ext cx="1606062" cy="69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Conv</a:t>
            </a:r>
            <a:r>
              <a:rPr lang="ko-KR" altLang="en-US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910BBE-5EA9-4655-940D-DE3F64061A6F}"/>
              </a:ext>
            </a:extLst>
          </p:cNvPr>
          <p:cNvSpPr/>
          <p:nvPr/>
        </p:nvSpPr>
        <p:spPr>
          <a:xfrm>
            <a:off x="1658816" y="1820073"/>
            <a:ext cx="4484076" cy="69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Conv</a:t>
            </a:r>
            <a:r>
              <a:rPr lang="ko-KR" altLang="en-US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A236F-C861-43E2-8E1D-51044E4B1C62}"/>
              </a:ext>
            </a:extLst>
          </p:cNvPr>
          <p:cNvSpPr txBox="1"/>
          <p:nvPr/>
        </p:nvSpPr>
        <p:spPr>
          <a:xfrm>
            <a:off x="1119553" y="2014213"/>
            <a:ext cx="72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AD399-367A-4F56-8AB5-9DE82E7B5CD0}"/>
              </a:ext>
            </a:extLst>
          </p:cNvPr>
          <p:cNvSpPr txBox="1"/>
          <p:nvPr/>
        </p:nvSpPr>
        <p:spPr>
          <a:xfrm>
            <a:off x="1119552" y="2849417"/>
            <a:ext cx="72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107BA-CE85-4D45-805F-AED05CF16D26}"/>
              </a:ext>
            </a:extLst>
          </p:cNvPr>
          <p:cNvSpPr txBox="1"/>
          <p:nvPr/>
        </p:nvSpPr>
        <p:spPr>
          <a:xfrm>
            <a:off x="1119552" y="3683248"/>
            <a:ext cx="72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Idea</a:t>
            </a:r>
            <a:endParaRPr b="1" dirty="0">
              <a:cs typeface="Gothic A1 SemiBold"/>
              <a:sym typeface="Gothic A1 SemiBold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F33375-4BD8-4289-A2C2-A11A36EEC76D}"/>
              </a:ext>
            </a:extLst>
          </p:cNvPr>
          <p:cNvGrpSpPr/>
          <p:nvPr/>
        </p:nvGrpSpPr>
        <p:grpSpPr>
          <a:xfrm>
            <a:off x="490134" y="1480458"/>
            <a:ext cx="8163732" cy="3218017"/>
            <a:chOff x="113629" y="1389543"/>
            <a:chExt cx="8163732" cy="28155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5219A2-153B-40B8-8D55-AC964544BFED}"/>
                </a:ext>
              </a:extLst>
            </p:cNvPr>
            <p:cNvSpPr/>
            <p:nvPr/>
          </p:nvSpPr>
          <p:spPr>
            <a:xfrm>
              <a:off x="1543348" y="1913857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910BBE-5EA9-4655-940D-DE3F64061A6F}"/>
                </a:ext>
              </a:extLst>
            </p:cNvPr>
            <p:cNvSpPr/>
            <p:nvPr/>
          </p:nvSpPr>
          <p:spPr>
            <a:xfrm>
              <a:off x="791310" y="1913857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076CE1-3852-41D3-8803-82BCACA227EC}"/>
                </a:ext>
              </a:extLst>
            </p:cNvPr>
            <p:cNvSpPr/>
            <p:nvPr/>
          </p:nvSpPr>
          <p:spPr>
            <a:xfrm>
              <a:off x="1543348" y="2276896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E447DA-3724-4070-9F04-BC64AB6B9DF6}"/>
                </a:ext>
              </a:extLst>
            </p:cNvPr>
            <p:cNvSpPr/>
            <p:nvPr/>
          </p:nvSpPr>
          <p:spPr>
            <a:xfrm>
              <a:off x="2295385" y="227689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D02A96-BBE7-45CE-A8B2-5626B69D99B9}"/>
                </a:ext>
              </a:extLst>
            </p:cNvPr>
            <p:cNvSpPr/>
            <p:nvPr/>
          </p:nvSpPr>
          <p:spPr>
            <a:xfrm>
              <a:off x="2295385" y="1913857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24B48C-B35B-426B-B2FD-321FE4846BD5}"/>
                </a:ext>
              </a:extLst>
            </p:cNvPr>
            <p:cNvSpPr/>
            <p:nvPr/>
          </p:nvSpPr>
          <p:spPr>
            <a:xfrm>
              <a:off x="3394629" y="1913857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56939C-E526-42CF-B817-C73AF5837C78}"/>
                </a:ext>
              </a:extLst>
            </p:cNvPr>
            <p:cNvSpPr/>
            <p:nvPr/>
          </p:nvSpPr>
          <p:spPr>
            <a:xfrm>
              <a:off x="3047110" y="227689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200DC8-52E6-4B41-B29F-7641BCFCECCF}"/>
                </a:ext>
              </a:extLst>
            </p:cNvPr>
            <p:cNvSpPr/>
            <p:nvPr/>
          </p:nvSpPr>
          <p:spPr>
            <a:xfrm>
              <a:off x="4146979" y="1913857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C47752-8BAF-4DDF-870B-9426ECA42BFF}"/>
                </a:ext>
              </a:extLst>
            </p:cNvPr>
            <p:cNvSpPr/>
            <p:nvPr/>
          </p:nvSpPr>
          <p:spPr>
            <a:xfrm>
              <a:off x="3047423" y="262453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012D24-4D2F-4C02-B2F9-22D52A12C49B}"/>
                </a:ext>
              </a:extLst>
            </p:cNvPr>
            <p:cNvSpPr/>
            <p:nvPr/>
          </p:nvSpPr>
          <p:spPr>
            <a:xfrm>
              <a:off x="2295385" y="2624531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2667C8-9815-46BE-85FA-7AB5BBF29062}"/>
                </a:ext>
              </a:extLst>
            </p:cNvPr>
            <p:cNvSpPr/>
            <p:nvPr/>
          </p:nvSpPr>
          <p:spPr>
            <a:xfrm>
              <a:off x="3799460" y="262453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190320-9BB0-40DB-85D2-241EE0560C73}"/>
                </a:ext>
              </a:extLst>
            </p:cNvPr>
            <p:cNvSpPr/>
            <p:nvPr/>
          </p:nvSpPr>
          <p:spPr>
            <a:xfrm>
              <a:off x="4898704" y="262453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B6F16F-B25B-4897-8C0B-949A88DBF1B8}"/>
                </a:ext>
              </a:extLst>
            </p:cNvPr>
            <p:cNvSpPr/>
            <p:nvPr/>
          </p:nvSpPr>
          <p:spPr>
            <a:xfrm>
              <a:off x="5651054" y="262453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5B65F5-B7B7-4AB7-A2CE-AA8EB1DCEAAA}"/>
                </a:ext>
              </a:extLst>
            </p:cNvPr>
            <p:cNvSpPr/>
            <p:nvPr/>
          </p:nvSpPr>
          <p:spPr>
            <a:xfrm>
              <a:off x="4146979" y="226919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7B501D-DEA8-4E91-9FA5-B1601BDDC803}"/>
                </a:ext>
              </a:extLst>
            </p:cNvPr>
            <p:cNvSpPr/>
            <p:nvPr/>
          </p:nvSpPr>
          <p:spPr>
            <a:xfrm>
              <a:off x="4899329" y="226919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1EAD00-6876-4DD3-988E-5E77F8945F67}"/>
                </a:ext>
              </a:extLst>
            </p:cNvPr>
            <p:cNvSpPr/>
            <p:nvPr/>
          </p:nvSpPr>
          <p:spPr>
            <a:xfrm>
              <a:off x="3799148" y="297216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FA6E1-1FB8-4B9C-9E85-C67A7B21E20E}"/>
                </a:ext>
              </a:extLst>
            </p:cNvPr>
            <p:cNvSpPr/>
            <p:nvPr/>
          </p:nvSpPr>
          <p:spPr>
            <a:xfrm>
              <a:off x="3047110" y="2972166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20B7F4-3CA5-4D04-BDF5-70D121D0F807}"/>
                </a:ext>
              </a:extLst>
            </p:cNvPr>
            <p:cNvSpPr/>
            <p:nvPr/>
          </p:nvSpPr>
          <p:spPr>
            <a:xfrm>
              <a:off x="4551185" y="297216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F90F574-0019-43BC-9096-D9994CD6D033}"/>
                </a:ext>
              </a:extLst>
            </p:cNvPr>
            <p:cNvSpPr/>
            <p:nvPr/>
          </p:nvSpPr>
          <p:spPr>
            <a:xfrm>
              <a:off x="5650429" y="2972166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E83A400-316B-4A32-8CE2-26BB8A840792}"/>
                </a:ext>
              </a:extLst>
            </p:cNvPr>
            <p:cNvSpPr/>
            <p:nvPr/>
          </p:nvSpPr>
          <p:spPr>
            <a:xfrm>
              <a:off x="6402779" y="2972166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9FB2B28-4C20-4335-B50A-C9BA48875545}"/>
                </a:ext>
              </a:extLst>
            </p:cNvPr>
            <p:cNvSpPr/>
            <p:nvPr/>
          </p:nvSpPr>
          <p:spPr>
            <a:xfrm>
              <a:off x="4551498" y="3316604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53A552-0688-4330-9413-AEB0A5535475}"/>
                </a:ext>
              </a:extLst>
            </p:cNvPr>
            <p:cNvSpPr/>
            <p:nvPr/>
          </p:nvSpPr>
          <p:spPr>
            <a:xfrm>
              <a:off x="3799460" y="3316604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112613-1D25-4218-AE1D-6850FD305BDE}"/>
                </a:ext>
              </a:extLst>
            </p:cNvPr>
            <p:cNvSpPr/>
            <p:nvPr/>
          </p:nvSpPr>
          <p:spPr>
            <a:xfrm>
              <a:off x="5303535" y="3316604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57C391-4B77-46CA-8395-22EE5353ACC8}"/>
                </a:ext>
              </a:extLst>
            </p:cNvPr>
            <p:cNvSpPr/>
            <p:nvPr/>
          </p:nvSpPr>
          <p:spPr>
            <a:xfrm>
              <a:off x="6402779" y="331660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B6C378-560E-4D23-A42A-337DA0E8C2C5}"/>
                </a:ext>
              </a:extLst>
            </p:cNvPr>
            <p:cNvSpPr/>
            <p:nvPr/>
          </p:nvSpPr>
          <p:spPr>
            <a:xfrm>
              <a:off x="7155129" y="331660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AA21FC-C5D4-4E6A-9EA5-92B45345D115}"/>
                </a:ext>
              </a:extLst>
            </p:cNvPr>
            <p:cNvSpPr/>
            <p:nvPr/>
          </p:nvSpPr>
          <p:spPr>
            <a:xfrm>
              <a:off x="5303223" y="367194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218016-8DEE-4A0D-95F7-FF8A0C82D5A5}"/>
                </a:ext>
              </a:extLst>
            </p:cNvPr>
            <p:cNvSpPr/>
            <p:nvPr/>
          </p:nvSpPr>
          <p:spPr>
            <a:xfrm>
              <a:off x="4551185" y="3671941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37BA7A5-6937-4B9C-BE21-7E37AF75BFB6}"/>
                </a:ext>
              </a:extLst>
            </p:cNvPr>
            <p:cNvSpPr/>
            <p:nvPr/>
          </p:nvSpPr>
          <p:spPr>
            <a:xfrm>
              <a:off x="6055260" y="367194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9BB7EA5-295C-4F41-BEE1-12AB40427D90}"/>
                </a:ext>
              </a:extLst>
            </p:cNvPr>
            <p:cNvSpPr/>
            <p:nvPr/>
          </p:nvSpPr>
          <p:spPr>
            <a:xfrm>
              <a:off x="7154504" y="367194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510EAD-D968-4D4D-BAFA-A95636F0CBD7}"/>
                </a:ext>
              </a:extLst>
            </p:cNvPr>
            <p:cNvSpPr/>
            <p:nvPr/>
          </p:nvSpPr>
          <p:spPr>
            <a:xfrm>
              <a:off x="7906854" y="367194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2DDA3EA-ADB6-4719-A2F7-D2B0F5B8F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883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1677995-03B0-4116-B459-5A83715D6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90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17A5DC7-57E2-4C29-A561-69A933A1B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5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DF637A4-543B-4C44-8C2E-64B64BFAA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019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74F9AD-4DEA-4658-AF4B-1CC69D12E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721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DA6C9BB-5C81-4DB6-8D9D-89512655E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250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51E237C-8831-4079-8506-F9371870C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738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30554B9-8BE8-4B3F-8EED-70C9B9CB6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4622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98F3B16-F0F5-4122-8888-F4A019F1A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6759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0C7350-8688-44E1-8C6F-4D74D0EB1A19}"/>
                </a:ext>
              </a:extLst>
            </p:cNvPr>
            <p:cNvSpPr txBox="1"/>
            <p:nvPr/>
          </p:nvSpPr>
          <p:spPr>
            <a:xfrm>
              <a:off x="113629" y="1925178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image1</a:t>
              </a:r>
              <a:endParaRPr lang="ko-KR" alt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EABBDD-E61E-44E8-B6D9-AA2D0D6266B4}"/>
                </a:ext>
              </a:extLst>
            </p:cNvPr>
            <p:cNvSpPr txBox="1"/>
            <p:nvPr/>
          </p:nvSpPr>
          <p:spPr>
            <a:xfrm>
              <a:off x="115581" y="2301216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image2</a:t>
              </a:r>
              <a:endParaRPr lang="ko-KR" altLang="en-US" sz="105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45A438-6C17-4E0E-A594-E6041C0EDCBF}"/>
                </a:ext>
              </a:extLst>
            </p:cNvPr>
            <p:cNvSpPr txBox="1"/>
            <p:nvPr/>
          </p:nvSpPr>
          <p:spPr>
            <a:xfrm>
              <a:off x="115581" y="2648851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image3</a:t>
              </a:r>
              <a:endParaRPr lang="ko-KR" alt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F6D8D5-054C-40E3-8761-0E7C922F3B23}"/>
                </a:ext>
              </a:extLst>
            </p:cNvPr>
            <p:cNvSpPr txBox="1"/>
            <p:nvPr/>
          </p:nvSpPr>
          <p:spPr>
            <a:xfrm>
              <a:off x="115581" y="2994657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image4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54E8C9-AEF2-40C6-B395-805C8EF67071}"/>
                </a:ext>
              </a:extLst>
            </p:cNvPr>
            <p:cNvSpPr txBox="1"/>
            <p:nvPr/>
          </p:nvSpPr>
          <p:spPr>
            <a:xfrm>
              <a:off x="113629" y="334046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image5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7E0C8D-6B29-464F-AD74-70772E5B4BE1}"/>
                </a:ext>
              </a:extLst>
            </p:cNvPr>
            <p:cNvSpPr txBox="1"/>
            <p:nvPr/>
          </p:nvSpPr>
          <p:spPr>
            <a:xfrm>
              <a:off x="113629" y="3696261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image6</a:t>
              </a:r>
              <a:endParaRPr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F8F7FA-17B7-49BB-AC87-DD8A8FEC738A}"/>
                </a:ext>
              </a:extLst>
            </p:cNvPr>
            <p:cNvSpPr txBox="1"/>
            <p:nvPr/>
          </p:nvSpPr>
          <p:spPr>
            <a:xfrm>
              <a:off x="83458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iter1</a:t>
              </a:r>
              <a:endParaRPr lang="ko-KR" altLang="en-US" sz="10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C689DAF-5287-4451-A286-4C594A6874C2}"/>
                </a:ext>
              </a:extLst>
            </p:cNvPr>
            <p:cNvSpPr txBox="1"/>
            <p:nvPr/>
          </p:nvSpPr>
          <p:spPr>
            <a:xfrm>
              <a:off x="1586620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iter2</a:t>
              </a:r>
              <a:endParaRPr lang="ko-KR" altLang="en-US" sz="105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8E7F26-55EE-4332-900A-5590E41C402C}"/>
                </a:ext>
              </a:extLst>
            </p:cNvPr>
            <p:cNvSpPr txBox="1"/>
            <p:nvPr/>
          </p:nvSpPr>
          <p:spPr>
            <a:xfrm>
              <a:off x="2338657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iter3</a:t>
              </a:r>
              <a:endParaRPr lang="ko-KR" alt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A6E15-933E-409D-A9AA-E37FB5DAF0F2}"/>
                </a:ext>
              </a:extLst>
            </p:cNvPr>
            <p:cNvSpPr txBox="1"/>
            <p:nvPr/>
          </p:nvSpPr>
          <p:spPr>
            <a:xfrm>
              <a:off x="3090694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iter4</a:t>
              </a:r>
              <a:endParaRPr lang="ko-KR" altLang="en-US" sz="10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3B021-1FF8-4EB1-8EFC-CD03C5B46E9D}"/>
                </a:ext>
              </a:extLst>
            </p:cNvPr>
            <p:cNvSpPr txBox="1"/>
            <p:nvPr/>
          </p:nvSpPr>
          <p:spPr>
            <a:xfrm>
              <a:off x="3846293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iter5</a:t>
              </a:r>
              <a:endParaRPr lang="ko-KR" altLang="en-US" sz="10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F0F7CA-21D2-4734-9F02-0A3F800B1B66}"/>
                </a:ext>
              </a:extLst>
            </p:cNvPr>
            <p:cNvSpPr txBox="1"/>
            <p:nvPr/>
          </p:nvSpPr>
          <p:spPr>
            <a:xfrm>
              <a:off x="460189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iter6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4C090D-9E7D-4050-BF0E-4A9ED174C776}"/>
                </a:ext>
              </a:extLst>
            </p:cNvPr>
            <p:cNvSpPr txBox="1"/>
            <p:nvPr/>
          </p:nvSpPr>
          <p:spPr>
            <a:xfrm>
              <a:off x="5334688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iter7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6933C1-B750-40C8-97A4-31B0823C329D}"/>
                </a:ext>
              </a:extLst>
            </p:cNvPr>
            <p:cNvSpPr txBox="1"/>
            <p:nvPr/>
          </p:nvSpPr>
          <p:spPr>
            <a:xfrm>
              <a:off x="6087038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iter8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89D96D-A44A-434F-A3C2-B61255A0C8C7}"/>
                </a:ext>
              </a:extLst>
            </p:cNvPr>
            <p:cNvSpPr txBox="1"/>
            <p:nvPr/>
          </p:nvSpPr>
          <p:spPr>
            <a:xfrm>
              <a:off x="6843740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iter9</a:t>
              </a:r>
              <a:endParaRPr lang="ko-KR" alt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84535D-5F2C-4A74-A56C-9A20D03DDF61}"/>
                </a:ext>
              </a:extLst>
            </p:cNvPr>
            <p:cNvSpPr txBox="1"/>
            <p:nvPr/>
          </p:nvSpPr>
          <p:spPr>
            <a:xfrm>
              <a:off x="760044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iter10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1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Idea</a:t>
            </a:r>
            <a:endParaRPr b="1" dirty="0">
              <a:cs typeface="Gothic A1 SemiBold"/>
              <a:sym typeface="Gothic A1 SemiBold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F33375-4BD8-4289-A2C2-A11A36EEC76D}"/>
              </a:ext>
            </a:extLst>
          </p:cNvPr>
          <p:cNvGrpSpPr/>
          <p:nvPr/>
        </p:nvGrpSpPr>
        <p:grpSpPr>
          <a:xfrm>
            <a:off x="490134" y="1480458"/>
            <a:ext cx="8163732" cy="3218017"/>
            <a:chOff x="113629" y="1389543"/>
            <a:chExt cx="8163732" cy="28155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5219A2-153B-40B8-8D55-AC964544BFED}"/>
                </a:ext>
              </a:extLst>
            </p:cNvPr>
            <p:cNvSpPr/>
            <p:nvPr/>
          </p:nvSpPr>
          <p:spPr>
            <a:xfrm>
              <a:off x="1543348" y="1913857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910BBE-5EA9-4655-940D-DE3F64061A6F}"/>
                </a:ext>
              </a:extLst>
            </p:cNvPr>
            <p:cNvSpPr/>
            <p:nvPr/>
          </p:nvSpPr>
          <p:spPr>
            <a:xfrm>
              <a:off x="791310" y="1913857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076CE1-3852-41D3-8803-82BCACA227EC}"/>
                </a:ext>
              </a:extLst>
            </p:cNvPr>
            <p:cNvSpPr/>
            <p:nvPr/>
          </p:nvSpPr>
          <p:spPr>
            <a:xfrm>
              <a:off x="1543348" y="2276896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E447DA-3724-4070-9F04-BC64AB6B9DF6}"/>
                </a:ext>
              </a:extLst>
            </p:cNvPr>
            <p:cNvSpPr/>
            <p:nvPr/>
          </p:nvSpPr>
          <p:spPr>
            <a:xfrm>
              <a:off x="2295385" y="227689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D02A96-BBE7-45CE-A8B2-5626B69D99B9}"/>
                </a:ext>
              </a:extLst>
            </p:cNvPr>
            <p:cNvSpPr/>
            <p:nvPr/>
          </p:nvSpPr>
          <p:spPr>
            <a:xfrm>
              <a:off x="2295385" y="1913857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24B48C-B35B-426B-B2FD-321FE4846BD5}"/>
                </a:ext>
              </a:extLst>
            </p:cNvPr>
            <p:cNvSpPr/>
            <p:nvPr/>
          </p:nvSpPr>
          <p:spPr>
            <a:xfrm>
              <a:off x="3394629" y="1913857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56939C-E526-42CF-B817-C73AF5837C78}"/>
                </a:ext>
              </a:extLst>
            </p:cNvPr>
            <p:cNvSpPr/>
            <p:nvPr/>
          </p:nvSpPr>
          <p:spPr>
            <a:xfrm>
              <a:off x="3047110" y="227689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200DC8-52E6-4B41-B29F-7641BCFCECCF}"/>
                </a:ext>
              </a:extLst>
            </p:cNvPr>
            <p:cNvSpPr/>
            <p:nvPr/>
          </p:nvSpPr>
          <p:spPr>
            <a:xfrm>
              <a:off x="4146979" y="1913857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C47752-8BAF-4DDF-870B-9426ECA42BFF}"/>
                </a:ext>
              </a:extLst>
            </p:cNvPr>
            <p:cNvSpPr/>
            <p:nvPr/>
          </p:nvSpPr>
          <p:spPr>
            <a:xfrm>
              <a:off x="3047423" y="262453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012D24-4D2F-4C02-B2F9-22D52A12C49B}"/>
                </a:ext>
              </a:extLst>
            </p:cNvPr>
            <p:cNvSpPr/>
            <p:nvPr/>
          </p:nvSpPr>
          <p:spPr>
            <a:xfrm>
              <a:off x="2295385" y="2624531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2667C8-9815-46BE-85FA-7AB5BBF29062}"/>
                </a:ext>
              </a:extLst>
            </p:cNvPr>
            <p:cNvSpPr/>
            <p:nvPr/>
          </p:nvSpPr>
          <p:spPr>
            <a:xfrm>
              <a:off x="3799460" y="262453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190320-9BB0-40DB-85D2-241EE0560C73}"/>
                </a:ext>
              </a:extLst>
            </p:cNvPr>
            <p:cNvSpPr/>
            <p:nvPr/>
          </p:nvSpPr>
          <p:spPr>
            <a:xfrm>
              <a:off x="4898704" y="262453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B6F16F-B25B-4897-8C0B-949A88DBF1B8}"/>
                </a:ext>
              </a:extLst>
            </p:cNvPr>
            <p:cNvSpPr/>
            <p:nvPr/>
          </p:nvSpPr>
          <p:spPr>
            <a:xfrm>
              <a:off x="5651054" y="262453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5B65F5-B7B7-4AB7-A2CE-AA8EB1DCEAAA}"/>
                </a:ext>
              </a:extLst>
            </p:cNvPr>
            <p:cNvSpPr/>
            <p:nvPr/>
          </p:nvSpPr>
          <p:spPr>
            <a:xfrm>
              <a:off x="4146979" y="226919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7B501D-DEA8-4E91-9FA5-B1601BDDC803}"/>
                </a:ext>
              </a:extLst>
            </p:cNvPr>
            <p:cNvSpPr/>
            <p:nvPr/>
          </p:nvSpPr>
          <p:spPr>
            <a:xfrm>
              <a:off x="4899329" y="226919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1EAD00-6876-4DD3-988E-5E77F8945F67}"/>
                </a:ext>
              </a:extLst>
            </p:cNvPr>
            <p:cNvSpPr/>
            <p:nvPr/>
          </p:nvSpPr>
          <p:spPr>
            <a:xfrm>
              <a:off x="3799148" y="297216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FA6E1-1FB8-4B9C-9E85-C67A7B21E20E}"/>
                </a:ext>
              </a:extLst>
            </p:cNvPr>
            <p:cNvSpPr/>
            <p:nvPr/>
          </p:nvSpPr>
          <p:spPr>
            <a:xfrm>
              <a:off x="3047110" y="2972166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20B7F4-3CA5-4D04-BDF5-70D121D0F807}"/>
                </a:ext>
              </a:extLst>
            </p:cNvPr>
            <p:cNvSpPr/>
            <p:nvPr/>
          </p:nvSpPr>
          <p:spPr>
            <a:xfrm>
              <a:off x="4551185" y="2972166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F90F574-0019-43BC-9096-D9994CD6D033}"/>
                </a:ext>
              </a:extLst>
            </p:cNvPr>
            <p:cNvSpPr/>
            <p:nvPr/>
          </p:nvSpPr>
          <p:spPr>
            <a:xfrm>
              <a:off x="5650429" y="2972166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E83A400-316B-4A32-8CE2-26BB8A840792}"/>
                </a:ext>
              </a:extLst>
            </p:cNvPr>
            <p:cNvSpPr/>
            <p:nvPr/>
          </p:nvSpPr>
          <p:spPr>
            <a:xfrm>
              <a:off x="6402779" y="2972166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9FB2B28-4C20-4335-B50A-C9BA48875545}"/>
                </a:ext>
              </a:extLst>
            </p:cNvPr>
            <p:cNvSpPr/>
            <p:nvPr/>
          </p:nvSpPr>
          <p:spPr>
            <a:xfrm>
              <a:off x="4551498" y="3316604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53A552-0688-4330-9413-AEB0A5535475}"/>
                </a:ext>
              </a:extLst>
            </p:cNvPr>
            <p:cNvSpPr/>
            <p:nvPr/>
          </p:nvSpPr>
          <p:spPr>
            <a:xfrm>
              <a:off x="3799460" y="3316604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112613-1D25-4218-AE1D-6850FD305BDE}"/>
                </a:ext>
              </a:extLst>
            </p:cNvPr>
            <p:cNvSpPr/>
            <p:nvPr/>
          </p:nvSpPr>
          <p:spPr>
            <a:xfrm>
              <a:off x="5303535" y="3316604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57C391-4B77-46CA-8395-22EE5353ACC8}"/>
                </a:ext>
              </a:extLst>
            </p:cNvPr>
            <p:cNvSpPr/>
            <p:nvPr/>
          </p:nvSpPr>
          <p:spPr>
            <a:xfrm>
              <a:off x="6402779" y="331660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B6C378-560E-4D23-A42A-337DA0E8C2C5}"/>
                </a:ext>
              </a:extLst>
            </p:cNvPr>
            <p:cNvSpPr/>
            <p:nvPr/>
          </p:nvSpPr>
          <p:spPr>
            <a:xfrm>
              <a:off x="7155129" y="3316604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AA21FC-C5D4-4E6A-9EA5-92B45345D115}"/>
                </a:ext>
              </a:extLst>
            </p:cNvPr>
            <p:cNvSpPr/>
            <p:nvPr/>
          </p:nvSpPr>
          <p:spPr>
            <a:xfrm>
              <a:off x="5303223" y="367194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218016-8DEE-4A0D-95F7-FF8A0C82D5A5}"/>
                </a:ext>
              </a:extLst>
            </p:cNvPr>
            <p:cNvSpPr/>
            <p:nvPr/>
          </p:nvSpPr>
          <p:spPr>
            <a:xfrm>
              <a:off x="4551185" y="3671941"/>
              <a:ext cx="718026" cy="3025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37BA7A5-6937-4B9C-BE21-7E37AF75BFB6}"/>
                </a:ext>
              </a:extLst>
            </p:cNvPr>
            <p:cNvSpPr/>
            <p:nvPr/>
          </p:nvSpPr>
          <p:spPr>
            <a:xfrm>
              <a:off x="6055260" y="3671941"/>
              <a:ext cx="347519" cy="302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9BB7EA5-295C-4F41-BEE1-12AB40427D90}"/>
                </a:ext>
              </a:extLst>
            </p:cNvPr>
            <p:cNvSpPr/>
            <p:nvPr/>
          </p:nvSpPr>
          <p:spPr>
            <a:xfrm>
              <a:off x="7154504" y="367194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510EAD-D968-4D4D-BAFA-A95636F0CBD7}"/>
                </a:ext>
              </a:extLst>
            </p:cNvPr>
            <p:cNvSpPr/>
            <p:nvPr/>
          </p:nvSpPr>
          <p:spPr>
            <a:xfrm>
              <a:off x="7906854" y="3671941"/>
              <a:ext cx="370507" cy="3025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2DDA3EA-ADB6-4719-A2F7-D2B0F5B8F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883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1677995-03B0-4116-B459-5A83715D6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90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17A5DC7-57E2-4C29-A561-69A933A1B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5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DF637A4-543B-4C44-8C2E-64B64BFAA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019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74F9AD-4DEA-4658-AF4B-1CC69D12E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721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DA6C9BB-5C81-4DB6-8D9D-89512655E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250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51E237C-8831-4079-8506-F9371870C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738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30554B9-8BE8-4B3F-8EED-70C9B9CB6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4622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98F3B16-F0F5-4122-8888-F4A019F1A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6759" y="1739249"/>
              <a:ext cx="972" cy="246583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0C7350-8688-44E1-8C6F-4D74D0EB1A19}"/>
                </a:ext>
              </a:extLst>
            </p:cNvPr>
            <p:cNvSpPr txBox="1"/>
            <p:nvPr/>
          </p:nvSpPr>
          <p:spPr>
            <a:xfrm>
              <a:off x="113629" y="1925178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image1</a:t>
              </a:r>
              <a:endParaRPr lang="ko-KR" alt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EABBDD-E61E-44E8-B6D9-AA2D0D6266B4}"/>
                </a:ext>
              </a:extLst>
            </p:cNvPr>
            <p:cNvSpPr txBox="1"/>
            <p:nvPr/>
          </p:nvSpPr>
          <p:spPr>
            <a:xfrm>
              <a:off x="115581" y="2301216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image2</a:t>
              </a:r>
              <a:endParaRPr lang="ko-KR" altLang="en-US" sz="105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45A438-6C17-4E0E-A594-E6041C0EDCBF}"/>
                </a:ext>
              </a:extLst>
            </p:cNvPr>
            <p:cNvSpPr txBox="1"/>
            <p:nvPr/>
          </p:nvSpPr>
          <p:spPr>
            <a:xfrm>
              <a:off x="115581" y="2648851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image3</a:t>
              </a:r>
              <a:endParaRPr lang="ko-KR" alt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F6D8D5-054C-40E3-8761-0E7C922F3B23}"/>
                </a:ext>
              </a:extLst>
            </p:cNvPr>
            <p:cNvSpPr txBox="1"/>
            <p:nvPr/>
          </p:nvSpPr>
          <p:spPr>
            <a:xfrm>
              <a:off x="115581" y="2994657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image4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54E8C9-AEF2-40C6-B395-805C8EF67071}"/>
                </a:ext>
              </a:extLst>
            </p:cNvPr>
            <p:cNvSpPr txBox="1"/>
            <p:nvPr/>
          </p:nvSpPr>
          <p:spPr>
            <a:xfrm>
              <a:off x="113629" y="334046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image5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7E0C8D-6B29-464F-AD74-70772E5B4BE1}"/>
                </a:ext>
              </a:extLst>
            </p:cNvPr>
            <p:cNvSpPr txBox="1"/>
            <p:nvPr/>
          </p:nvSpPr>
          <p:spPr>
            <a:xfrm>
              <a:off x="113629" y="3696261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image6</a:t>
              </a:r>
              <a:endParaRPr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F8F7FA-17B7-49BB-AC87-DD8A8FEC738A}"/>
                </a:ext>
              </a:extLst>
            </p:cNvPr>
            <p:cNvSpPr txBox="1"/>
            <p:nvPr/>
          </p:nvSpPr>
          <p:spPr>
            <a:xfrm>
              <a:off x="83458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iter1</a:t>
              </a:r>
              <a:endParaRPr lang="ko-KR" altLang="en-US" sz="10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C689DAF-5287-4451-A286-4C594A6874C2}"/>
                </a:ext>
              </a:extLst>
            </p:cNvPr>
            <p:cNvSpPr txBox="1"/>
            <p:nvPr/>
          </p:nvSpPr>
          <p:spPr>
            <a:xfrm>
              <a:off x="1586620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iter2</a:t>
              </a:r>
              <a:endParaRPr lang="ko-KR" altLang="en-US" sz="105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8E7F26-55EE-4332-900A-5590E41C402C}"/>
                </a:ext>
              </a:extLst>
            </p:cNvPr>
            <p:cNvSpPr txBox="1"/>
            <p:nvPr/>
          </p:nvSpPr>
          <p:spPr>
            <a:xfrm>
              <a:off x="2338657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iter3</a:t>
              </a:r>
              <a:endParaRPr lang="ko-KR" alt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A6E15-933E-409D-A9AA-E37FB5DAF0F2}"/>
                </a:ext>
              </a:extLst>
            </p:cNvPr>
            <p:cNvSpPr txBox="1"/>
            <p:nvPr/>
          </p:nvSpPr>
          <p:spPr>
            <a:xfrm>
              <a:off x="3090694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iter4</a:t>
              </a:r>
              <a:endParaRPr lang="ko-KR" altLang="en-US" sz="10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3B021-1FF8-4EB1-8EFC-CD03C5B46E9D}"/>
                </a:ext>
              </a:extLst>
            </p:cNvPr>
            <p:cNvSpPr txBox="1"/>
            <p:nvPr/>
          </p:nvSpPr>
          <p:spPr>
            <a:xfrm>
              <a:off x="3846293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iter5</a:t>
              </a:r>
              <a:endParaRPr lang="ko-KR" altLang="en-US" sz="105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F0F7CA-21D2-4734-9F02-0A3F800B1B66}"/>
                </a:ext>
              </a:extLst>
            </p:cNvPr>
            <p:cNvSpPr txBox="1"/>
            <p:nvPr/>
          </p:nvSpPr>
          <p:spPr>
            <a:xfrm>
              <a:off x="460189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iter6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4C090D-9E7D-4050-BF0E-4A9ED174C776}"/>
                </a:ext>
              </a:extLst>
            </p:cNvPr>
            <p:cNvSpPr txBox="1"/>
            <p:nvPr/>
          </p:nvSpPr>
          <p:spPr>
            <a:xfrm>
              <a:off x="5334688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iter7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6933C1-B750-40C8-97A4-31B0823C329D}"/>
                </a:ext>
              </a:extLst>
            </p:cNvPr>
            <p:cNvSpPr txBox="1"/>
            <p:nvPr/>
          </p:nvSpPr>
          <p:spPr>
            <a:xfrm>
              <a:off x="6087038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iter8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89D96D-A44A-434F-A3C2-B61255A0C8C7}"/>
                </a:ext>
              </a:extLst>
            </p:cNvPr>
            <p:cNvSpPr txBox="1"/>
            <p:nvPr/>
          </p:nvSpPr>
          <p:spPr>
            <a:xfrm>
              <a:off x="6843740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iter9</a:t>
              </a:r>
              <a:endParaRPr lang="ko-KR" alt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84535D-5F2C-4A74-A56C-9A20D03DDF61}"/>
                </a:ext>
              </a:extLst>
            </p:cNvPr>
            <p:cNvSpPr txBox="1"/>
            <p:nvPr/>
          </p:nvSpPr>
          <p:spPr>
            <a:xfrm>
              <a:off x="7600442" y="1389543"/>
              <a:ext cx="631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iter10</a:t>
              </a:r>
              <a:endParaRPr lang="ko-KR" altLang="en-US" sz="105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683E03-A58D-4C92-9B79-2347C43B810F}"/>
              </a:ext>
            </a:extLst>
          </p:cNvPr>
          <p:cNvSpPr txBox="1"/>
          <p:nvPr/>
        </p:nvSpPr>
        <p:spPr>
          <a:xfrm>
            <a:off x="6052483" y="2027191"/>
            <a:ext cx="31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Little bit Latency</a:t>
            </a:r>
          </a:p>
          <a:p>
            <a:r>
              <a:rPr lang="en-US" altLang="ko-KR" sz="1800" b="1" dirty="0">
                <a:solidFill>
                  <a:srgbClr val="FF0000"/>
                </a:solidFill>
              </a:rPr>
              <a:t>But Good Throughput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6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Hardware</a:t>
            </a:r>
            <a:r>
              <a:rPr lang="ko" dirty="0">
                <a:cs typeface="Gothic A1 SemiBold"/>
                <a:sym typeface="Gothic A1 SemiBold"/>
              </a:rPr>
              <a:t> </a:t>
            </a:r>
            <a:r>
              <a:rPr lang="ko" b="1" dirty="0">
                <a:cs typeface="Gothic A1 SemiBold"/>
                <a:sym typeface="Gothic A1 SemiBold"/>
              </a:rPr>
              <a:t>Block Design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AXI</a:t>
            </a:r>
            <a:r>
              <a:rPr lang="ko" dirty="0"/>
              <a:t> DMA와 2x4 NLR 하드웨어를 사용.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4개의 하드웨어를 사용, DMA를 통해 연결해 AlexNet의 Layer 2~5에 매칭.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인터럽트를 사용하기위한 콘캣 하드웨어 추가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Hardware</a:t>
            </a:r>
            <a:r>
              <a:rPr lang="ko" dirty="0">
                <a:cs typeface="Gothic A1 SemiBold"/>
                <a:sym typeface="Gothic A1 SemiBold"/>
              </a:rPr>
              <a:t> Block Design</a:t>
            </a:r>
            <a:endParaRPr dirty="0">
              <a:cs typeface="Gothic A1 SemiBold"/>
              <a:sym typeface="Gothic A1 SemiBold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379"/>
            <a:ext cx="9144002" cy="426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cs typeface="Gothic A1 SemiBold"/>
                <a:sym typeface="Gothic A1 SemiBold"/>
              </a:rPr>
              <a:t>Software Degisn </a:t>
            </a:r>
            <a:endParaRPr b="1" dirty="0">
              <a:cs typeface="Gothic A1 SemiBold"/>
              <a:sym typeface="Gothic A1 SemiBold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Using 4 </a:t>
            </a:r>
            <a:r>
              <a:rPr lang="en-US" altLang="ko-KR" dirty="0">
                <a:solidFill>
                  <a:srgbClr val="FF0000"/>
                </a:solidFill>
              </a:rPr>
              <a:t>Interrupt Service Routine</a:t>
            </a:r>
            <a:r>
              <a:rPr lang="en-US" altLang="ko-KR" dirty="0"/>
              <a:t>(Handler) By </a:t>
            </a:r>
            <a:r>
              <a:rPr lang="en-US" altLang="ko-KR" dirty="0" err="1"/>
              <a:t>Scugic</a:t>
            </a:r>
            <a:endParaRPr lang="en-US" altLang="ko-KR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Before Start Conv1, Send data to Layer2&amp;Layer3 DMA</a:t>
            </a:r>
          </a:p>
          <a:p>
            <a:pPr marL="342900">
              <a:spcAft>
                <a:spcPts val="1600"/>
              </a:spcAft>
              <a:buFont typeface="Proxima Nova"/>
              <a:buAutoNum type="arabicPeriod"/>
            </a:pPr>
            <a:r>
              <a:rPr lang="en-US" altLang="ko-KR" dirty="0"/>
              <a:t>In End Condition of Handler of (2,3) , Send data to Layer5&amp;Layer4 DMA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When Conv1 End,</a:t>
            </a:r>
            <a:r>
              <a:rPr lang="ko-KR" altLang="en-US" dirty="0"/>
              <a:t> </a:t>
            </a:r>
            <a:r>
              <a:rPr lang="en-US" altLang="ko-KR" dirty="0"/>
              <a:t>we rearrange data “DRAM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OFMAP” for 2,3,4,5 layer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Compute Other work of All layer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After </a:t>
            </a:r>
            <a:r>
              <a:rPr lang="en-US" altLang="ko-KR" dirty="0" err="1"/>
              <a:t>paddata</a:t>
            </a:r>
            <a:r>
              <a:rPr lang="en-US" altLang="ko-KR" dirty="0"/>
              <a:t> of (1,2,3,4) , we set IFMAP, FMAP to DRAM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460</Words>
  <Application>Microsoft Office PowerPoint</Application>
  <PresentationFormat>화면 슬라이드 쇼(16:9)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본고딕</vt:lpstr>
      <vt:lpstr>Wingdings</vt:lpstr>
      <vt:lpstr>Proxima Nova</vt:lpstr>
      <vt:lpstr>Arial</vt:lpstr>
      <vt:lpstr>맑은 고딕</vt:lpstr>
      <vt:lpstr>Alfa Slab One</vt:lpstr>
      <vt:lpstr>Gameday</vt:lpstr>
      <vt:lpstr>임베디드 컴퓨팅</vt:lpstr>
      <vt:lpstr>개요</vt:lpstr>
      <vt:lpstr>Idea</vt:lpstr>
      <vt:lpstr>Idea</vt:lpstr>
      <vt:lpstr>Idea</vt:lpstr>
      <vt:lpstr>Idea</vt:lpstr>
      <vt:lpstr>Hardware Block Design</vt:lpstr>
      <vt:lpstr>Hardware Block Design</vt:lpstr>
      <vt:lpstr>Software Degisn </vt:lpstr>
      <vt:lpstr>Software Degisn</vt:lpstr>
      <vt:lpstr>Result</vt:lpstr>
      <vt:lpstr>Addition Idea for Rev2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컴퓨팅</dc:title>
  <cp:lastModifiedBy>박찬식</cp:lastModifiedBy>
  <cp:revision>18</cp:revision>
  <dcterms:modified xsi:type="dcterms:W3CDTF">2019-12-15T04:19:08Z</dcterms:modified>
</cp:coreProperties>
</file>