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2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B19F9B-A30D-461A-AE6E-A1232E082B8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BEF9D-4BAE-40AA-930F-882FD52C5D78}" type="slidenum">
              <a:rPr lang="en-US" smtClean="0"/>
              <a:t>‹#›</a:t>
            </a:fld>
            <a:endParaRPr lang="en-US"/>
          </a:p>
        </p:txBody>
      </p:sp>
    </p:spTree>
    <p:extLst>
      <p:ext uri="{BB962C8B-B14F-4D97-AF65-F5344CB8AC3E}">
        <p14:creationId xmlns:p14="http://schemas.microsoft.com/office/powerpoint/2010/main" val="62932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9F9B-A30D-461A-AE6E-A1232E082B8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BEF9D-4BAE-40AA-930F-882FD52C5D78}" type="slidenum">
              <a:rPr lang="en-US" smtClean="0"/>
              <a:t>‹#›</a:t>
            </a:fld>
            <a:endParaRPr lang="en-US"/>
          </a:p>
        </p:txBody>
      </p:sp>
    </p:spTree>
    <p:extLst>
      <p:ext uri="{BB962C8B-B14F-4D97-AF65-F5344CB8AC3E}">
        <p14:creationId xmlns:p14="http://schemas.microsoft.com/office/powerpoint/2010/main" val="191238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9F9B-A30D-461A-AE6E-A1232E082B8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BEF9D-4BAE-40AA-930F-882FD52C5D78}" type="slidenum">
              <a:rPr lang="en-US" smtClean="0"/>
              <a:t>‹#›</a:t>
            </a:fld>
            <a:endParaRPr lang="en-US"/>
          </a:p>
        </p:txBody>
      </p:sp>
    </p:spTree>
    <p:extLst>
      <p:ext uri="{BB962C8B-B14F-4D97-AF65-F5344CB8AC3E}">
        <p14:creationId xmlns:p14="http://schemas.microsoft.com/office/powerpoint/2010/main" val="361624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9F9B-A30D-461A-AE6E-A1232E082B8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BEF9D-4BAE-40AA-930F-882FD52C5D78}" type="slidenum">
              <a:rPr lang="en-US" smtClean="0"/>
              <a:t>‹#›</a:t>
            </a:fld>
            <a:endParaRPr lang="en-US"/>
          </a:p>
        </p:txBody>
      </p:sp>
    </p:spTree>
    <p:extLst>
      <p:ext uri="{BB962C8B-B14F-4D97-AF65-F5344CB8AC3E}">
        <p14:creationId xmlns:p14="http://schemas.microsoft.com/office/powerpoint/2010/main" val="125408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19F9B-A30D-461A-AE6E-A1232E082B8B}"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BEF9D-4BAE-40AA-930F-882FD52C5D78}" type="slidenum">
              <a:rPr lang="en-US" smtClean="0"/>
              <a:t>‹#›</a:t>
            </a:fld>
            <a:endParaRPr lang="en-US"/>
          </a:p>
        </p:txBody>
      </p:sp>
    </p:spTree>
    <p:extLst>
      <p:ext uri="{BB962C8B-B14F-4D97-AF65-F5344CB8AC3E}">
        <p14:creationId xmlns:p14="http://schemas.microsoft.com/office/powerpoint/2010/main" val="350520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19F9B-A30D-461A-AE6E-A1232E082B8B}"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BEF9D-4BAE-40AA-930F-882FD52C5D78}" type="slidenum">
              <a:rPr lang="en-US" smtClean="0"/>
              <a:t>‹#›</a:t>
            </a:fld>
            <a:endParaRPr lang="en-US"/>
          </a:p>
        </p:txBody>
      </p:sp>
    </p:spTree>
    <p:extLst>
      <p:ext uri="{BB962C8B-B14F-4D97-AF65-F5344CB8AC3E}">
        <p14:creationId xmlns:p14="http://schemas.microsoft.com/office/powerpoint/2010/main" val="219113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19F9B-A30D-461A-AE6E-A1232E082B8B}" type="datetimeFigureOut">
              <a:rPr lang="en-US" smtClean="0"/>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EBEF9D-4BAE-40AA-930F-882FD52C5D78}" type="slidenum">
              <a:rPr lang="en-US" smtClean="0"/>
              <a:t>‹#›</a:t>
            </a:fld>
            <a:endParaRPr lang="en-US"/>
          </a:p>
        </p:txBody>
      </p:sp>
    </p:spTree>
    <p:extLst>
      <p:ext uri="{BB962C8B-B14F-4D97-AF65-F5344CB8AC3E}">
        <p14:creationId xmlns:p14="http://schemas.microsoft.com/office/powerpoint/2010/main" val="366205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19F9B-A30D-461A-AE6E-A1232E082B8B}" type="datetimeFigureOut">
              <a:rPr lang="en-US" smtClean="0"/>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EBEF9D-4BAE-40AA-930F-882FD52C5D78}" type="slidenum">
              <a:rPr lang="en-US" smtClean="0"/>
              <a:t>‹#›</a:t>
            </a:fld>
            <a:endParaRPr lang="en-US"/>
          </a:p>
        </p:txBody>
      </p:sp>
    </p:spTree>
    <p:extLst>
      <p:ext uri="{BB962C8B-B14F-4D97-AF65-F5344CB8AC3E}">
        <p14:creationId xmlns:p14="http://schemas.microsoft.com/office/powerpoint/2010/main" val="384639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19F9B-A30D-461A-AE6E-A1232E082B8B}" type="datetimeFigureOut">
              <a:rPr lang="en-US" smtClean="0"/>
              <a:t>7/7/2022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EBEF9D-4BAE-40AA-930F-882FD52C5D78}" type="slidenum">
              <a:rPr lang="en-US" smtClean="0"/>
              <a:t>‹#›</a:t>
            </a:fld>
            <a:endParaRPr lang="en-US"/>
          </a:p>
        </p:txBody>
      </p:sp>
    </p:spTree>
    <p:extLst>
      <p:ext uri="{BB962C8B-B14F-4D97-AF65-F5344CB8AC3E}">
        <p14:creationId xmlns:p14="http://schemas.microsoft.com/office/powerpoint/2010/main" val="210916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19F9B-A30D-461A-AE6E-A1232E082B8B}"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BEF9D-4BAE-40AA-930F-882FD52C5D78}" type="slidenum">
              <a:rPr lang="en-US" smtClean="0"/>
              <a:t>‹#›</a:t>
            </a:fld>
            <a:endParaRPr lang="en-US"/>
          </a:p>
        </p:txBody>
      </p:sp>
    </p:spTree>
    <p:extLst>
      <p:ext uri="{BB962C8B-B14F-4D97-AF65-F5344CB8AC3E}">
        <p14:creationId xmlns:p14="http://schemas.microsoft.com/office/powerpoint/2010/main" val="122078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19F9B-A30D-461A-AE6E-A1232E082B8B}"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BEF9D-4BAE-40AA-930F-882FD52C5D78}" type="slidenum">
              <a:rPr lang="en-US" smtClean="0"/>
              <a:t>‹#›</a:t>
            </a:fld>
            <a:endParaRPr lang="en-US"/>
          </a:p>
        </p:txBody>
      </p:sp>
    </p:spTree>
    <p:extLst>
      <p:ext uri="{BB962C8B-B14F-4D97-AF65-F5344CB8AC3E}">
        <p14:creationId xmlns:p14="http://schemas.microsoft.com/office/powerpoint/2010/main" val="173775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19F9B-A30D-461A-AE6E-A1232E082B8B}" type="datetimeFigureOut">
              <a:rPr lang="en-US" smtClean="0"/>
              <a:t>7/7/2022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BEF9D-4BAE-40AA-930F-882FD52C5D78}" type="slidenum">
              <a:rPr lang="en-US" smtClean="0"/>
              <a:t>‹#›</a:t>
            </a:fld>
            <a:endParaRPr lang="en-US"/>
          </a:p>
        </p:txBody>
      </p:sp>
    </p:spTree>
    <p:extLst>
      <p:ext uri="{BB962C8B-B14F-4D97-AF65-F5344CB8AC3E}">
        <p14:creationId xmlns:p14="http://schemas.microsoft.com/office/powerpoint/2010/main" val="524868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A681-8B45-6403-67C4-876A2258B238}"/>
              </a:ext>
            </a:extLst>
          </p:cNvPr>
          <p:cNvSpPr>
            <a:spLocks noGrp="1"/>
          </p:cNvSpPr>
          <p:nvPr>
            <p:ph type="ctrTitle"/>
          </p:nvPr>
        </p:nvSpPr>
        <p:spPr/>
        <p:txBody>
          <a:bodyPr/>
          <a:lstStyle/>
          <a:p>
            <a:r>
              <a:rPr lang="es-MX" dirty="0"/>
              <a:t>RA-002.bat</a:t>
            </a:r>
            <a:endParaRPr lang="en-US" dirty="0"/>
          </a:p>
        </p:txBody>
      </p:sp>
      <p:sp>
        <p:nvSpPr>
          <p:cNvPr id="3" name="Subtitle 2">
            <a:extLst>
              <a:ext uri="{FF2B5EF4-FFF2-40B4-BE49-F238E27FC236}">
                <a16:creationId xmlns:a16="http://schemas.microsoft.com/office/drawing/2014/main" id="{C090A38D-B886-75BF-CB94-8B30C8CFD7A3}"/>
              </a:ext>
            </a:extLst>
          </p:cNvPr>
          <p:cNvSpPr>
            <a:spLocks noGrp="1"/>
          </p:cNvSpPr>
          <p:nvPr>
            <p:ph type="subTitle" idx="1"/>
          </p:nvPr>
        </p:nvSpPr>
        <p:spPr/>
        <p:txBody>
          <a:bodyPr/>
          <a:lstStyle/>
          <a:p>
            <a:r>
              <a:rPr lang="es-MX" dirty="0"/>
              <a:t>GUIA DE USO</a:t>
            </a:r>
          </a:p>
          <a:p>
            <a:endParaRPr lang="es-MX" dirty="0"/>
          </a:p>
          <a:p>
            <a:r>
              <a:rPr lang="es-MX" sz="1050" dirty="0"/>
              <a:t>Alexander Meléndez 2022</a:t>
            </a:r>
            <a:endParaRPr lang="en-US" sz="1050" dirty="0"/>
          </a:p>
        </p:txBody>
      </p:sp>
    </p:spTree>
    <p:extLst>
      <p:ext uri="{BB962C8B-B14F-4D97-AF65-F5344CB8AC3E}">
        <p14:creationId xmlns:p14="http://schemas.microsoft.com/office/powerpoint/2010/main" val="332137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86915E-4EE2-730F-B9C7-E679EAD39AB0}"/>
              </a:ext>
            </a:extLst>
          </p:cNvPr>
          <p:cNvSpPr>
            <a:spLocks noGrp="1"/>
          </p:cNvSpPr>
          <p:nvPr>
            <p:ph type="title"/>
          </p:nvPr>
        </p:nvSpPr>
        <p:spPr>
          <a:xfrm>
            <a:off x="630936" y="548640"/>
            <a:ext cx="2700645" cy="5431536"/>
          </a:xfrm>
        </p:spPr>
        <p:txBody>
          <a:bodyPr>
            <a:normAutofit/>
          </a:bodyPr>
          <a:lstStyle/>
          <a:p>
            <a:r>
              <a:rPr lang="es-MX" sz="4700"/>
              <a:t>El archivo Bat</a:t>
            </a:r>
            <a:endParaRPr lang="en-US" sz="4700"/>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9D28D2-7C2C-6D66-0381-E33F33D24B83}"/>
              </a:ext>
            </a:extLst>
          </p:cNvPr>
          <p:cNvSpPr>
            <a:spLocks noGrp="1"/>
          </p:cNvSpPr>
          <p:nvPr>
            <p:ph idx="1"/>
          </p:nvPr>
        </p:nvSpPr>
        <p:spPr>
          <a:xfrm>
            <a:off x="3844813" y="552091"/>
            <a:ext cx="4668251" cy="5431536"/>
          </a:xfrm>
        </p:spPr>
        <p:txBody>
          <a:bodyPr anchor="ctr">
            <a:normAutofit/>
          </a:bodyPr>
          <a:lstStyle/>
          <a:p>
            <a:r>
              <a:rPr lang="es-MX" sz="1900"/>
              <a:t>Estos archivos son ejecutables en Windows únicamente.</a:t>
            </a:r>
          </a:p>
          <a:p>
            <a:r>
              <a:rPr lang="es-MX" sz="1900"/>
              <a:t>Se puede editar en cualquier programa para textos y verificar que no hace ningún proceso oculto o dañino para el usuario. (Se requieren conocimientos en CMD y Batch)</a:t>
            </a:r>
          </a:p>
          <a:p>
            <a:r>
              <a:rPr lang="en-US" sz="1900"/>
              <a:t>No debería pedir permisos de Administrador, pues solo se debe ejecutar en las carpetas del usuario.</a:t>
            </a:r>
          </a:p>
        </p:txBody>
      </p:sp>
    </p:spTree>
    <p:extLst>
      <p:ext uri="{BB962C8B-B14F-4D97-AF65-F5344CB8AC3E}">
        <p14:creationId xmlns:p14="http://schemas.microsoft.com/office/powerpoint/2010/main" val="289270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821DC-FFE5-B5E6-F041-BC6C10F3E6D2}"/>
              </a:ext>
            </a:extLst>
          </p:cNvPr>
          <p:cNvSpPr>
            <a:spLocks noGrp="1"/>
          </p:cNvSpPr>
          <p:nvPr>
            <p:ph type="title"/>
          </p:nvPr>
        </p:nvSpPr>
        <p:spPr>
          <a:xfrm>
            <a:off x="480060" y="325369"/>
            <a:ext cx="3276451" cy="1956841"/>
          </a:xfrm>
        </p:spPr>
        <p:txBody>
          <a:bodyPr anchor="b">
            <a:normAutofit/>
          </a:bodyPr>
          <a:lstStyle/>
          <a:p>
            <a:r>
              <a:rPr lang="es-MX" sz="4700"/>
              <a:t>1. Ubicar el archivo.</a:t>
            </a:r>
            <a:endParaRPr lang="en-US" sz="470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036C3D-0B0C-8502-8FDD-04EFC0B610E1}"/>
              </a:ext>
            </a:extLst>
          </p:cNvPr>
          <p:cNvSpPr>
            <a:spLocks noGrp="1"/>
          </p:cNvSpPr>
          <p:nvPr>
            <p:ph idx="1"/>
          </p:nvPr>
        </p:nvSpPr>
        <p:spPr>
          <a:xfrm>
            <a:off x="480060" y="2872899"/>
            <a:ext cx="3182691" cy="3320668"/>
          </a:xfrm>
        </p:spPr>
        <p:txBody>
          <a:bodyPr>
            <a:normAutofit/>
          </a:bodyPr>
          <a:lstStyle/>
          <a:p>
            <a:r>
              <a:rPr lang="es-MX" sz="1600" dirty="0"/>
              <a:t>En INMUVI tenemos una Carpeta de Trabajo en todos los equipos para que el usuario almacene la toda información pertinente de ser entregada al siguiente servidor público. </a:t>
            </a:r>
          </a:p>
          <a:p>
            <a:r>
              <a:rPr lang="es-MX" sz="1600" dirty="0"/>
              <a:t>En caso que tengan información en varias carpetas, se debe colocar el archivo RA-002.bat de una por una, para que el resultado tenga todo lo que desea informar</a:t>
            </a:r>
          </a:p>
          <a:p>
            <a:endParaRPr lang="es-MX" sz="1600" dirty="0"/>
          </a:p>
        </p:txBody>
      </p:sp>
      <p:pic>
        <p:nvPicPr>
          <p:cNvPr id="7" name="Picture 6">
            <a:extLst>
              <a:ext uri="{FF2B5EF4-FFF2-40B4-BE49-F238E27FC236}">
                <a16:creationId xmlns:a16="http://schemas.microsoft.com/office/drawing/2014/main" id="{C1ECC2D3-BE66-B29D-31BB-3A073379901F}"/>
              </a:ext>
            </a:extLst>
          </p:cNvPr>
          <p:cNvPicPr>
            <a:picLocks noChangeAspect="1"/>
          </p:cNvPicPr>
          <p:nvPr/>
        </p:nvPicPr>
        <p:blipFill rotWithShape="1">
          <a:blip r:embed="rId2"/>
          <a:srcRect l="32086" r="6604" b="1"/>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8" name="Oval 7">
            <a:extLst>
              <a:ext uri="{FF2B5EF4-FFF2-40B4-BE49-F238E27FC236}">
                <a16:creationId xmlns:a16="http://schemas.microsoft.com/office/drawing/2014/main" id="{E83F03EC-91CA-5765-58FC-7932BCCDAD3C}"/>
              </a:ext>
            </a:extLst>
          </p:cNvPr>
          <p:cNvSpPr/>
          <p:nvPr/>
        </p:nvSpPr>
        <p:spPr>
          <a:xfrm>
            <a:off x="8129413" y="1958501"/>
            <a:ext cx="534527" cy="534527"/>
          </a:xfrm>
          <a:prstGeom prst="ellipse">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1</a:t>
            </a:r>
            <a:endParaRPr lang="en-US" dirty="0"/>
          </a:p>
        </p:txBody>
      </p:sp>
      <p:sp>
        <p:nvSpPr>
          <p:cNvPr id="13" name="Oval 12">
            <a:extLst>
              <a:ext uri="{FF2B5EF4-FFF2-40B4-BE49-F238E27FC236}">
                <a16:creationId xmlns:a16="http://schemas.microsoft.com/office/drawing/2014/main" id="{4EA1CB27-0CCC-DFF2-0F92-A3BD17C7906D}"/>
              </a:ext>
            </a:extLst>
          </p:cNvPr>
          <p:cNvSpPr/>
          <p:nvPr/>
        </p:nvSpPr>
        <p:spPr>
          <a:xfrm>
            <a:off x="7112000" y="5328234"/>
            <a:ext cx="534527" cy="534527"/>
          </a:xfrm>
          <a:prstGeom prst="ellipse">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a:t>2</a:t>
            </a:r>
            <a:endParaRPr lang="en-US" dirty="0"/>
          </a:p>
        </p:txBody>
      </p:sp>
    </p:spTree>
    <p:extLst>
      <p:ext uri="{BB962C8B-B14F-4D97-AF65-F5344CB8AC3E}">
        <p14:creationId xmlns:p14="http://schemas.microsoft.com/office/powerpoint/2010/main" val="213741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5C8B1-53EC-FD2E-B0A8-1B17E3444E78}"/>
              </a:ext>
            </a:extLst>
          </p:cNvPr>
          <p:cNvSpPr>
            <a:spLocks noGrp="1"/>
          </p:cNvSpPr>
          <p:nvPr>
            <p:ph type="title"/>
          </p:nvPr>
        </p:nvSpPr>
        <p:spPr>
          <a:xfrm>
            <a:off x="480060" y="325369"/>
            <a:ext cx="3276451" cy="1956841"/>
          </a:xfrm>
        </p:spPr>
        <p:txBody>
          <a:bodyPr anchor="b">
            <a:normAutofit/>
          </a:bodyPr>
          <a:lstStyle/>
          <a:p>
            <a:r>
              <a:rPr lang="es-MX" sz="4000"/>
              <a:t>2. Procesamiento</a:t>
            </a:r>
            <a:endParaRPr lang="en-US" sz="400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874350-A2C7-6483-89B8-A2A4CAF375C3}"/>
              </a:ext>
            </a:extLst>
          </p:cNvPr>
          <p:cNvSpPr>
            <a:spLocks noGrp="1"/>
          </p:cNvSpPr>
          <p:nvPr>
            <p:ph idx="1"/>
          </p:nvPr>
        </p:nvSpPr>
        <p:spPr>
          <a:xfrm>
            <a:off x="480060" y="2872899"/>
            <a:ext cx="3182691" cy="3320668"/>
          </a:xfrm>
        </p:spPr>
        <p:txBody>
          <a:bodyPr>
            <a:normAutofit/>
          </a:bodyPr>
          <a:lstStyle/>
          <a:p>
            <a:r>
              <a:rPr lang="en-US" sz="1900"/>
              <a:t>Al dar doble click, este programa recorre todas las sub carpetas, reconoce los tipos de archivo que contienen (Columna A), suma el peso en disco duro de todos los archivos (Columna B), y la ruta a la carpeta (Columna C)</a:t>
            </a:r>
          </a:p>
          <a:p>
            <a:endParaRPr lang="en-US" sz="1900"/>
          </a:p>
        </p:txBody>
      </p:sp>
      <p:pic>
        <p:nvPicPr>
          <p:cNvPr id="7" name="Picture 6" descr="Text&#10;&#10;Description automatically generated">
            <a:extLst>
              <a:ext uri="{FF2B5EF4-FFF2-40B4-BE49-F238E27FC236}">
                <a16:creationId xmlns:a16="http://schemas.microsoft.com/office/drawing/2014/main" id="{69E81716-0682-A020-C63F-256D50246BE0}"/>
              </a:ext>
            </a:extLst>
          </p:cNvPr>
          <p:cNvPicPr>
            <a:picLocks noChangeAspect="1"/>
          </p:cNvPicPr>
          <p:nvPr/>
        </p:nvPicPr>
        <p:blipFill rotWithShape="1">
          <a:blip r:embed="rId2"/>
          <a:srcRect l="3008" r="27407" b="-1"/>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4780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4E1F8-79DD-5103-B812-78A2A3DFAACF}"/>
              </a:ext>
            </a:extLst>
          </p:cNvPr>
          <p:cNvSpPr>
            <a:spLocks noGrp="1"/>
          </p:cNvSpPr>
          <p:nvPr>
            <p:ph type="title"/>
          </p:nvPr>
        </p:nvSpPr>
        <p:spPr>
          <a:xfrm>
            <a:off x="667753" y="640080"/>
            <a:ext cx="2800511" cy="3566160"/>
          </a:xfrm>
        </p:spPr>
        <p:txBody>
          <a:bodyPr vert="horz" lIns="91440" tIns="45720" rIns="91440" bIns="45720" rtlCol="0" anchor="b">
            <a:normAutofit/>
          </a:bodyPr>
          <a:lstStyle/>
          <a:p>
            <a:r>
              <a:rPr lang="en-US" sz="4700"/>
              <a:t>3. Resultado</a:t>
            </a:r>
          </a:p>
        </p:txBody>
      </p:sp>
      <p:sp>
        <p:nvSpPr>
          <p:cNvPr id="3" name="Content Placeholder 2">
            <a:extLst>
              <a:ext uri="{FF2B5EF4-FFF2-40B4-BE49-F238E27FC236}">
                <a16:creationId xmlns:a16="http://schemas.microsoft.com/office/drawing/2014/main" id="{B8C7F4F0-D9CD-527D-0361-54CEC79FC8E2}"/>
              </a:ext>
            </a:extLst>
          </p:cNvPr>
          <p:cNvSpPr>
            <a:spLocks noGrp="1"/>
          </p:cNvSpPr>
          <p:nvPr>
            <p:ph idx="1"/>
          </p:nvPr>
        </p:nvSpPr>
        <p:spPr>
          <a:xfrm>
            <a:off x="667754" y="4636008"/>
            <a:ext cx="2800510" cy="1572768"/>
          </a:xfrm>
        </p:spPr>
        <p:txBody>
          <a:bodyPr vert="horz" lIns="91440" tIns="45720" rIns="91440" bIns="45720" rtlCol="0">
            <a:normAutofit/>
          </a:bodyPr>
          <a:lstStyle/>
          <a:p>
            <a:pPr marL="0" indent="0">
              <a:buNone/>
            </a:pPr>
            <a:r>
              <a:rPr lang="en-US" sz="2400"/>
              <a:t>El programa crea un archivo en el escritorio con nombre carpetas.csv</a:t>
            </a:r>
          </a:p>
        </p:txBody>
      </p:sp>
      <p:sp>
        <p:nvSpPr>
          <p:cNvPr id="2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53" y="4409267"/>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video game&#10;&#10;Description automatically generated with low confidence">
            <a:extLst>
              <a:ext uri="{FF2B5EF4-FFF2-40B4-BE49-F238E27FC236}">
                <a16:creationId xmlns:a16="http://schemas.microsoft.com/office/drawing/2014/main" id="{41E296B8-7DF3-5FA9-C9E2-4193C0943A6E}"/>
              </a:ext>
            </a:extLst>
          </p:cNvPr>
          <p:cNvPicPr>
            <a:picLocks noChangeAspect="1"/>
          </p:cNvPicPr>
          <p:nvPr/>
        </p:nvPicPr>
        <p:blipFill rotWithShape="1">
          <a:blip r:embed="rId2"/>
          <a:srcRect r="32670" b="-2"/>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2721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DDE42789-2F0F-0A89-09D1-8163E82D7FC2}"/>
              </a:ext>
            </a:extLst>
          </p:cNvPr>
          <p:cNvPicPr>
            <a:picLocks noGrp="1" noChangeAspect="1"/>
          </p:cNvPicPr>
          <p:nvPr>
            <p:ph idx="1"/>
          </p:nvPr>
        </p:nvPicPr>
        <p:blipFill>
          <a:blip r:embed="rId2"/>
          <a:stretch>
            <a:fillRect/>
          </a:stretch>
        </p:blipFill>
        <p:spPr>
          <a:xfrm>
            <a:off x="293511" y="1458860"/>
            <a:ext cx="8737600" cy="4805680"/>
          </a:xfrm>
        </p:spPr>
      </p:pic>
      <p:sp>
        <p:nvSpPr>
          <p:cNvPr id="2" name="Title 1">
            <a:extLst>
              <a:ext uri="{FF2B5EF4-FFF2-40B4-BE49-F238E27FC236}">
                <a16:creationId xmlns:a16="http://schemas.microsoft.com/office/drawing/2014/main" id="{F683E35D-1221-CEAB-48CA-D35724AB077F}"/>
              </a:ext>
            </a:extLst>
          </p:cNvPr>
          <p:cNvSpPr>
            <a:spLocks noGrp="1"/>
          </p:cNvSpPr>
          <p:nvPr>
            <p:ph type="title"/>
          </p:nvPr>
        </p:nvSpPr>
        <p:spPr/>
        <p:txBody>
          <a:bodyPr/>
          <a:lstStyle/>
          <a:p>
            <a:r>
              <a:rPr lang="es-MX" dirty="0"/>
              <a:t>4. Asuntos a presentar</a:t>
            </a:r>
            <a:endParaRPr lang="en-US" dirty="0"/>
          </a:p>
        </p:txBody>
      </p:sp>
      <p:sp>
        <p:nvSpPr>
          <p:cNvPr id="8" name="Rectangle 7">
            <a:extLst>
              <a:ext uri="{FF2B5EF4-FFF2-40B4-BE49-F238E27FC236}">
                <a16:creationId xmlns:a16="http://schemas.microsoft.com/office/drawing/2014/main" id="{7B4EF024-D025-CA55-2D6B-A59E76FC270F}"/>
              </a:ext>
            </a:extLst>
          </p:cNvPr>
          <p:cNvSpPr/>
          <p:nvPr/>
        </p:nvSpPr>
        <p:spPr>
          <a:xfrm>
            <a:off x="2009423" y="3861700"/>
            <a:ext cx="4639733" cy="28222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El primer renglón tiene lo que el directorio raíz</a:t>
            </a:r>
            <a:endParaRPr lang="en-US" dirty="0">
              <a:solidFill>
                <a:schemeClr val="tx1"/>
              </a:solidFill>
            </a:endParaRPr>
          </a:p>
        </p:txBody>
      </p:sp>
      <p:sp>
        <p:nvSpPr>
          <p:cNvPr id="9" name="Rectangle 8">
            <a:extLst>
              <a:ext uri="{FF2B5EF4-FFF2-40B4-BE49-F238E27FC236}">
                <a16:creationId xmlns:a16="http://schemas.microsoft.com/office/drawing/2014/main" id="{C2081BD2-AF58-3503-6992-A94D9AD2F081}"/>
              </a:ext>
            </a:extLst>
          </p:cNvPr>
          <p:cNvSpPr/>
          <p:nvPr/>
        </p:nvSpPr>
        <p:spPr>
          <a:xfrm>
            <a:off x="2438401" y="4254809"/>
            <a:ext cx="1890888" cy="114433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Identifique cual es el asunto central, por ejemplo ADYSEGUROSGNP</a:t>
            </a:r>
            <a:endParaRPr lang="en-US" dirty="0">
              <a:solidFill>
                <a:schemeClr val="tx1"/>
              </a:solidFill>
            </a:endParaRPr>
          </a:p>
        </p:txBody>
      </p:sp>
    </p:spTree>
    <p:extLst>
      <p:ext uri="{BB962C8B-B14F-4D97-AF65-F5344CB8AC3E}">
        <p14:creationId xmlns:p14="http://schemas.microsoft.com/office/powerpoint/2010/main" val="369885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C624FCC3-4E40-A491-0C17-7EEDC30940A7}"/>
              </a:ext>
            </a:extLst>
          </p:cNvPr>
          <p:cNvPicPr>
            <a:picLocks noGrp="1" noChangeAspect="1"/>
          </p:cNvPicPr>
          <p:nvPr>
            <p:ph idx="1"/>
          </p:nvPr>
        </p:nvPicPr>
        <p:blipFill>
          <a:blip r:embed="rId2"/>
          <a:stretch>
            <a:fillRect/>
          </a:stretch>
        </p:blipFill>
        <p:spPr>
          <a:xfrm>
            <a:off x="141111" y="1618897"/>
            <a:ext cx="8861778" cy="4873977"/>
          </a:xfrm>
        </p:spPr>
      </p:pic>
      <p:sp>
        <p:nvSpPr>
          <p:cNvPr id="2" name="Title 1">
            <a:extLst>
              <a:ext uri="{FF2B5EF4-FFF2-40B4-BE49-F238E27FC236}">
                <a16:creationId xmlns:a16="http://schemas.microsoft.com/office/drawing/2014/main" id="{F683E35D-1221-CEAB-48CA-D35724AB077F}"/>
              </a:ext>
            </a:extLst>
          </p:cNvPr>
          <p:cNvSpPr>
            <a:spLocks noGrp="1"/>
          </p:cNvSpPr>
          <p:nvPr>
            <p:ph type="title"/>
          </p:nvPr>
        </p:nvSpPr>
        <p:spPr/>
        <p:txBody>
          <a:bodyPr/>
          <a:lstStyle/>
          <a:p>
            <a:r>
              <a:rPr lang="es-MX" dirty="0"/>
              <a:t>4. Asuntos a presentar</a:t>
            </a:r>
            <a:endParaRPr lang="en-US" dirty="0"/>
          </a:p>
        </p:txBody>
      </p:sp>
      <p:sp>
        <p:nvSpPr>
          <p:cNvPr id="9" name="Rectangle 8">
            <a:extLst>
              <a:ext uri="{FF2B5EF4-FFF2-40B4-BE49-F238E27FC236}">
                <a16:creationId xmlns:a16="http://schemas.microsoft.com/office/drawing/2014/main" id="{C2081BD2-AF58-3503-6992-A94D9AD2F081}"/>
              </a:ext>
            </a:extLst>
          </p:cNvPr>
          <p:cNvSpPr/>
          <p:nvPr/>
        </p:nvSpPr>
        <p:spPr>
          <a:xfrm>
            <a:off x="406400" y="3557542"/>
            <a:ext cx="3866444" cy="99668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Revise la Columna A para ver los tipos de archivo más comunes de las filas A14, A15 y A16. Escríbalos en A13</a:t>
            </a:r>
            <a:endParaRPr lang="en-US" dirty="0">
              <a:solidFill>
                <a:schemeClr val="tx1"/>
              </a:solidFill>
            </a:endParaRPr>
          </a:p>
        </p:txBody>
      </p:sp>
      <p:sp>
        <p:nvSpPr>
          <p:cNvPr id="16" name="Rectangle 15">
            <a:extLst>
              <a:ext uri="{FF2B5EF4-FFF2-40B4-BE49-F238E27FC236}">
                <a16:creationId xmlns:a16="http://schemas.microsoft.com/office/drawing/2014/main" id="{42EE7C52-610B-B27C-A495-562C8029D2B6}"/>
              </a:ext>
            </a:extLst>
          </p:cNvPr>
          <p:cNvSpPr/>
          <p:nvPr/>
        </p:nvSpPr>
        <p:spPr>
          <a:xfrm>
            <a:off x="406400" y="5442736"/>
            <a:ext cx="5009444" cy="99668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Después, Sume los valores en B13, B14, B15 y B16. Escriba el resultado en B13</a:t>
            </a:r>
            <a:endParaRPr lang="en-US" dirty="0">
              <a:solidFill>
                <a:schemeClr val="tx1"/>
              </a:solidFill>
            </a:endParaRPr>
          </a:p>
        </p:txBody>
      </p:sp>
    </p:spTree>
    <p:extLst>
      <p:ext uri="{BB962C8B-B14F-4D97-AF65-F5344CB8AC3E}">
        <p14:creationId xmlns:p14="http://schemas.microsoft.com/office/powerpoint/2010/main" val="50672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1A54-B280-440F-E052-AADEB256DAC7}"/>
              </a:ext>
            </a:extLst>
          </p:cNvPr>
          <p:cNvSpPr>
            <a:spLocks noGrp="1"/>
          </p:cNvSpPr>
          <p:nvPr>
            <p:ph type="title"/>
          </p:nvPr>
        </p:nvSpPr>
        <p:spPr/>
        <p:txBody>
          <a:bodyPr/>
          <a:lstStyle/>
          <a:p>
            <a:r>
              <a:rPr lang="es-MX" dirty="0"/>
              <a:t>5. Elimine las subcarpetas</a:t>
            </a:r>
            <a:endParaRPr lang="en-US" dirty="0"/>
          </a:p>
        </p:txBody>
      </p:sp>
      <p:pic>
        <p:nvPicPr>
          <p:cNvPr id="5" name="Content Placeholder 4">
            <a:extLst>
              <a:ext uri="{FF2B5EF4-FFF2-40B4-BE49-F238E27FC236}">
                <a16:creationId xmlns:a16="http://schemas.microsoft.com/office/drawing/2014/main" id="{332A9CE1-3B5E-5BD4-A2F7-4E36FC430C61}"/>
              </a:ext>
            </a:extLst>
          </p:cNvPr>
          <p:cNvPicPr>
            <a:picLocks noGrp="1" noChangeAspect="1"/>
          </p:cNvPicPr>
          <p:nvPr>
            <p:ph idx="1"/>
          </p:nvPr>
        </p:nvPicPr>
        <p:blipFill>
          <a:blip r:embed="rId2"/>
          <a:stretch>
            <a:fillRect/>
          </a:stretch>
        </p:blipFill>
        <p:spPr>
          <a:xfrm>
            <a:off x="914400" y="1431455"/>
            <a:ext cx="7203818" cy="5061419"/>
          </a:xfrm>
        </p:spPr>
      </p:pic>
      <p:sp>
        <p:nvSpPr>
          <p:cNvPr id="6" name="Rectangle 5">
            <a:extLst>
              <a:ext uri="{FF2B5EF4-FFF2-40B4-BE49-F238E27FC236}">
                <a16:creationId xmlns:a16="http://schemas.microsoft.com/office/drawing/2014/main" id="{2C70AEBC-9906-8784-9E30-15D8CDDC1B0B}"/>
              </a:ext>
            </a:extLst>
          </p:cNvPr>
          <p:cNvSpPr/>
          <p:nvPr/>
        </p:nvSpPr>
        <p:spPr>
          <a:xfrm>
            <a:off x="1185333" y="2252132"/>
            <a:ext cx="6932885" cy="59831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A13 tiene las extensiones de archivo que se presentaron, puede haber muchos espacios en blanco pero no me dio tiempo de arreglarlo</a:t>
            </a:r>
            <a:endParaRPr lang="en-US" dirty="0">
              <a:solidFill>
                <a:schemeClr val="tx1"/>
              </a:solidFill>
            </a:endParaRPr>
          </a:p>
        </p:txBody>
      </p:sp>
      <p:sp>
        <p:nvSpPr>
          <p:cNvPr id="8" name="Rectangle 7">
            <a:extLst>
              <a:ext uri="{FF2B5EF4-FFF2-40B4-BE49-F238E27FC236}">
                <a16:creationId xmlns:a16="http://schemas.microsoft.com/office/drawing/2014/main" id="{A2D99ECA-DA25-7ADD-0FEB-9E26CDA3303B}"/>
              </a:ext>
            </a:extLst>
          </p:cNvPr>
          <p:cNvSpPr/>
          <p:nvPr/>
        </p:nvSpPr>
        <p:spPr>
          <a:xfrm>
            <a:off x="1185332" y="2913593"/>
            <a:ext cx="6932885" cy="59831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B13 tiene el peso de la carpeta y subcarpetas del asunto en bytes</a:t>
            </a:r>
            <a:endParaRPr lang="en-US" dirty="0">
              <a:solidFill>
                <a:schemeClr val="tx1"/>
              </a:solidFill>
            </a:endParaRPr>
          </a:p>
        </p:txBody>
      </p:sp>
      <p:sp>
        <p:nvSpPr>
          <p:cNvPr id="9" name="Rectangle 8">
            <a:extLst>
              <a:ext uri="{FF2B5EF4-FFF2-40B4-BE49-F238E27FC236}">
                <a16:creationId xmlns:a16="http://schemas.microsoft.com/office/drawing/2014/main" id="{ACEEE11D-F871-7DB2-7034-3E035A8E9348}"/>
              </a:ext>
            </a:extLst>
          </p:cNvPr>
          <p:cNvSpPr/>
          <p:nvPr/>
        </p:nvSpPr>
        <p:spPr>
          <a:xfrm>
            <a:off x="1185332" y="3617616"/>
            <a:ext cx="6932885" cy="59831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C13 Es la ruta a la carpeta con el Asunto a presentar</a:t>
            </a:r>
            <a:endParaRPr lang="en-US" dirty="0">
              <a:solidFill>
                <a:schemeClr val="tx1"/>
              </a:solidFill>
            </a:endParaRPr>
          </a:p>
        </p:txBody>
      </p:sp>
      <p:sp>
        <p:nvSpPr>
          <p:cNvPr id="10" name="Rectangle 9">
            <a:extLst>
              <a:ext uri="{FF2B5EF4-FFF2-40B4-BE49-F238E27FC236}">
                <a16:creationId xmlns:a16="http://schemas.microsoft.com/office/drawing/2014/main" id="{18C44C27-AF0F-69E8-34DB-DC529CBBDF23}"/>
              </a:ext>
            </a:extLst>
          </p:cNvPr>
          <p:cNvSpPr/>
          <p:nvPr/>
        </p:nvSpPr>
        <p:spPr>
          <a:xfrm>
            <a:off x="1185332" y="5648264"/>
            <a:ext cx="6932885" cy="59831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Continue con el resto de los asuntos.</a:t>
            </a:r>
            <a:endParaRPr lang="en-US" dirty="0">
              <a:solidFill>
                <a:schemeClr val="tx1"/>
              </a:solidFill>
            </a:endParaRPr>
          </a:p>
        </p:txBody>
      </p:sp>
    </p:spTree>
    <p:extLst>
      <p:ext uri="{BB962C8B-B14F-4D97-AF65-F5344CB8AC3E}">
        <p14:creationId xmlns:p14="http://schemas.microsoft.com/office/powerpoint/2010/main" val="119484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E1BA-76D0-A33C-58D5-97D3DE8F4D05}"/>
              </a:ext>
            </a:extLst>
          </p:cNvPr>
          <p:cNvSpPr>
            <a:spLocks noGrp="1"/>
          </p:cNvSpPr>
          <p:nvPr>
            <p:ph type="title"/>
          </p:nvPr>
        </p:nvSpPr>
        <p:spPr/>
        <p:txBody>
          <a:bodyPr/>
          <a:lstStyle/>
          <a:p>
            <a:r>
              <a:rPr lang="es-MX" dirty="0"/>
              <a:t>6. Copiar el resultado al Formato</a:t>
            </a:r>
            <a:endParaRPr lang="en-US" dirty="0"/>
          </a:p>
        </p:txBody>
      </p:sp>
      <p:pic>
        <p:nvPicPr>
          <p:cNvPr id="7" name="Content Placeholder 6">
            <a:extLst>
              <a:ext uri="{FF2B5EF4-FFF2-40B4-BE49-F238E27FC236}">
                <a16:creationId xmlns:a16="http://schemas.microsoft.com/office/drawing/2014/main" id="{2FDCB3EE-8005-295A-444D-FDBDAF39C74A}"/>
              </a:ext>
            </a:extLst>
          </p:cNvPr>
          <p:cNvPicPr>
            <a:picLocks noGrp="1" noChangeAspect="1"/>
          </p:cNvPicPr>
          <p:nvPr>
            <p:ph idx="1"/>
          </p:nvPr>
        </p:nvPicPr>
        <p:blipFill>
          <a:blip r:embed="rId2"/>
          <a:stretch>
            <a:fillRect/>
          </a:stretch>
        </p:blipFill>
        <p:spPr>
          <a:xfrm>
            <a:off x="694343" y="1825625"/>
            <a:ext cx="7755313" cy="4351338"/>
          </a:xfrm>
        </p:spPr>
      </p:pic>
      <p:sp>
        <p:nvSpPr>
          <p:cNvPr id="8" name="Rectangle 7">
            <a:extLst>
              <a:ext uri="{FF2B5EF4-FFF2-40B4-BE49-F238E27FC236}">
                <a16:creationId xmlns:a16="http://schemas.microsoft.com/office/drawing/2014/main" id="{DE265ED6-7628-3564-038C-0AF40F0260BF}"/>
              </a:ext>
            </a:extLst>
          </p:cNvPr>
          <p:cNvSpPr/>
          <p:nvPr/>
        </p:nvSpPr>
        <p:spPr>
          <a:xfrm>
            <a:off x="1320799" y="4271020"/>
            <a:ext cx="6932885" cy="59831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Las filas resultantes se deben pegar en las 3 primeras columnas del formato. Termine el llenado de las siguientes columnas.</a:t>
            </a:r>
            <a:endParaRPr lang="en-US" dirty="0">
              <a:solidFill>
                <a:schemeClr val="tx1"/>
              </a:solidFill>
            </a:endParaRPr>
          </a:p>
        </p:txBody>
      </p:sp>
    </p:spTree>
    <p:extLst>
      <p:ext uri="{BB962C8B-B14F-4D97-AF65-F5344CB8AC3E}">
        <p14:creationId xmlns:p14="http://schemas.microsoft.com/office/powerpoint/2010/main" val="20115798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366</Words>
  <Application>Microsoft Office PowerPoint</Application>
  <PresentationFormat>On-screen Show (4:3)</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RA-002.bat</vt:lpstr>
      <vt:lpstr>El archivo Bat</vt:lpstr>
      <vt:lpstr>1. Ubicar el archivo.</vt:lpstr>
      <vt:lpstr>2. Procesamiento</vt:lpstr>
      <vt:lpstr>3. Resultado</vt:lpstr>
      <vt:lpstr>4. Asuntos a presentar</vt:lpstr>
      <vt:lpstr>4. Asuntos a presentar</vt:lpstr>
      <vt:lpstr>5. Elimine las subcarpetas</vt:lpstr>
      <vt:lpstr>6. Copiar el resultado al Formato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RA-002.bat</dc:title>
  <dc:creator>Jesus Alexander Melendez Saucedo</dc:creator>
  <cp:lastModifiedBy>Jesus Alexander Melendez Saucedo</cp:lastModifiedBy>
  <cp:revision>1</cp:revision>
  <dcterms:created xsi:type="dcterms:W3CDTF">2022-07-07T14:49:49Z</dcterms:created>
  <dcterms:modified xsi:type="dcterms:W3CDTF">2022-07-07T15:34:01Z</dcterms:modified>
</cp:coreProperties>
</file>