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6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4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F3A66-E05F-4B68-8993-A2536D9764E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9C25-2E3F-419A-A7C2-3D5D573E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42583"/>
              </p:ext>
            </p:extLst>
          </p:nvPr>
        </p:nvGraphicFramePr>
        <p:xfrm>
          <a:off x="1365196" y="195483"/>
          <a:ext cx="7482544" cy="643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76"/>
                <a:gridCol w="1336168"/>
              </a:tblGrid>
              <a:tr h="38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Qualification/Program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Slots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Automotive Servicing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100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2. Barista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75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534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Computer Systems Servicing NC II</a:t>
                      </a:r>
                      <a:endParaRPr lang="en-US" sz="1600" dirty="0" smtClean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117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4. Cookery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5. Domestic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Work</a:t>
                      </a:r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 NC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II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*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75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6. Electronic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Product Assembly and Servicing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7. Electrical Installation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and Maintenance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8. Events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Managements Services NC III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50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9. Food and Beverage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Services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95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10. Food and Beverage Services NC III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11. Food Processing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50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12. Gas Metal Arc Welding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50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13. HEO (Hydraulic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Excavator)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14. HEO (Wheel Loader)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15. Housekeeping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120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16. Medical Transcription</a:t>
                      </a:r>
                      <a:r>
                        <a:rPr lang="en-US" sz="1600" baseline="0" dirty="0" smtClean="0">
                          <a:latin typeface="Arial Black" panose="020B0A04020102020204" pitchFamily="34" charset="0"/>
                        </a:rPr>
                        <a:t>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20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17. Shielded Metal Arc Welding NC 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105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32819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18. Visual Graphic Design NC III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 Black" panose="020B0A04020102020204" pitchFamily="34" charset="0"/>
                        </a:rPr>
                        <a:t>50</a:t>
                      </a: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16200000">
            <a:off x="-2750979" y="3276142"/>
            <a:ext cx="6858001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rgbClr val="FFFF00"/>
                </a:solidFill>
                <a:latin typeface="Arial Black" pitchFamily="34" charset="0"/>
              </a:rPr>
              <a:t>…PROGRAMS FOR TENDER</a:t>
            </a:r>
            <a:endParaRPr lang="en-US" sz="3200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8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tesda</dc:creator>
  <cp:lastModifiedBy>tesda</cp:lastModifiedBy>
  <cp:revision>1</cp:revision>
  <dcterms:created xsi:type="dcterms:W3CDTF">2016-11-24T08:25:54Z</dcterms:created>
  <dcterms:modified xsi:type="dcterms:W3CDTF">2016-11-24T08:27:14Z</dcterms:modified>
</cp:coreProperties>
</file>