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302" r:id="rId3"/>
    <p:sldId id="303" r:id="rId4"/>
    <p:sldId id="304" r:id="rId5"/>
    <p:sldId id="347" r:id="rId6"/>
    <p:sldId id="342" r:id="rId7"/>
    <p:sldId id="348" r:id="rId8"/>
    <p:sldId id="316" r:id="rId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6208" autoAdjust="0"/>
  </p:normalViewPr>
  <p:slideViewPr>
    <p:cSldViewPr snapToGrid="0">
      <p:cViewPr varScale="1">
        <p:scale>
          <a:sx n="71" d="100"/>
          <a:sy n="71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07C6C-5CBC-6449-BCDD-21635084E80E}" type="doc">
      <dgm:prSet loTypeId="urn:microsoft.com/office/officeart/2008/layout/AlternatingHexagon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D8A81-8D06-7E4A-AA11-E05883D06166}">
      <dgm:prSet phldrT="[Text]"/>
      <dgm:spPr/>
      <dgm:t>
        <a:bodyPr/>
        <a:lstStyle/>
        <a:p>
          <a:r>
            <a:rPr lang="en-US" dirty="0" smtClean="0"/>
            <a:t>Hosting </a:t>
          </a:r>
          <a:r>
            <a:rPr lang="en-US" dirty="0" smtClean="0"/>
            <a:t>Website </a:t>
          </a:r>
          <a:r>
            <a:rPr lang="en-US" dirty="0" err="1" smtClean="0"/>
            <a:t>Statis</a:t>
          </a:r>
          <a:endParaRPr lang="en-US" dirty="0"/>
        </a:p>
      </dgm:t>
    </dgm:pt>
    <dgm:pt modelId="{D4308A3F-E79D-334E-A2DE-4870576FD511}" type="parTrans" cxnId="{7B641710-F7D2-FC4E-820A-282C00A32EA1}">
      <dgm:prSet/>
      <dgm:spPr/>
      <dgm:t>
        <a:bodyPr/>
        <a:lstStyle/>
        <a:p>
          <a:endParaRPr lang="en-US"/>
        </a:p>
      </dgm:t>
    </dgm:pt>
    <dgm:pt modelId="{2DA161A8-644D-CC40-8993-8C1C933F920F}" type="sibTrans" cxnId="{7B641710-F7D2-FC4E-820A-282C00A32EA1}">
      <dgm:prSet/>
      <dgm:spPr/>
      <dgm:t>
        <a:bodyPr/>
        <a:lstStyle/>
        <a:p>
          <a:r>
            <a:rPr lang="en-US" dirty="0" smtClean="0"/>
            <a:t>Web Hosting</a:t>
          </a:r>
          <a:endParaRPr lang="en-US" dirty="0"/>
        </a:p>
      </dgm:t>
    </dgm:pt>
    <dgm:pt modelId="{F3AD6052-7FF2-F94E-B916-2BFB24351A0E}">
      <dgm:prSet phldrT="[Text]" custT="1"/>
      <dgm:spPr/>
      <dgm:t>
        <a:bodyPr/>
        <a:lstStyle/>
        <a:p>
          <a:endParaRPr lang="en-US" sz="2400" dirty="0"/>
        </a:p>
      </dgm:t>
    </dgm:pt>
    <dgm:pt modelId="{D9418B5C-4EF9-0047-BEC9-EEBEC89984E6}" type="parTrans" cxnId="{5C597900-A95D-7F4D-A135-F85827A8867C}">
      <dgm:prSet/>
      <dgm:spPr/>
      <dgm:t>
        <a:bodyPr/>
        <a:lstStyle/>
        <a:p>
          <a:endParaRPr lang="en-US"/>
        </a:p>
      </dgm:t>
    </dgm:pt>
    <dgm:pt modelId="{257F2849-EEF6-F84D-88BE-33FA05C56F86}" type="sibTrans" cxnId="{5C597900-A95D-7F4D-A135-F85827A8867C}">
      <dgm:prSet/>
      <dgm:spPr/>
      <dgm:t>
        <a:bodyPr/>
        <a:lstStyle/>
        <a:p>
          <a:r>
            <a:rPr lang="en-US" dirty="0" smtClean="0"/>
            <a:t>Hosting Website </a:t>
          </a:r>
          <a:r>
            <a:rPr lang="en-US" dirty="0" err="1" smtClean="0"/>
            <a:t>Dinamis</a:t>
          </a:r>
          <a:endParaRPr lang="en-US" dirty="0"/>
        </a:p>
      </dgm:t>
    </dgm:pt>
    <dgm:pt modelId="{B416C8D9-7267-4346-BCF7-890F921C1471}" type="pres">
      <dgm:prSet presAssocID="{85407C6C-5CBC-6449-BCDD-21635084E80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A14E28-AE06-FE4B-9F55-D0FFCA2E1A9F}" type="pres">
      <dgm:prSet presAssocID="{F98D8A81-8D06-7E4A-AA11-E05883D06166}" presName="composite" presStyleCnt="0"/>
      <dgm:spPr/>
    </dgm:pt>
    <dgm:pt modelId="{81339A48-9C06-8F4A-BE4E-6B88440269E4}" type="pres">
      <dgm:prSet presAssocID="{F98D8A81-8D06-7E4A-AA11-E05883D06166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9EA8C-E4CB-374A-846B-56D2CF4F6BEE}" type="pres">
      <dgm:prSet presAssocID="{F98D8A81-8D06-7E4A-AA11-E05883D0616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E9AF4A4-30A4-C04B-A165-870DBC00A091}" type="pres">
      <dgm:prSet presAssocID="{F98D8A81-8D06-7E4A-AA11-E05883D06166}" presName="BalanceSpacing" presStyleCnt="0"/>
      <dgm:spPr/>
    </dgm:pt>
    <dgm:pt modelId="{1367930C-577C-DB47-BDD6-D4D849CF2E1F}" type="pres">
      <dgm:prSet presAssocID="{F98D8A81-8D06-7E4A-AA11-E05883D06166}" presName="BalanceSpacing1" presStyleCnt="0"/>
      <dgm:spPr/>
    </dgm:pt>
    <dgm:pt modelId="{1F891827-716C-3040-8064-762DEA15687B}" type="pres">
      <dgm:prSet presAssocID="{2DA161A8-644D-CC40-8993-8C1C933F920F}" presName="Accent1Text" presStyleLbl="node1" presStyleIdx="1" presStyleCnt="4"/>
      <dgm:spPr/>
      <dgm:t>
        <a:bodyPr/>
        <a:lstStyle/>
        <a:p>
          <a:endParaRPr lang="en-US"/>
        </a:p>
      </dgm:t>
    </dgm:pt>
    <dgm:pt modelId="{7AC360F9-4EE4-A64D-808C-8ECFA725F464}" type="pres">
      <dgm:prSet presAssocID="{2DA161A8-644D-CC40-8993-8C1C933F920F}" presName="spaceBetweenRectangles" presStyleCnt="0"/>
      <dgm:spPr/>
    </dgm:pt>
    <dgm:pt modelId="{E7824497-F571-374C-B810-6800558666E8}" type="pres">
      <dgm:prSet presAssocID="{F3AD6052-7FF2-F94E-B916-2BFB24351A0E}" presName="composite" presStyleCnt="0"/>
      <dgm:spPr/>
    </dgm:pt>
    <dgm:pt modelId="{D3C2742D-3432-1B46-B2BA-3F5F5B426C75}" type="pres">
      <dgm:prSet presAssocID="{F3AD6052-7FF2-F94E-B916-2BFB24351A0E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5E0EC-2CD1-B648-87FA-C675A67DE6A9}" type="pres">
      <dgm:prSet presAssocID="{F3AD6052-7FF2-F94E-B916-2BFB24351A0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2AB7E8F-78D3-8D41-BC3A-310CF974262C}" type="pres">
      <dgm:prSet presAssocID="{F3AD6052-7FF2-F94E-B916-2BFB24351A0E}" presName="BalanceSpacing" presStyleCnt="0"/>
      <dgm:spPr/>
    </dgm:pt>
    <dgm:pt modelId="{05FCC10B-F823-0A4A-98E3-EE64173732DD}" type="pres">
      <dgm:prSet presAssocID="{F3AD6052-7FF2-F94E-B916-2BFB24351A0E}" presName="BalanceSpacing1" presStyleCnt="0"/>
      <dgm:spPr/>
    </dgm:pt>
    <dgm:pt modelId="{A63F7D3B-1E45-1448-9CC0-84096FA18F54}" type="pres">
      <dgm:prSet presAssocID="{257F2849-EEF6-F84D-88BE-33FA05C56F86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52D8963E-4159-7246-B558-61F0B7CA3BD6}" type="presOf" srcId="{257F2849-EEF6-F84D-88BE-33FA05C56F86}" destId="{A63F7D3B-1E45-1448-9CC0-84096FA18F54}" srcOrd="0" destOrd="0" presId="urn:microsoft.com/office/officeart/2008/layout/AlternatingHexagons"/>
    <dgm:cxn modelId="{BCD37359-90A4-FC4C-9ADB-13C7670E2770}" type="presOf" srcId="{F3AD6052-7FF2-F94E-B916-2BFB24351A0E}" destId="{D3C2742D-3432-1B46-B2BA-3F5F5B426C75}" srcOrd="0" destOrd="0" presId="urn:microsoft.com/office/officeart/2008/layout/AlternatingHexagons"/>
    <dgm:cxn modelId="{5C597900-A95D-7F4D-A135-F85827A8867C}" srcId="{85407C6C-5CBC-6449-BCDD-21635084E80E}" destId="{F3AD6052-7FF2-F94E-B916-2BFB24351A0E}" srcOrd="1" destOrd="0" parTransId="{D9418B5C-4EF9-0047-BEC9-EEBEC89984E6}" sibTransId="{257F2849-EEF6-F84D-88BE-33FA05C56F86}"/>
    <dgm:cxn modelId="{F0128F63-B6BA-F845-87EE-65B1D286F455}" type="presOf" srcId="{2DA161A8-644D-CC40-8993-8C1C933F920F}" destId="{1F891827-716C-3040-8064-762DEA15687B}" srcOrd="0" destOrd="0" presId="urn:microsoft.com/office/officeart/2008/layout/AlternatingHexagons"/>
    <dgm:cxn modelId="{7B641710-F7D2-FC4E-820A-282C00A32EA1}" srcId="{85407C6C-5CBC-6449-BCDD-21635084E80E}" destId="{F98D8A81-8D06-7E4A-AA11-E05883D06166}" srcOrd="0" destOrd="0" parTransId="{D4308A3F-E79D-334E-A2DE-4870576FD511}" sibTransId="{2DA161A8-644D-CC40-8993-8C1C933F920F}"/>
    <dgm:cxn modelId="{39D54A56-DCFA-3245-8DEE-48561F06AA6B}" type="presOf" srcId="{85407C6C-5CBC-6449-BCDD-21635084E80E}" destId="{B416C8D9-7267-4346-BCF7-890F921C1471}" srcOrd="0" destOrd="0" presId="urn:microsoft.com/office/officeart/2008/layout/AlternatingHexagons"/>
    <dgm:cxn modelId="{627550AC-89A0-2446-9B61-62C20891328D}" type="presOf" srcId="{F98D8A81-8D06-7E4A-AA11-E05883D06166}" destId="{81339A48-9C06-8F4A-BE4E-6B88440269E4}" srcOrd="0" destOrd="0" presId="urn:microsoft.com/office/officeart/2008/layout/AlternatingHexagons"/>
    <dgm:cxn modelId="{ED95B8B9-2C5B-2D40-B6C6-0CB172C4EB91}" type="presParOf" srcId="{B416C8D9-7267-4346-BCF7-890F921C1471}" destId="{87A14E28-AE06-FE4B-9F55-D0FFCA2E1A9F}" srcOrd="0" destOrd="0" presId="urn:microsoft.com/office/officeart/2008/layout/AlternatingHexagons"/>
    <dgm:cxn modelId="{D7AC614F-81CA-D04A-910C-A468B97D77CD}" type="presParOf" srcId="{87A14E28-AE06-FE4B-9F55-D0FFCA2E1A9F}" destId="{81339A48-9C06-8F4A-BE4E-6B88440269E4}" srcOrd="0" destOrd="0" presId="urn:microsoft.com/office/officeart/2008/layout/AlternatingHexagons"/>
    <dgm:cxn modelId="{B25FA95E-7B72-4649-A03F-EA3004725750}" type="presParOf" srcId="{87A14E28-AE06-FE4B-9F55-D0FFCA2E1A9F}" destId="{F0E9EA8C-E4CB-374A-846B-56D2CF4F6BEE}" srcOrd="1" destOrd="0" presId="urn:microsoft.com/office/officeart/2008/layout/AlternatingHexagons"/>
    <dgm:cxn modelId="{0E5A9101-E72C-0D49-B7EC-764C7928066F}" type="presParOf" srcId="{87A14E28-AE06-FE4B-9F55-D0FFCA2E1A9F}" destId="{8E9AF4A4-30A4-C04B-A165-870DBC00A091}" srcOrd="2" destOrd="0" presId="urn:microsoft.com/office/officeart/2008/layout/AlternatingHexagons"/>
    <dgm:cxn modelId="{C6B70990-4A7C-3F4F-B50B-9EF5899911CF}" type="presParOf" srcId="{87A14E28-AE06-FE4B-9F55-D0FFCA2E1A9F}" destId="{1367930C-577C-DB47-BDD6-D4D849CF2E1F}" srcOrd="3" destOrd="0" presId="urn:microsoft.com/office/officeart/2008/layout/AlternatingHexagons"/>
    <dgm:cxn modelId="{20085478-69FE-0A42-A6B4-9C935E6A48A5}" type="presParOf" srcId="{87A14E28-AE06-FE4B-9F55-D0FFCA2E1A9F}" destId="{1F891827-716C-3040-8064-762DEA15687B}" srcOrd="4" destOrd="0" presId="urn:microsoft.com/office/officeart/2008/layout/AlternatingHexagons"/>
    <dgm:cxn modelId="{3DE46516-4077-EA40-B572-543B34A1E692}" type="presParOf" srcId="{B416C8D9-7267-4346-BCF7-890F921C1471}" destId="{7AC360F9-4EE4-A64D-808C-8ECFA725F464}" srcOrd="1" destOrd="0" presId="urn:microsoft.com/office/officeart/2008/layout/AlternatingHexagons"/>
    <dgm:cxn modelId="{40D04E7F-C534-6044-9208-98F3ACA9D5E6}" type="presParOf" srcId="{B416C8D9-7267-4346-BCF7-890F921C1471}" destId="{E7824497-F571-374C-B810-6800558666E8}" srcOrd="2" destOrd="0" presId="urn:microsoft.com/office/officeart/2008/layout/AlternatingHexagons"/>
    <dgm:cxn modelId="{015770EC-2C16-AD4E-943D-F6D3512F3F51}" type="presParOf" srcId="{E7824497-F571-374C-B810-6800558666E8}" destId="{D3C2742D-3432-1B46-B2BA-3F5F5B426C75}" srcOrd="0" destOrd="0" presId="urn:microsoft.com/office/officeart/2008/layout/AlternatingHexagons"/>
    <dgm:cxn modelId="{53F49933-6EFF-0446-8D91-B18D023B81E3}" type="presParOf" srcId="{E7824497-F571-374C-B810-6800558666E8}" destId="{C9B5E0EC-2CD1-B648-87FA-C675A67DE6A9}" srcOrd="1" destOrd="0" presId="urn:microsoft.com/office/officeart/2008/layout/AlternatingHexagons"/>
    <dgm:cxn modelId="{A347D688-F679-EF43-A7D5-433872173352}" type="presParOf" srcId="{E7824497-F571-374C-B810-6800558666E8}" destId="{92AB7E8F-78D3-8D41-BC3A-310CF974262C}" srcOrd="2" destOrd="0" presId="urn:microsoft.com/office/officeart/2008/layout/AlternatingHexagons"/>
    <dgm:cxn modelId="{85E780FF-597E-FA4D-99A5-165E9553F736}" type="presParOf" srcId="{E7824497-F571-374C-B810-6800558666E8}" destId="{05FCC10B-F823-0A4A-98E3-EE64173732DD}" srcOrd="3" destOrd="0" presId="urn:microsoft.com/office/officeart/2008/layout/AlternatingHexagons"/>
    <dgm:cxn modelId="{BD16137E-680F-7945-B182-56872ABAFD50}" type="presParOf" srcId="{E7824497-F571-374C-B810-6800558666E8}" destId="{A63F7D3B-1E45-1448-9CC0-84096FA18F5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DC98A4-95D5-4512-9772-D26E44450CF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213AA4-BF6F-4A4E-9025-972300363297}">
      <dgm:prSet/>
      <dgm:spPr/>
      <dgm:t>
        <a:bodyPr/>
        <a:lstStyle/>
        <a:p>
          <a:r>
            <a:rPr lang="en-US" dirty="0" err="1" smtClean="0"/>
            <a:t>Memahami</a:t>
          </a:r>
          <a:r>
            <a:rPr lang="en-US" dirty="0" smtClean="0"/>
            <a:t> </a:t>
          </a:r>
          <a:r>
            <a:rPr lang="en-US" dirty="0" err="1" smtClean="0"/>
            <a:t>Konsep</a:t>
          </a:r>
          <a:r>
            <a:rPr lang="en-US" dirty="0" smtClean="0"/>
            <a:t> Web Hosting</a:t>
          </a:r>
          <a:endParaRPr lang="en-US" dirty="0"/>
        </a:p>
      </dgm:t>
    </dgm:pt>
    <dgm:pt modelId="{8182A440-7B3C-4343-B9DB-9CB47B97EBE5}" type="parTrans" cxnId="{3CB9AC07-EB4D-4396-9082-368A5372F47B}">
      <dgm:prSet/>
      <dgm:spPr/>
      <dgm:t>
        <a:bodyPr/>
        <a:lstStyle/>
        <a:p>
          <a:endParaRPr lang="en-US"/>
        </a:p>
      </dgm:t>
    </dgm:pt>
    <dgm:pt modelId="{125CFA4D-FBF6-4F3E-949C-C17F95AEFB06}" type="sibTrans" cxnId="{3CB9AC07-EB4D-4396-9082-368A5372F47B}">
      <dgm:prSet/>
      <dgm:spPr/>
      <dgm:t>
        <a:bodyPr/>
        <a:lstStyle/>
        <a:p>
          <a:endParaRPr lang="en-US"/>
        </a:p>
      </dgm:t>
    </dgm:pt>
    <dgm:pt modelId="{EA75518B-58A8-4EC2-806A-3B786BBD5FA9}">
      <dgm:prSet/>
      <dgm:spPr/>
      <dgm:t>
        <a:bodyPr/>
        <a:lstStyle/>
        <a:p>
          <a:r>
            <a:rPr lang="en-US" dirty="0" err="1" smtClean="0"/>
            <a:t>Mengetahui</a:t>
          </a:r>
          <a:r>
            <a:rPr lang="en-US" dirty="0" smtClean="0"/>
            <a:t> </a:t>
          </a:r>
          <a:r>
            <a:rPr lang="en-US" dirty="0" err="1" smtClean="0"/>
            <a:t>implementasi</a:t>
          </a:r>
          <a:r>
            <a:rPr lang="en-US" dirty="0" smtClean="0"/>
            <a:t> hosting website</a:t>
          </a:r>
          <a:endParaRPr lang="en-US" dirty="0"/>
        </a:p>
      </dgm:t>
    </dgm:pt>
    <dgm:pt modelId="{8BD9D5E3-BD82-4510-B0F2-B1F725F46091}" type="parTrans" cxnId="{63D3DA0F-D13B-4DD6-BB01-CB8CA4714A18}">
      <dgm:prSet/>
      <dgm:spPr/>
      <dgm:t>
        <a:bodyPr/>
        <a:lstStyle/>
        <a:p>
          <a:endParaRPr lang="en-US"/>
        </a:p>
      </dgm:t>
    </dgm:pt>
    <dgm:pt modelId="{2446B503-CD7B-4AD9-AD22-584BE57ECB87}" type="sibTrans" cxnId="{63D3DA0F-D13B-4DD6-BB01-CB8CA4714A18}">
      <dgm:prSet/>
      <dgm:spPr/>
      <dgm:t>
        <a:bodyPr/>
        <a:lstStyle/>
        <a:p>
          <a:endParaRPr lang="en-US"/>
        </a:p>
      </dgm:t>
    </dgm:pt>
    <dgm:pt modelId="{C5FC07D4-D18C-41CD-B6AC-2008729E0785}" type="pres">
      <dgm:prSet presAssocID="{2CDC98A4-95D5-4512-9772-D26E44450CF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20164DD-C12F-4774-9068-68E912F370A4}" type="pres">
      <dgm:prSet presAssocID="{D0213AA4-BF6F-4A4E-9025-972300363297}" presName="composite" presStyleCnt="0"/>
      <dgm:spPr/>
    </dgm:pt>
    <dgm:pt modelId="{1D1C0097-84C9-4369-8FBF-1933496A2499}" type="pres">
      <dgm:prSet presAssocID="{D0213AA4-BF6F-4A4E-9025-972300363297}" presName="LShape" presStyleLbl="alignNode1" presStyleIdx="0" presStyleCnt="3"/>
      <dgm:spPr/>
    </dgm:pt>
    <dgm:pt modelId="{57CECC9E-EC1B-4742-9B2D-52AE3FCAC83D}" type="pres">
      <dgm:prSet presAssocID="{D0213AA4-BF6F-4A4E-9025-972300363297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79666-2359-43BB-954E-64623E3A8082}" type="pres">
      <dgm:prSet presAssocID="{D0213AA4-BF6F-4A4E-9025-972300363297}" presName="Triangle" presStyleLbl="alignNode1" presStyleIdx="1" presStyleCnt="3"/>
      <dgm:spPr/>
    </dgm:pt>
    <dgm:pt modelId="{D9FB98C7-A30B-48F3-8F3B-5DDA944942BF}" type="pres">
      <dgm:prSet presAssocID="{125CFA4D-FBF6-4F3E-949C-C17F95AEFB06}" presName="sibTrans" presStyleCnt="0"/>
      <dgm:spPr/>
    </dgm:pt>
    <dgm:pt modelId="{0E065A5F-D924-4A63-B9D1-FD67024DAC10}" type="pres">
      <dgm:prSet presAssocID="{125CFA4D-FBF6-4F3E-949C-C17F95AEFB06}" presName="space" presStyleCnt="0"/>
      <dgm:spPr/>
    </dgm:pt>
    <dgm:pt modelId="{E916302A-FF3A-4A06-B61D-2C2FB316EFDC}" type="pres">
      <dgm:prSet presAssocID="{EA75518B-58A8-4EC2-806A-3B786BBD5FA9}" presName="composite" presStyleCnt="0"/>
      <dgm:spPr/>
    </dgm:pt>
    <dgm:pt modelId="{B1B01CBB-8EB2-4ADD-81FC-8E85016BD214}" type="pres">
      <dgm:prSet presAssocID="{EA75518B-58A8-4EC2-806A-3B786BBD5FA9}" presName="LShape" presStyleLbl="alignNode1" presStyleIdx="2" presStyleCnt="3"/>
      <dgm:spPr/>
    </dgm:pt>
    <dgm:pt modelId="{DA312F47-6ECD-41CF-A8D1-1D3A53023638}" type="pres">
      <dgm:prSet presAssocID="{EA75518B-58A8-4EC2-806A-3B786BBD5FA9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3DA0F-D13B-4DD6-BB01-CB8CA4714A18}" srcId="{2CDC98A4-95D5-4512-9772-D26E44450CFA}" destId="{EA75518B-58A8-4EC2-806A-3B786BBD5FA9}" srcOrd="1" destOrd="0" parTransId="{8BD9D5E3-BD82-4510-B0F2-B1F725F46091}" sibTransId="{2446B503-CD7B-4AD9-AD22-584BE57ECB87}"/>
    <dgm:cxn modelId="{D386E9B9-3733-417C-95F0-D87F914F2889}" type="presOf" srcId="{2CDC98A4-95D5-4512-9772-D26E44450CFA}" destId="{C5FC07D4-D18C-41CD-B6AC-2008729E0785}" srcOrd="0" destOrd="0" presId="urn:microsoft.com/office/officeart/2009/3/layout/StepUpProcess"/>
    <dgm:cxn modelId="{A5279805-FF91-4B28-A50F-004588C657DB}" type="presOf" srcId="{D0213AA4-BF6F-4A4E-9025-972300363297}" destId="{57CECC9E-EC1B-4742-9B2D-52AE3FCAC83D}" srcOrd="0" destOrd="0" presId="urn:microsoft.com/office/officeart/2009/3/layout/StepUpProcess"/>
    <dgm:cxn modelId="{3CB9AC07-EB4D-4396-9082-368A5372F47B}" srcId="{2CDC98A4-95D5-4512-9772-D26E44450CFA}" destId="{D0213AA4-BF6F-4A4E-9025-972300363297}" srcOrd="0" destOrd="0" parTransId="{8182A440-7B3C-4343-B9DB-9CB47B97EBE5}" sibTransId="{125CFA4D-FBF6-4F3E-949C-C17F95AEFB06}"/>
    <dgm:cxn modelId="{BCC404C6-5710-4B39-B0CD-96CCA8E729ED}" type="presOf" srcId="{EA75518B-58A8-4EC2-806A-3B786BBD5FA9}" destId="{DA312F47-6ECD-41CF-A8D1-1D3A53023638}" srcOrd="0" destOrd="0" presId="urn:microsoft.com/office/officeart/2009/3/layout/StepUpProcess"/>
    <dgm:cxn modelId="{CFA2CCF7-2E2D-4183-9C21-C0999A117F7F}" type="presParOf" srcId="{C5FC07D4-D18C-41CD-B6AC-2008729E0785}" destId="{020164DD-C12F-4774-9068-68E912F370A4}" srcOrd="0" destOrd="0" presId="urn:microsoft.com/office/officeart/2009/3/layout/StepUpProcess"/>
    <dgm:cxn modelId="{21BE77C9-4DC7-4E37-B571-5DC33DC385DC}" type="presParOf" srcId="{020164DD-C12F-4774-9068-68E912F370A4}" destId="{1D1C0097-84C9-4369-8FBF-1933496A2499}" srcOrd="0" destOrd="0" presId="urn:microsoft.com/office/officeart/2009/3/layout/StepUpProcess"/>
    <dgm:cxn modelId="{A2199C3D-C23F-4908-8E58-C5F34CD143CC}" type="presParOf" srcId="{020164DD-C12F-4774-9068-68E912F370A4}" destId="{57CECC9E-EC1B-4742-9B2D-52AE3FCAC83D}" srcOrd="1" destOrd="0" presId="urn:microsoft.com/office/officeart/2009/3/layout/StepUpProcess"/>
    <dgm:cxn modelId="{F4327F87-39FA-4BA7-9E10-70B9FD4607D3}" type="presParOf" srcId="{020164DD-C12F-4774-9068-68E912F370A4}" destId="{17E79666-2359-43BB-954E-64623E3A8082}" srcOrd="2" destOrd="0" presId="urn:microsoft.com/office/officeart/2009/3/layout/StepUpProcess"/>
    <dgm:cxn modelId="{07C55588-0B7E-4791-9124-69CDD0A577BA}" type="presParOf" srcId="{C5FC07D4-D18C-41CD-B6AC-2008729E0785}" destId="{D9FB98C7-A30B-48F3-8F3B-5DDA944942BF}" srcOrd="1" destOrd="0" presId="urn:microsoft.com/office/officeart/2009/3/layout/StepUpProcess"/>
    <dgm:cxn modelId="{EB5389D1-4FE8-4524-B457-8FA8C2C4787F}" type="presParOf" srcId="{D9FB98C7-A30B-48F3-8F3B-5DDA944942BF}" destId="{0E065A5F-D924-4A63-B9D1-FD67024DAC10}" srcOrd="0" destOrd="0" presId="urn:microsoft.com/office/officeart/2009/3/layout/StepUpProcess"/>
    <dgm:cxn modelId="{3CCA0FE6-B9B3-456F-8C77-FFB5CB4A0F50}" type="presParOf" srcId="{C5FC07D4-D18C-41CD-B6AC-2008729E0785}" destId="{E916302A-FF3A-4A06-B61D-2C2FB316EFDC}" srcOrd="2" destOrd="0" presId="urn:microsoft.com/office/officeart/2009/3/layout/StepUpProcess"/>
    <dgm:cxn modelId="{75630DF0-1C20-4028-BA13-14D16F18938E}" type="presParOf" srcId="{E916302A-FF3A-4A06-B61D-2C2FB316EFDC}" destId="{B1B01CBB-8EB2-4ADD-81FC-8E85016BD214}" srcOrd="0" destOrd="0" presId="urn:microsoft.com/office/officeart/2009/3/layout/StepUpProcess"/>
    <dgm:cxn modelId="{BCBF7EA4-1F0A-4E22-A44F-28375D30C3D3}" type="presParOf" srcId="{E916302A-FF3A-4A06-B61D-2C2FB316EFDC}" destId="{DA312F47-6ECD-41CF-A8D1-1D3A5302363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B53DB8-4518-46A2-AA85-04AADB2A2076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909F37-6382-49E6-AA87-369520CBB132}">
      <dgm:prSet/>
      <dgm:spPr/>
      <dgm:t>
        <a:bodyPr/>
        <a:lstStyle/>
        <a:p>
          <a:r>
            <a:rPr lang="en-US" dirty="0"/>
            <a:t>Thanks </a:t>
          </a:r>
        </a:p>
      </dgm:t>
    </dgm:pt>
    <dgm:pt modelId="{B3C79D2C-EA58-4365-84AD-D3FB89BCFBB3}" type="parTrans" cxnId="{6ED8F133-3B1C-47DA-9CEE-6BC0B5D84AA9}">
      <dgm:prSet/>
      <dgm:spPr/>
      <dgm:t>
        <a:bodyPr/>
        <a:lstStyle/>
        <a:p>
          <a:endParaRPr lang="en-US"/>
        </a:p>
      </dgm:t>
    </dgm:pt>
    <dgm:pt modelId="{0A62CECD-B664-44D6-8937-CC4C5452AC80}" type="sibTrans" cxnId="{6ED8F133-3B1C-47DA-9CEE-6BC0B5D84AA9}">
      <dgm:prSet/>
      <dgm:spPr/>
      <dgm:t>
        <a:bodyPr/>
        <a:lstStyle/>
        <a:p>
          <a:endParaRPr lang="en-US"/>
        </a:p>
      </dgm:t>
    </dgm:pt>
    <dgm:pt modelId="{BD50A123-CFC3-42D0-8ABA-A10D94F73418}">
      <dgm:prSet/>
      <dgm:spPr/>
      <dgm:t>
        <a:bodyPr/>
        <a:lstStyle/>
        <a:p>
          <a:r>
            <a:rPr lang="en-US"/>
            <a:t>Next</a:t>
          </a:r>
        </a:p>
      </dgm:t>
    </dgm:pt>
    <dgm:pt modelId="{6513CB18-29AC-4B43-B91E-253C8763D0F0}" type="parTrans" cxnId="{2FE543EB-107B-4347-B4C9-608C42280373}">
      <dgm:prSet/>
      <dgm:spPr/>
      <dgm:t>
        <a:bodyPr/>
        <a:lstStyle/>
        <a:p>
          <a:endParaRPr lang="en-US"/>
        </a:p>
      </dgm:t>
    </dgm:pt>
    <dgm:pt modelId="{50B6041C-FD53-4044-9BDD-CBABB4790DD8}" type="sibTrans" cxnId="{2FE543EB-107B-4347-B4C9-608C42280373}">
      <dgm:prSet/>
      <dgm:spPr/>
      <dgm:t>
        <a:bodyPr/>
        <a:lstStyle/>
        <a:p>
          <a:endParaRPr lang="en-US"/>
        </a:p>
      </dgm:t>
    </dgm:pt>
    <dgm:pt modelId="{018892A5-59DF-425D-AB42-78E4EB83F670}">
      <dgm:prSet/>
      <dgm:spPr/>
      <dgm:t>
        <a:bodyPr/>
        <a:lstStyle/>
        <a:p>
          <a:r>
            <a:rPr lang="en-US"/>
            <a:t>Let’s code</a:t>
          </a:r>
        </a:p>
      </dgm:t>
    </dgm:pt>
    <dgm:pt modelId="{35F5FF04-530C-41A7-AAF5-7E3949C57BA5}" type="parTrans" cxnId="{B0490B90-DA23-4985-8984-9C8901E95F0B}">
      <dgm:prSet/>
      <dgm:spPr/>
      <dgm:t>
        <a:bodyPr/>
        <a:lstStyle/>
        <a:p>
          <a:endParaRPr lang="en-US"/>
        </a:p>
      </dgm:t>
    </dgm:pt>
    <dgm:pt modelId="{C75FAF1B-06D0-45FE-9360-05013ECC047E}" type="sibTrans" cxnId="{B0490B90-DA23-4985-8984-9C8901E95F0B}">
      <dgm:prSet/>
      <dgm:spPr/>
      <dgm:t>
        <a:bodyPr/>
        <a:lstStyle/>
        <a:p>
          <a:endParaRPr lang="en-US"/>
        </a:p>
      </dgm:t>
    </dgm:pt>
    <dgm:pt modelId="{4C6C0092-D473-474C-A485-14CE7E820EF8}" type="pres">
      <dgm:prSet presAssocID="{80B53DB8-4518-46A2-AA85-04AADB2A2076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3805F07-6267-467B-920E-FC75962AC306}" type="pres">
      <dgm:prSet presAssocID="{3D909F37-6382-49E6-AA87-369520CBB132}" presName="chaos" presStyleCnt="0"/>
      <dgm:spPr/>
    </dgm:pt>
    <dgm:pt modelId="{7ABDA6B8-5FFF-43E7-B72B-B6A059E8D168}" type="pres">
      <dgm:prSet presAssocID="{3D909F37-6382-49E6-AA87-369520CBB132}" presName="parTx1" presStyleLbl="revTx" presStyleIdx="0" presStyleCnt="2"/>
      <dgm:spPr/>
      <dgm:t>
        <a:bodyPr/>
        <a:lstStyle/>
        <a:p>
          <a:endParaRPr lang="en-US"/>
        </a:p>
      </dgm:t>
    </dgm:pt>
    <dgm:pt modelId="{C8FD4DEF-E66D-418B-BED7-CF388555B61A}" type="pres">
      <dgm:prSet presAssocID="{3D909F37-6382-49E6-AA87-369520CBB132}" presName="c1" presStyleLbl="node1" presStyleIdx="0" presStyleCnt="19"/>
      <dgm:spPr/>
    </dgm:pt>
    <dgm:pt modelId="{5732CE7D-9D8C-476C-8D51-637FAADA7F5B}" type="pres">
      <dgm:prSet presAssocID="{3D909F37-6382-49E6-AA87-369520CBB132}" presName="c2" presStyleLbl="node1" presStyleIdx="1" presStyleCnt="19"/>
      <dgm:spPr/>
    </dgm:pt>
    <dgm:pt modelId="{BC4D04A1-ED74-47FD-B9A4-B83CC0DDDE60}" type="pres">
      <dgm:prSet presAssocID="{3D909F37-6382-49E6-AA87-369520CBB132}" presName="c3" presStyleLbl="node1" presStyleIdx="2" presStyleCnt="19"/>
      <dgm:spPr/>
    </dgm:pt>
    <dgm:pt modelId="{0C1AD38B-6EA1-4C02-AA5F-1035F52F9723}" type="pres">
      <dgm:prSet presAssocID="{3D909F37-6382-49E6-AA87-369520CBB132}" presName="c4" presStyleLbl="node1" presStyleIdx="3" presStyleCnt="19"/>
      <dgm:spPr/>
    </dgm:pt>
    <dgm:pt modelId="{564B9041-A991-41B2-934C-6CD555ED8941}" type="pres">
      <dgm:prSet presAssocID="{3D909F37-6382-49E6-AA87-369520CBB132}" presName="c5" presStyleLbl="node1" presStyleIdx="4" presStyleCnt="19"/>
      <dgm:spPr/>
    </dgm:pt>
    <dgm:pt modelId="{E3DC5439-D9C9-4CAC-9243-5C4537EA3036}" type="pres">
      <dgm:prSet presAssocID="{3D909F37-6382-49E6-AA87-369520CBB132}" presName="c6" presStyleLbl="node1" presStyleIdx="5" presStyleCnt="19"/>
      <dgm:spPr/>
    </dgm:pt>
    <dgm:pt modelId="{280CCD4C-2B30-4AA0-8267-4C33A69007DE}" type="pres">
      <dgm:prSet presAssocID="{3D909F37-6382-49E6-AA87-369520CBB132}" presName="c7" presStyleLbl="node1" presStyleIdx="6" presStyleCnt="19"/>
      <dgm:spPr/>
    </dgm:pt>
    <dgm:pt modelId="{716F70BF-D7C4-4CE2-AAF7-8E1C7F9CE7B9}" type="pres">
      <dgm:prSet presAssocID="{3D909F37-6382-49E6-AA87-369520CBB132}" presName="c8" presStyleLbl="node1" presStyleIdx="7" presStyleCnt="19"/>
      <dgm:spPr/>
    </dgm:pt>
    <dgm:pt modelId="{EDB24B4F-2E1D-4937-A425-8DAEBBDE7CE6}" type="pres">
      <dgm:prSet presAssocID="{3D909F37-6382-49E6-AA87-369520CBB132}" presName="c9" presStyleLbl="node1" presStyleIdx="8" presStyleCnt="19"/>
      <dgm:spPr/>
    </dgm:pt>
    <dgm:pt modelId="{BE4775E9-86ED-4F0A-94D3-A817CE390C79}" type="pres">
      <dgm:prSet presAssocID="{3D909F37-6382-49E6-AA87-369520CBB132}" presName="c10" presStyleLbl="node1" presStyleIdx="9" presStyleCnt="19"/>
      <dgm:spPr/>
    </dgm:pt>
    <dgm:pt modelId="{D33AB8AF-543A-427E-8B92-0C08245343D9}" type="pres">
      <dgm:prSet presAssocID="{3D909F37-6382-49E6-AA87-369520CBB132}" presName="c11" presStyleLbl="node1" presStyleIdx="10" presStyleCnt="19"/>
      <dgm:spPr/>
    </dgm:pt>
    <dgm:pt modelId="{98F2D028-74DA-44E2-B270-6554B5253870}" type="pres">
      <dgm:prSet presAssocID="{3D909F37-6382-49E6-AA87-369520CBB132}" presName="c12" presStyleLbl="node1" presStyleIdx="11" presStyleCnt="19"/>
      <dgm:spPr/>
    </dgm:pt>
    <dgm:pt modelId="{966FF875-3717-4BA6-AD5D-D923F4B31D42}" type="pres">
      <dgm:prSet presAssocID="{3D909F37-6382-49E6-AA87-369520CBB132}" presName="c13" presStyleLbl="node1" presStyleIdx="12" presStyleCnt="19"/>
      <dgm:spPr/>
    </dgm:pt>
    <dgm:pt modelId="{53BA5BF7-2FD3-4834-88AC-E6E80E52B81A}" type="pres">
      <dgm:prSet presAssocID="{3D909F37-6382-49E6-AA87-369520CBB132}" presName="c14" presStyleLbl="node1" presStyleIdx="13" presStyleCnt="19"/>
      <dgm:spPr/>
    </dgm:pt>
    <dgm:pt modelId="{92859D3F-474D-4C55-ACF0-FC4DCA629B47}" type="pres">
      <dgm:prSet presAssocID="{3D909F37-6382-49E6-AA87-369520CBB132}" presName="c15" presStyleLbl="node1" presStyleIdx="14" presStyleCnt="19"/>
      <dgm:spPr/>
    </dgm:pt>
    <dgm:pt modelId="{C12D48D7-8981-4DCF-80E2-F47A6F17EC96}" type="pres">
      <dgm:prSet presAssocID="{3D909F37-6382-49E6-AA87-369520CBB132}" presName="c16" presStyleLbl="node1" presStyleIdx="15" presStyleCnt="19"/>
      <dgm:spPr/>
    </dgm:pt>
    <dgm:pt modelId="{CCB4240A-1C65-458E-9808-E78F6A9B5824}" type="pres">
      <dgm:prSet presAssocID="{3D909F37-6382-49E6-AA87-369520CBB132}" presName="c17" presStyleLbl="node1" presStyleIdx="16" presStyleCnt="19"/>
      <dgm:spPr/>
    </dgm:pt>
    <dgm:pt modelId="{FCB82EE9-BB98-46CC-ABC7-5A35FDC7DD3E}" type="pres">
      <dgm:prSet presAssocID="{3D909F37-6382-49E6-AA87-369520CBB132}" presName="c18" presStyleLbl="node1" presStyleIdx="17" presStyleCnt="19"/>
      <dgm:spPr/>
    </dgm:pt>
    <dgm:pt modelId="{9A89A632-93A6-4DCB-AFFB-FBB24A547FB8}" type="pres">
      <dgm:prSet presAssocID="{0A62CECD-B664-44D6-8937-CC4C5452AC80}" presName="chevronComposite1" presStyleCnt="0"/>
      <dgm:spPr/>
    </dgm:pt>
    <dgm:pt modelId="{F636637E-94FE-4C1F-A46D-1B4BE100F2DB}" type="pres">
      <dgm:prSet presAssocID="{0A62CECD-B664-44D6-8937-CC4C5452AC80}" presName="chevron1" presStyleLbl="sibTrans2D1" presStyleIdx="0" presStyleCnt="2"/>
      <dgm:spPr/>
    </dgm:pt>
    <dgm:pt modelId="{228D1B55-7583-4438-AE79-0E7919EE375B}" type="pres">
      <dgm:prSet presAssocID="{0A62CECD-B664-44D6-8937-CC4C5452AC80}" presName="spChevron1" presStyleCnt="0"/>
      <dgm:spPr/>
    </dgm:pt>
    <dgm:pt modelId="{76CCB4CF-A323-4DFD-AAFF-1B67DFC50FF4}" type="pres">
      <dgm:prSet presAssocID="{BD50A123-CFC3-42D0-8ABA-A10D94F73418}" presName="middle" presStyleCnt="0"/>
      <dgm:spPr/>
    </dgm:pt>
    <dgm:pt modelId="{4850DD16-901A-477B-BCFB-6566ECA75ADE}" type="pres">
      <dgm:prSet presAssocID="{BD50A123-CFC3-42D0-8ABA-A10D94F73418}" presName="parTxMid" presStyleLbl="revTx" presStyleIdx="1" presStyleCnt="2"/>
      <dgm:spPr/>
      <dgm:t>
        <a:bodyPr/>
        <a:lstStyle/>
        <a:p>
          <a:endParaRPr lang="en-US"/>
        </a:p>
      </dgm:t>
    </dgm:pt>
    <dgm:pt modelId="{EEF1F52A-4BDD-4825-9E2C-10547428A025}" type="pres">
      <dgm:prSet presAssocID="{BD50A123-CFC3-42D0-8ABA-A10D94F73418}" presName="spMid" presStyleCnt="0"/>
      <dgm:spPr/>
    </dgm:pt>
    <dgm:pt modelId="{C7E76A29-B32F-4434-BDDB-0A0709FF0D35}" type="pres">
      <dgm:prSet presAssocID="{50B6041C-FD53-4044-9BDD-CBABB4790DD8}" presName="chevronComposite1" presStyleCnt="0"/>
      <dgm:spPr/>
    </dgm:pt>
    <dgm:pt modelId="{1C5EB187-A890-4586-A291-4F2ABE363C4D}" type="pres">
      <dgm:prSet presAssocID="{50B6041C-FD53-4044-9BDD-CBABB4790DD8}" presName="chevron1" presStyleLbl="sibTrans2D1" presStyleIdx="1" presStyleCnt="2"/>
      <dgm:spPr/>
    </dgm:pt>
    <dgm:pt modelId="{C093230B-71DF-471D-97D2-4D3E345AB50F}" type="pres">
      <dgm:prSet presAssocID="{50B6041C-FD53-4044-9BDD-CBABB4790DD8}" presName="spChevron1" presStyleCnt="0"/>
      <dgm:spPr/>
    </dgm:pt>
    <dgm:pt modelId="{49C09D55-500E-443E-95AE-BF466677463C}" type="pres">
      <dgm:prSet presAssocID="{018892A5-59DF-425D-AB42-78E4EB83F670}" presName="last" presStyleCnt="0"/>
      <dgm:spPr/>
    </dgm:pt>
    <dgm:pt modelId="{979317B9-FF7F-4542-BEB6-96F1C026A010}" type="pres">
      <dgm:prSet presAssocID="{018892A5-59DF-425D-AB42-78E4EB83F670}" presName="circleTx" presStyleLbl="node1" presStyleIdx="18" presStyleCnt="19"/>
      <dgm:spPr/>
      <dgm:t>
        <a:bodyPr/>
        <a:lstStyle/>
        <a:p>
          <a:endParaRPr lang="en-US"/>
        </a:p>
      </dgm:t>
    </dgm:pt>
    <dgm:pt modelId="{15E66391-E304-42DD-8E04-9FD1298965FB}" type="pres">
      <dgm:prSet presAssocID="{018892A5-59DF-425D-AB42-78E4EB83F670}" presName="spN" presStyleCnt="0"/>
      <dgm:spPr/>
    </dgm:pt>
  </dgm:ptLst>
  <dgm:cxnLst>
    <dgm:cxn modelId="{C4BA6841-6719-4A74-8845-9C28E2CAB117}" type="presOf" srcId="{3D909F37-6382-49E6-AA87-369520CBB132}" destId="{7ABDA6B8-5FFF-43E7-B72B-B6A059E8D168}" srcOrd="0" destOrd="0" presId="urn:microsoft.com/office/officeart/2009/3/layout/RandomtoResultProcess"/>
    <dgm:cxn modelId="{6ED8F133-3B1C-47DA-9CEE-6BC0B5D84AA9}" srcId="{80B53DB8-4518-46A2-AA85-04AADB2A2076}" destId="{3D909F37-6382-49E6-AA87-369520CBB132}" srcOrd="0" destOrd="0" parTransId="{B3C79D2C-EA58-4365-84AD-D3FB89BCFBB3}" sibTransId="{0A62CECD-B664-44D6-8937-CC4C5452AC80}"/>
    <dgm:cxn modelId="{2FE543EB-107B-4347-B4C9-608C42280373}" srcId="{80B53DB8-4518-46A2-AA85-04AADB2A2076}" destId="{BD50A123-CFC3-42D0-8ABA-A10D94F73418}" srcOrd="1" destOrd="0" parTransId="{6513CB18-29AC-4B43-B91E-253C8763D0F0}" sibTransId="{50B6041C-FD53-4044-9BDD-CBABB4790DD8}"/>
    <dgm:cxn modelId="{8BC16C9F-92EA-475A-9189-D27830CD807B}" type="presOf" srcId="{80B53DB8-4518-46A2-AA85-04AADB2A2076}" destId="{4C6C0092-D473-474C-A485-14CE7E820EF8}" srcOrd="0" destOrd="0" presId="urn:microsoft.com/office/officeart/2009/3/layout/RandomtoResultProcess"/>
    <dgm:cxn modelId="{5025DC7C-1CCC-492C-BE24-B7D676C26618}" type="presOf" srcId="{BD50A123-CFC3-42D0-8ABA-A10D94F73418}" destId="{4850DD16-901A-477B-BCFB-6566ECA75ADE}" srcOrd="0" destOrd="0" presId="urn:microsoft.com/office/officeart/2009/3/layout/RandomtoResultProcess"/>
    <dgm:cxn modelId="{AC90EACA-CFD4-4A7A-84F2-BFD65CDB5BB9}" type="presOf" srcId="{018892A5-59DF-425D-AB42-78E4EB83F670}" destId="{979317B9-FF7F-4542-BEB6-96F1C026A010}" srcOrd="0" destOrd="0" presId="urn:microsoft.com/office/officeart/2009/3/layout/RandomtoResultProcess"/>
    <dgm:cxn modelId="{B0490B90-DA23-4985-8984-9C8901E95F0B}" srcId="{80B53DB8-4518-46A2-AA85-04AADB2A2076}" destId="{018892A5-59DF-425D-AB42-78E4EB83F670}" srcOrd="2" destOrd="0" parTransId="{35F5FF04-530C-41A7-AAF5-7E3949C57BA5}" sibTransId="{C75FAF1B-06D0-45FE-9360-05013ECC047E}"/>
    <dgm:cxn modelId="{FEF44329-D25C-4A60-A2D8-7E99F6443F1E}" type="presParOf" srcId="{4C6C0092-D473-474C-A485-14CE7E820EF8}" destId="{13805F07-6267-467B-920E-FC75962AC306}" srcOrd="0" destOrd="0" presId="urn:microsoft.com/office/officeart/2009/3/layout/RandomtoResultProcess"/>
    <dgm:cxn modelId="{65E1B7CF-9A68-4DAF-A408-0FB98751D6B8}" type="presParOf" srcId="{13805F07-6267-467B-920E-FC75962AC306}" destId="{7ABDA6B8-5FFF-43E7-B72B-B6A059E8D168}" srcOrd="0" destOrd="0" presId="urn:microsoft.com/office/officeart/2009/3/layout/RandomtoResultProcess"/>
    <dgm:cxn modelId="{494067D5-811E-4934-BF79-939062E88019}" type="presParOf" srcId="{13805F07-6267-467B-920E-FC75962AC306}" destId="{C8FD4DEF-E66D-418B-BED7-CF388555B61A}" srcOrd="1" destOrd="0" presId="urn:microsoft.com/office/officeart/2009/3/layout/RandomtoResultProcess"/>
    <dgm:cxn modelId="{29960C03-71C7-472E-BABF-7205C040E25F}" type="presParOf" srcId="{13805F07-6267-467B-920E-FC75962AC306}" destId="{5732CE7D-9D8C-476C-8D51-637FAADA7F5B}" srcOrd="2" destOrd="0" presId="urn:microsoft.com/office/officeart/2009/3/layout/RandomtoResultProcess"/>
    <dgm:cxn modelId="{51CA37DC-9874-467B-80A3-03BE249B0F66}" type="presParOf" srcId="{13805F07-6267-467B-920E-FC75962AC306}" destId="{BC4D04A1-ED74-47FD-B9A4-B83CC0DDDE60}" srcOrd="3" destOrd="0" presId="urn:microsoft.com/office/officeart/2009/3/layout/RandomtoResultProcess"/>
    <dgm:cxn modelId="{231B29AB-2B4B-4E64-9B02-AAF114C8B9EA}" type="presParOf" srcId="{13805F07-6267-467B-920E-FC75962AC306}" destId="{0C1AD38B-6EA1-4C02-AA5F-1035F52F9723}" srcOrd="4" destOrd="0" presId="urn:microsoft.com/office/officeart/2009/3/layout/RandomtoResultProcess"/>
    <dgm:cxn modelId="{560E5629-DCC9-4455-9816-52E33565D483}" type="presParOf" srcId="{13805F07-6267-467B-920E-FC75962AC306}" destId="{564B9041-A991-41B2-934C-6CD555ED8941}" srcOrd="5" destOrd="0" presId="urn:microsoft.com/office/officeart/2009/3/layout/RandomtoResultProcess"/>
    <dgm:cxn modelId="{315A66FA-2D50-44F8-A141-E5CE8C9D1F3D}" type="presParOf" srcId="{13805F07-6267-467B-920E-FC75962AC306}" destId="{E3DC5439-D9C9-4CAC-9243-5C4537EA3036}" srcOrd="6" destOrd="0" presId="urn:microsoft.com/office/officeart/2009/3/layout/RandomtoResultProcess"/>
    <dgm:cxn modelId="{42B562AB-45E8-400B-8282-55668F39F3EF}" type="presParOf" srcId="{13805F07-6267-467B-920E-FC75962AC306}" destId="{280CCD4C-2B30-4AA0-8267-4C33A69007DE}" srcOrd="7" destOrd="0" presId="urn:microsoft.com/office/officeart/2009/3/layout/RandomtoResultProcess"/>
    <dgm:cxn modelId="{292EA9D3-2E2C-4C57-A800-4874E1EA62C4}" type="presParOf" srcId="{13805F07-6267-467B-920E-FC75962AC306}" destId="{716F70BF-D7C4-4CE2-AAF7-8E1C7F9CE7B9}" srcOrd="8" destOrd="0" presId="urn:microsoft.com/office/officeart/2009/3/layout/RandomtoResultProcess"/>
    <dgm:cxn modelId="{DE06BC68-2586-4FF7-8B74-7A1C8F10D53D}" type="presParOf" srcId="{13805F07-6267-467B-920E-FC75962AC306}" destId="{EDB24B4F-2E1D-4937-A425-8DAEBBDE7CE6}" srcOrd="9" destOrd="0" presId="urn:microsoft.com/office/officeart/2009/3/layout/RandomtoResultProcess"/>
    <dgm:cxn modelId="{84A3F9B9-FD22-4544-801B-8CF2CE9DF31D}" type="presParOf" srcId="{13805F07-6267-467B-920E-FC75962AC306}" destId="{BE4775E9-86ED-4F0A-94D3-A817CE390C79}" srcOrd="10" destOrd="0" presId="urn:microsoft.com/office/officeart/2009/3/layout/RandomtoResultProcess"/>
    <dgm:cxn modelId="{C56A1BBA-2384-48B4-97B8-7A45A0369CD6}" type="presParOf" srcId="{13805F07-6267-467B-920E-FC75962AC306}" destId="{D33AB8AF-543A-427E-8B92-0C08245343D9}" srcOrd="11" destOrd="0" presId="urn:microsoft.com/office/officeart/2009/3/layout/RandomtoResultProcess"/>
    <dgm:cxn modelId="{ABA220C5-057A-4049-91A8-78831811119E}" type="presParOf" srcId="{13805F07-6267-467B-920E-FC75962AC306}" destId="{98F2D028-74DA-44E2-B270-6554B5253870}" srcOrd="12" destOrd="0" presId="urn:microsoft.com/office/officeart/2009/3/layout/RandomtoResultProcess"/>
    <dgm:cxn modelId="{5D762DF6-AA8E-47C6-84A8-2A0C39C0EF5C}" type="presParOf" srcId="{13805F07-6267-467B-920E-FC75962AC306}" destId="{966FF875-3717-4BA6-AD5D-D923F4B31D42}" srcOrd="13" destOrd="0" presId="urn:microsoft.com/office/officeart/2009/3/layout/RandomtoResultProcess"/>
    <dgm:cxn modelId="{85D67DE7-430D-4EF7-8575-03D9B00E1712}" type="presParOf" srcId="{13805F07-6267-467B-920E-FC75962AC306}" destId="{53BA5BF7-2FD3-4834-88AC-E6E80E52B81A}" srcOrd="14" destOrd="0" presId="urn:microsoft.com/office/officeart/2009/3/layout/RandomtoResultProcess"/>
    <dgm:cxn modelId="{2BACA185-A17C-4486-BCB3-556FCD4DFF9B}" type="presParOf" srcId="{13805F07-6267-467B-920E-FC75962AC306}" destId="{92859D3F-474D-4C55-ACF0-FC4DCA629B47}" srcOrd="15" destOrd="0" presId="urn:microsoft.com/office/officeart/2009/3/layout/RandomtoResultProcess"/>
    <dgm:cxn modelId="{B92F5418-5B21-4CCA-9028-63A2146C555F}" type="presParOf" srcId="{13805F07-6267-467B-920E-FC75962AC306}" destId="{C12D48D7-8981-4DCF-80E2-F47A6F17EC96}" srcOrd="16" destOrd="0" presId="urn:microsoft.com/office/officeart/2009/3/layout/RandomtoResultProcess"/>
    <dgm:cxn modelId="{ED730DB1-91F3-4315-8806-36DD28229D0C}" type="presParOf" srcId="{13805F07-6267-467B-920E-FC75962AC306}" destId="{CCB4240A-1C65-458E-9808-E78F6A9B5824}" srcOrd="17" destOrd="0" presId="urn:microsoft.com/office/officeart/2009/3/layout/RandomtoResultProcess"/>
    <dgm:cxn modelId="{01647F06-6839-4A77-A57A-E71861E1E185}" type="presParOf" srcId="{13805F07-6267-467B-920E-FC75962AC306}" destId="{FCB82EE9-BB98-46CC-ABC7-5A35FDC7DD3E}" srcOrd="18" destOrd="0" presId="urn:microsoft.com/office/officeart/2009/3/layout/RandomtoResultProcess"/>
    <dgm:cxn modelId="{108D0F77-D1FD-4E51-B242-1257075BC7C6}" type="presParOf" srcId="{4C6C0092-D473-474C-A485-14CE7E820EF8}" destId="{9A89A632-93A6-4DCB-AFFB-FBB24A547FB8}" srcOrd="1" destOrd="0" presId="urn:microsoft.com/office/officeart/2009/3/layout/RandomtoResultProcess"/>
    <dgm:cxn modelId="{6A591F47-CCFA-45D2-A365-D88499EBCF39}" type="presParOf" srcId="{9A89A632-93A6-4DCB-AFFB-FBB24A547FB8}" destId="{F636637E-94FE-4C1F-A46D-1B4BE100F2DB}" srcOrd="0" destOrd="0" presId="urn:microsoft.com/office/officeart/2009/3/layout/RandomtoResultProcess"/>
    <dgm:cxn modelId="{BFAC4B02-42B2-4766-B86D-0CAE1F582B4D}" type="presParOf" srcId="{9A89A632-93A6-4DCB-AFFB-FBB24A547FB8}" destId="{228D1B55-7583-4438-AE79-0E7919EE375B}" srcOrd="1" destOrd="0" presId="urn:microsoft.com/office/officeart/2009/3/layout/RandomtoResultProcess"/>
    <dgm:cxn modelId="{A1DACA7D-DAB3-484D-84C2-F5FCF7B466CC}" type="presParOf" srcId="{4C6C0092-D473-474C-A485-14CE7E820EF8}" destId="{76CCB4CF-A323-4DFD-AAFF-1B67DFC50FF4}" srcOrd="2" destOrd="0" presId="urn:microsoft.com/office/officeart/2009/3/layout/RandomtoResultProcess"/>
    <dgm:cxn modelId="{1AF76A57-8DB0-438C-B852-86A26BB942AD}" type="presParOf" srcId="{76CCB4CF-A323-4DFD-AAFF-1B67DFC50FF4}" destId="{4850DD16-901A-477B-BCFB-6566ECA75ADE}" srcOrd="0" destOrd="0" presId="urn:microsoft.com/office/officeart/2009/3/layout/RandomtoResultProcess"/>
    <dgm:cxn modelId="{84317831-4367-42AE-818F-9AEE94988950}" type="presParOf" srcId="{76CCB4CF-A323-4DFD-AAFF-1B67DFC50FF4}" destId="{EEF1F52A-4BDD-4825-9E2C-10547428A025}" srcOrd="1" destOrd="0" presId="urn:microsoft.com/office/officeart/2009/3/layout/RandomtoResultProcess"/>
    <dgm:cxn modelId="{36874953-9094-494B-9225-1A9309596431}" type="presParOf" srcId="{4C6C0092-D473-474C-A485-14CE7E820EF8}" destId="{C7E76A29-B32F-4434-BDDB-0A0709FF0D35}" srcOrd="3" destOrd="0" presId="urn:microsoft.com/office/officeart/2009/3/layout/RandomtoResultProcess"/>
    <dgm:cxn modelId="{2F1416FF-547B-4E67-8AE3-E374181C72F4}" type="presParOf" srcId="{C7E76A29-B32F-4434-BDDB-0A0709FF0D35}" destId="{1C5EB187-A890-4586-A291-4F2ABE363C4D}" srcOrd="0" destOrd="0" presId="urn:microsoft.com/office/officeart/2009/3/layout/RandomtoResultProcess"/>
    <dgm:cxn modelId="{671FE9A3-6184-48C5-8299-57A6C0B2CFF2}" type="presParOf" srcId="{C7E76A29-B32F-4434-BDDB-0A0709FF0D35}" destId="{C093230B-71DF-471D-97D2-4D3E345AB50F}" srcOrd="1" destOrd="0" presId="urn:microsoft.com/office/officeart/2009/3/layout/RandomtoResultProcess"/>
    <dgm:cxn modelId="{57911465-1DD9-46A3-924C-6D59C56BDBF0}" type="presParOf" srcId="{4C6C0092-D473-474C-A485-14CE7E820EF8}" destId="{49C09D55-500E-443E-95AE-BF466677463C}" srcOrd="4" destOrd="0" presId="urn:microsoft.com/office/officeart/2009/3/layout/RandomtoResultProcess"/>
    <dgm:cxn modelId="{76830289-AD8B-4B99-A0C8-F3E4D8571C1A}" type="presParOf" srcId="{49C09D55-500E-443E-95AE-BF466677463C}" destId="{979317B9-FF7F-4542-BEB6-96F1C026A010}" srcOrd="0" destOrd="0" presId="urn:microsoft.com/office/officeart/2009/3/layout/RandomtoResultProcess"/>
    <dgm:cxn modelId="{6E8E02E8-84A8-404D-930A-975D2101C5BD}" type="presParOf" srcId="{49C09D55-500E-443E-95AE-BF466677463C}" destId="{15E66391-E304-42DD-8E04-9FD1298965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39A48-9C06-8F4A-BE4E-6B88440269E4}">
      <dsp:nvSpPr>
        <dsp:cNvPr id="0" name=""/>
        <dsp:cNvSpPr/>
      </dsp:nvSpPr>
      <dsp:spPr>
        <a:xfrm rot="5400000">
          <a:off x="4963855" y="131721"/>
          <a:ext cx="1986731" cy="172845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Hosting </a:t>
          </a:r>
          <a:r>
            <a:rPr lang="en-US" sz="2300" kern="1200" dirty="0" smtClean="0"/>
            <a:t>Website </a:t>
          </a:r>
          <a:r>
            <a:rPr lang="en-US" sz="2300" kern="1200" dirty="0" err="1" smtClean="0"/>
            <a:t>Statis</a:t>
          </a:r>
          <a:endParaRPr lang="en-US" sz="2300" kern="1200" dirty="0"/>
        </a:p>
      </dsp:txBody>
      <dsp:txXfrm rot="-5400000">
        <a:off x="5362343" y="312183"/>
        <a:ext cx="1189754" cy="1367533"/>
      </dsp:txXfrm>
    </dsp:sp>
    <dsp:sp modelId="{F0E9EA8C-E4CB-374A-846B-56D2CF4F6BEE}">
      <dsp:nvSpPr>
        <dsp:cNvPr id="0" name=""/>
        <dsp:cNvSpPr/>
      </dsp:nvSpPr>
      <dsp:spPr>
        <a:xfrm>
          <a:off x="6873899" y="399930"/>
          <a:ext cx="2217192" cy="1192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91827-716C-3040-8064-762DEA15687B}">
      <dsp:nvSpPr>
        <dsp:cNvPr id="0" name=""/>
        <dsp:cNvSpPr/>
      </dsp:nvSpPr>
      <dsp:spPr>
        <a:xfrm rot="5400000">
          <a:off x="3097122" y="131721"/>
          <a:ext cx="1986731" cy="172845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Web Hosting</a:t>
          </a:r>
          <a:endParaRPr lang="en-US" sz="2900" kern="1200" dirty="0"/>
        </a:p>
      </dsp:txBody>
      <dsp:txXfrm rot="-5400000">
        <a:off x="3495610" y="312183"/>
        <a:ext cx="1189754" cy="1367533"/>
      </dsp:txXfrm>
    </dsp:sp>
    <dsp:sp modelId="{D3C2742D-3432-1B46-B2BA-3F5F5B426C75}">
      <dsp:nvSpPr>
        <dsp:cNvPr id="0" name=""/>
        <dsp:cNvSpPr/>
      </dsp:nvSpPr>
      <dsp:spPr>
        <a:xfrm rot="5400000">
          <a:off x="4026913" y="1818059"/>
          <a:ext cx="1986731" cy="172845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4425401" y="1998521"/>
        <a:ext cx="1189754" cy="1367533"/>
      </dsp:txXfrm>
    </dsp:sp>
    <dsp:sp modelId="{C9B5E0EC-2CD1-B648-87FA-C675A67DE6A9}">
      <dsp:nvSpPr>
        <dsp:cNvPr id="0" name=""/>
        <dsp:cNvSpPr/>
      </dsp:nvSpPr>
      <dsp:spPr>
        <a:xfrm>
          <a:off x="1938858" y="2086268"/>
          <a:ext cx="2145669" cy="1192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F7D3B-1E45-1448-9CC0-84096FA18F54}">
      <dsp:nvSpPr>
        <dsp:cNvPr id="0" name=""/>
        <dsp:cNvSpPr/>
      </dsp:nvSpPr>
      <dsp:spPr>
        <a:xfrm rot="5400000">
          <a:off x="5893646" y="1818059"/>
          <a:ext cx="1986731" cy="172845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Hosting Website </a:t>
          </a:r>
          <a:r>
            <a:rPr lang="en-US" sz="2700" kern="1200" dirty="0" err="1" smtClean="0"/>
            <a:t>Dinamis</a:t>
          </a:r>
          <a:endParaRPr lang="en-US" sz="2700" kern="1200" dirty="0"/>
        </a:p>
      </dsp:txBody>
      <dsp:txXfrm rot="-5400000">
        <a:off x="6292134" y="1998521"/>
        <a:ext cx="1189754" cy="1367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C0097-84C9-4369-8FBF-1933496A2499}">
      <dsp:nvSpPr>
        <dsp:cNvPr id="0" name=""/>
        <dsp:cNvSpPr/>
      </dsp:nvSpPr>
      <dsp:spPr>
        <a:xfrm rot="5400000">
          <a:off x="2817927" y="234813"/>
          <a:ext cx="1897620" cy="315759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ECC9E-EC1B-4742-9B2D-52AE3FCAC83D}">
      <dsp:nvSpPr>
        <dsp:cNvPr id="0" name=""/>
        <dsp:cNvSpPr/>
      </dsp:nvSpPr>
      <dsp:spPr>
        <a:xfrm>
          <a:off x="2501167" y="1178254"/>
          <a:ext cx="2850697" cy="24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Memahami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Konsep</a:t>
          </a:r>
          <a:r>
            <a:rPr lang="en-US" sz="3800" kern="1200" dirty="0" smtClean="0"/>
            <a:t> Web Hosting</a:t>
          </a:r>
          <a:endParaRPr lang="en-US" sz="3800" kern="1200" dirty="0"/>
        </a:p>
      </dsp:txBody>
      <dsp:txXfrm>
        <a:off x="2501167" y="1178254"/>
        <a:ext cx="2850697" cy="2498803"/>
      </dsp:txXfrm>
    </dsp:sp>
    <dsp:sp modelId="{17E79666-2359-43BB-954E-64623E3A8082}">
      <dsp:nvSpPr>
        <dsp:cNvPr id="0" name=""/>
        <dsp:cNvSpPr/>
      </dsp:nvSpPr>
      <dsp:spPr>
        <a:xfrm>
          <a:off x="4813997" y="2347"/>
          <a:ext cx="537867" cy="53786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01CBB-8EB2-4ADD-81FC-8E85016BD214}">
      <dsp:nvSpPr>
        <dsp:cNvPr id="0" name=""/>
        <dsp:cNvSpPr/>
      </dsp:nvSpPr>
      <dsp:spPr>
        <a:xfrm rot="5400000">
          <a:off x="6307738" y="-628743"/>
          <a:ext cx="1897620" cy="315759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12F47-6ECD-41CF-A8D1-1D3A53023638}">
      <dsp:nvSpPr>
        <dsp:cNvPr id="0" name=""/>
        <dsp:cNvSpPr/>
      </dsp:nvSpPr>
      <dsp:spPr>
        <a:xfrm>
          <a:off x="5990978" y="314697"/>
          <a:ext cx="2850697" cy="24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Mengetahui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implementasi</a:t>
          </a:r>
          <a:r>
            <a:rPr lang="en-US" sz="3800" kern="1200" dirty="0" smtClean="0"/>
            <a:t> hosting website</a:t>
          </a:r>
          <a:endParaRPr lang="en-US" sz="3800" kern="1200" dirty="0"/>
        </a:p>
      </dsp:txBody>
      <dsp:txXfrm>
        <a:off x="5990978" y="314697"/>
        <a:ext cx="2850697" cy="2498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DA6B8-5FFF-43E7-B72B-B6A059E8D168}">
      <dsp:nvSpPr>
        <dsp:cNvPr id="0" name=""/>
        <dsp:cNvSpPr/>
      </dsp:nvSpPr>
      <dsp:spPr>
        <a:xfrm>
          <a:off x="200175" y="1431091"/>
          <a:ext cx="2914714" cy="960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/>
            <a:t>Thanks </a:t>
          </a:r>
        </a:p>
      </dsp:txBody>
      <dsp:txXfrm>
        <a:off x="200175" y="1431091"/>
        <a:ext cx="2914714" cy="960530"/>
      </dsp:txXfrm>
    </dsp:sp>
    <dsp:sp modelId="{C8FD4DEF-E66D-418B-BED7-CF388555B61A}">
      <dsp:nvSpPr>
        <dsp:cNvPr id="0" name=""/>
        <dsp:cNvSpPr/>
      </dsp:nvSpPr>
      <dsp:spPr>
        <a:xfrm>
          <a:off x="196862" y="1138957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2CE7D-9D8C-476C-8D51-637FAADA7F5B}">
      <dsp:nvSpPr>
        <dsp:cNvPr id="0" name=""/>
        <dsp:cNvSpPr/>
      </dsp:nvSpPr>
      <dsp:spPr>
        <a:xfrm>
          <a:off x="359159" y="814364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D04A1-ED74-47FD-B9A4-B83CC0DDDE60}">
      <dsp:nvSpPr>
        <dsp:cNvPr id="0" name=""/>
        <dsp:cNvSpPr/>
      </dsp:nvSpPr>
      <dsp:spPr>
        <a:xfrm>
          <a:off x="748671" y="879283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AD38B-6EA1-4C02-AA5F-1035F52F9723}">
      <dsp:nvSpPr>
        <dsp:cNvPr id="0" name=""/>
        <dsp:cNvSpPr/>
      </dsp:nvSpPr>
      <dsp:spPr>
        <a:xfrm>
          <a:off x="1073264" y="522230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B9041-A991-41B2-934C-6CD555ED8941}">
      <dsp:nvSpPr>
        <dsp:cNvPr id="0" name=""/>
        <dsp:cNvSpPr/>
      </dsp:nvSpPr>
      <dsp:spPr>
        <a:xfrm>
          <a:off x="1495235" y="392393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C5439-D9C9-4CAC-9243-5C4537EA3036}">
      <dsp:nvSpPr>
        <dsp:cNvPr id="0" name=""/>
        <dsp:cNvSpPr/>
      </dsp:nvSpPr>
      <dsp:spPr>
        <a:xfrm>
          <a:off x="2014584" y="619608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CD4C-2B30-4AA0-8267-4C33A69007DE}">
      <dsp:nvSpPr>
        <dsp:cNvPr id="0" name=""/>
        <dsp:cNvSpPr/>
      </dsp:nvSpPr>
      <dsp:spPr>
        <a:xfrm>
          <a:off x="2339177" y="781905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F70BF-D7C4-4CE2-AAF7-8E1C7F9CE7B9}">
      <dsp:nvSpPr>
        <dsp:cNvPr id="0" name=""/>
        <dsp:cNvSpPr/>
      </dsp:nvSpPr>
      <dsp:spPr>
        <a:xfrm>
          <a:off x="2793608" y="1138957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24B4F-2E1D-4937-A425-8DAEBBDE7CE6}">
      <dsp:nvSpPr>
        <dsp:cNvPr id="0" name=""/>
        <dsp:cNvSpPr/>
      </dsp:nvSpPr>
      <dsp:spPr>
        <a:xfrm>
          <a:off x="2988364" y="1496010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775E9-86ED-4F0A-94D3-A817CE390C79}">
      <dsp:nvSpPr>
        <dsp:cNvPr id="0" name=""/>
        <dsp:cNvSpPr/>
      </dsp:nvSpPr>
      <dsp:spPr>
        <a:xfrm>
          <a:off x="1300479" y="814364"/>
          <a:ext cx="596191" cy="596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AB8AF-543A-427E-8B92-0C08245343D9}">
      <dsp:nvSpPr>
        <dsp:cNvPr id="0" name=""/>
        <dsp:cNvSpPr/>
      </dsp:nvSpPr>
      <dsp:spPr>
        <a:xfrm>
          <a:off x="34566" y="2047818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2D028-74DA-44E2-B270-6554B5253870}">
      <dsp:nvSpPr>
        <dsp:cNvPr id="0" name=""/>
        <dsp:cNvSpPr/>
      </dsp:nvSpPr>
      <dsp:spPr>
        <a:xfrm>
          <a:off x="229322" y="2339952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FF875-3717-4BA6-AD5D-D923F4B31D42}">
      <dsp:nvSpPr>
        <dsp:cNvPr id="0" name=""/>
        <dsp:cNvSpPr/>
      </dsp:nvSpPr>
      <dsp:spPr>
        <a:xfrm>
          <a:off x="716211" y="2599626"/>
          <a:ext cx="529948" cy="529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5BF7-2FD3-4834-88AC-E6E80E52B81A}">
      <dsp:nvSpPr>
        <dsp:cNvPr id="0" name=""/>
        <dsp:cNvSpPr/>
      </dsp:nvSpPr>
      <dsp:spPr>
        <a:xfrm>
          <a:off x="1397857" y="3021598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59D3F-474D-4C55-ACF0-FC4DCA629B47}">
      <dsp:nvSpPr>
        <dsp:cNvPr id="0" name=""/>
        <dsp:cNvSpPr/>
      </dsp:nvSpPr>
      <dsp:spPr>
        <a:xfrm>
          <a:off x="1527694" y="2599626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D48D7-8981-4DCF-80E2-F47A6F17EC96}">
      <dsp:nvSpPr>
        <dsp:cNvPr id="0" name=""/>
        <dsp:cNvSpPr/>
      </dsp:nvSpPr>
      <dsp:spPr>
        <a:xfrm>
          <a:off x="1852288" y="3054057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4240A-1C65-458E-9808-E78F6A9B5824}">
      <dsp:nvSpPr>
        <dsp:cNvPr id="0" name=""/>
        <dsp:cNvSpPr/>
      </dsp:nvSpPr>
      <dsp:spPr>
        <a:xfrm>
          <a:off x="2144422" y="2534708"/>
          <a:ext cx="529948" cy="529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82EE9-BB98-46CC-ABC7-5A35FDC7DD3E}">
      <dsp:nvSpPr>
        <dsp:cNvPr id="0" name=""/>
        <dsp:cNvSpPr/>
      </dsp:nvSpPr>
      <dsp:spPr>
        <a:xfrm>
          <a:off x="2858527" y="2404871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6637E-94FE-4C1F-A46D-1B4BE100F2DB}">
      <dsp:nvSpPr>
        <dsp:cNvPr id="0" name=""/>
        <dsp:cNvSpPr/>
      </dsp:nvSpPr>
      <dsp:spPr>
        <a:xfrm>
          <a:off x="3222866" y="878743"/>
          <a:ext cx="1070012" cy="204277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0DD16-901A-477B-BCFB-6566ECA75ADE}">
      <dsp:nvSpPr>
        <dsp:cNvPr id="0" name=""/>
        <dsp:cNvSpPr/>
      </dsp:nvSpPr>
      <dsp:spPr>
        <a:xfrm>
          <a:off x="4292878" y="879735"/>
          <a:ext cx="2918216" cy="2042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Next</a:t>
          </a:r>
        </a:p>
      </dsp:txBody>
      <dsp:txXfrm>
        <a:off x="4292878" y="879735"/>
        <a:ext cx="2918216" cy="2042751"/>
      </dsp:txXfrm>
    </dsp:sp>
    <dsp:sp modelId="{1C5EB187-A890-4586-A291-4F2ABE363C4D}">
      <dsp:nvSpPr>
        <dsp:cNvPr id="0" name=""/>
        <dsp:cNvSpPr/>
      </dsp:nvSpPr>
      <dsp:spPr>
        <a:xfrm>
          <a:off x="7211095" y="878743"/>
          <a:ext cx="1070012" cy="204277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317B9-FF7F-4542-BEB6-96F1C026A010}">
      <dsp:nvSpPr>
        <dsp:cNvPr id="0" name=""/>
        <dsp:cNvSpPr/>
      </dsp:nvSpPr>
      <dsp:spPr>
        <a:xfrm>
          <a:off x="8397836" y="709924"/>
          <a:ext cx="2480483" cy="2480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Let’s code</a:t>
          </a:r>
        </a:p>
      </dsp:txBody>
      <dsp:txXfrm>
        <a:off x="8761094" y="1073182"/>
        <a:ext cx="1753967" cy="175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E53E73D-8442-4C5D-B7D2-7CEE2FE6A3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F42B87F-0A25-495A-A503-3DD31D8F39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DEDE44-93C8-4788-A0DE-C46F0CA22D3D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B503269A-E327-40F4-A55F-0D787ED3B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75A6CEEF-6D7A-49E9-9A74-A99D5F509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A9A824E-75C5-46AB-814E-FE23BC0ABD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8453AF-4BB9-4123-AACE-B73D1B071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66CD77-392C-4988-9ACA-AAE3AFC00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310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666CD77-392C-4988-9ACA-AAE3AFC00624}" type="slidenum">
              <a:rPr lang="en-US" altLang="en-US" smtClean="0"/>
              <a:pPr algn="l" rt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51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4672589-1323-4749-AEE2-CFA050B31077}"/>
              </a:ext>
            </a:extLst>
          </p:cNvPr>
          <p:cNvSpPr/>
          <p:nvPr/>
        </p:nvSpPr>
        <p:spPr>
          <a:xfrm>
            <a:off x="446088" y="3086100"/>
            <a:ext cx="11263312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96C7BE7B-CC51-4D04-B966-49E988F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81F3A43-7515-452E-AC08-A22A2F3B713E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35B9FFB-800A-4773-83BD-FB8CF83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447BCE-B4ED-443F-A2A2-8F3B7D49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463" y="5956300"/>
            <a:ext cx="1016000" cy="365125"/>
          </a:xfr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CAC40D25-1877-444A-BF90-17300330E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2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036ABA6-5E27-432B-9AEE-59ADC9585F31}"/>
              </a:ext>
            </a:extLst>
          </p:cNvPr>
          <p:cNvSpPr>
            <a:spLocks noChangeAspect="1"/>
          </p:cNvSpPr>
          <p:nvPr/>
        </p:nvSpPr>
        <p:spPr>
          <a:xfrm>
            <a:off x="439738" y="614363"/>
            <a:ext cx="11309350" cy="1189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76CC5221-626D-4557-8294-BF637BCE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21AA7-8509-40BC-A9E6-29CB52E3FF58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F9F3B34-2EDD-4049-80B2-C6D56532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F8EB677C-CBB8-47E2-9F11-42A43C11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C161-8EA0-41EF-8E6A-3DED768A7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4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CC57F0F-B6F4-41C2-A124-53E59608B75C}"/>
              </a:ext>
            </a:extLst>
          </p:cNvPr>
          <p:cNvSpPr>
            <a:spLocks noChangeAspect="1"/>
          </p:cNvSpPr>
          <p:nvPr/>
        </p:nvSpPr>
        <p:spPr>
          <a:xfrm>
            <a:off x="8839200" y="600075"/>
            <a:ext cx="2906713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A862F3FB-92EE-4D66-B0B7-7CDED9A5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188" y="5956300"/>
            <a:ext cx="1328737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3071C23-F1F1-4816-A9D3-9AB4C740C20B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D40AD31E-F2F8-41C5-8753-3DDB6C0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700" y="5951538"/>
            <a:ext cx="7896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A0F8058-833C-4741-BC76-51320FA4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7338" y="5956300"/>
            <a:ext cx="1163637" cy="365125"/>
          </a:xfr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ABCBBD36-9819-41FD-9D1E-243CCE9FE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41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4586996-FDC9-44FD-AED9-3AC67B94BC1D}"/>
              </a:ext>
            </a:extLst>
          </p:cNvPr>
          <p:cNvSpPr>
            <a:spLocks noChangeAspect="1"/>
          </p:cNvSpPr>
          <p:nvPr/>
        </p:nvSpPr>
        <p:spPr>
          <a:xfrm>
            <a:off x="439738" y="614363"/>
            <a:ext cx="11309350" cy="1189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0013FFD4-0F8A-47D8-83C9-936D46A4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288A8-BC07-43B9-A167-ACC8FCA70042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4498C44-E2DD-4517-BFD8-EFF40D3E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00B4F97-7FAA-41B3-B51C-175ACADA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9E8A-CC3B-482C-9B09-FF8B71E4B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31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C9DA06A-4A29-4314-BE4A-C73E4C855AF3}"/>
              </a:ext>
            </a:extLst>
          </p:cNvPr>
          <p:cNvSpPr>
            <a:spLocks noChangeAspect="1"/>
          </p:cNvSpPr>
          <p:nvPr/>
        </p:nvSpPr>
        <p:spPr>
          <a:xfrm>
            <a:off x="447675" y="5141913"/>
            <a:ext cx="11290300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0E61652-68E8-4BAD-ADF1-57B817CA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6B67CD3-E996-4989-8128-653139972CDE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F57D778-4873-420B-8D96-437F7AA0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F8D5AC2B-5F2F-42B3-908B-FE072CDE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45CF594E-1FD0-4085-B0B5-140675079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24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8F787AC-AFD8-47F4-97E9-654762690F05}"/>
              </a:ext>
            </a:extLst>
          </p:cNvPr>
          <p:cNvSpPr>
            <a:spLocks noChangeAspect="1"/>
          </p:cNvSpPr>
          <p:nvPr/>
        </p:nvSpPr>
        <p:spPr>
          <a:xfrm>
            <a:off x="446088" y="606425"/>
            <a:ext cx="112998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="" xmlns:a16="http://schemas.microsoft.com/office/drawing/2014/main" id="{7EA6ED5C-69D4-4DB5-B8D8-3516911F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8A882-8D64-412B-ABF6-D68DD636A207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A00A8AD0-3032-4F23-9537-A647312F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="" xmlns:a16="http://schemas.microsoft.com/office/drawing/2014/main" id="{95D80AD7-B07F-4425-A1D2-7598AFC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11131-B844-4C6C-8771-5ADB541F3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41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B14D0DE-598C-4684-A409-6854915DE5B4}"/>
              </a:ext>
            </a:extLst>
          </p:cNvPr>
          <p:cNvSpPr>
            <a:spLocks noChangeAspect="1"/>
          </p:cNvSpPr>
          <p:nvPr/>
        </p:nvSpPr>
        <p:spPr>
          <a:xfrm>
            <a:off x="446088" y="606425"/>
            <a:ext cx="112998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="" xmlns:a16="http://schemas.microsoft.com/office/drawing/2014/main" id="{DFF66D81-9EBA-4C74-9D57-D697BAED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F95D0-C277-4701-8928-0B7A40552AE2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="" xmlns:a16="http://schemas.microsoft.com/office/drawing/2014/main" id="{E3534A5F-EB8C-430C-90F0-9CAF7AC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="" xmlns:a16="http://schemas.microsoft.com/office/drawing/2014/main" id="{A01BF1C7-A649-4FA2-A21F-43FD8598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F1AD2-2983-4C70-BB8F-7795838F9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74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F6CCD9A-CCDD-4F7B-97E2-6B8C1795B70F}"/>
              </a:ext>
            </a:extLst>
          </p:cNvPr>
          <p:cNvSpPr>
            <a:spLocks noChangeAspect="1"/>
          </p:cNvSpPr>
          <p:nvPr/>
        </p:nvSpPr>
        <p:spPr>
          <a:xfrm>
            <a:off x="441325" y="606425"/>
            <a:ext cx="112998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="" xmlns:a16="http://schemas.microsoft.com/office/drawing/2014/main" id="{86267834-471B-4BA1-92FA-82FD008C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906F-1522-4B51-AEEE-E890A7ADEFCE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1FCC449C-C9BB-44F0-9725-B3D3AA39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CDEE15D0-053F-4674-BC2E-E52D2F20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02E40-FDB2-40FF-B848-F60153497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88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B01A8E16-3214-46E1-9DB1-0A72EFED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64ABA-4F2C-459C-8B36-AAB288D34A5A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D271C239-96BE-4CDE-8567-25332EBA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6E1567F8-9252-4FBD-8987-197151E4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483BF-7EA0-4629-AC9A-75D7BEFC64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0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E4F6DB5-EFFC-4AFE-82C7-543B96686C39}"/>
              </a:ext>
            </a:extLst>
          </p:cNvPr>
          <p:cNvSpPr>
            <a:spLocks noChangeAspect="1"/>
          </p:cNvSpPr>
          <p:nvPr/>
        </p:nvSpPr>
        <p:spPr>
          <a:xfrm>
            <a:off x="447675" y="5141913"/>
            <a:ext cx="11298238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="" xmlns:a16="http://schemas.microsoft.com/office/drawing/2014/main" id="{EF897F2A-968D-4CAF-900F-39B8CEA4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5C85FED-692C-4996-A306-1252B36F8D24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831B04C7-CA1D-4FE1-8F2D-E49E417B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="" xmlns:a16="http://schemas.microsoft.com/office/drawing/2014/main" id="{5B8F4D7A-48C0-4B31-9E1E-8692D8BA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C1799E9C-3097-4496-AC46-99AE9B3499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66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E2047D3D-294E-4A82-A710-7E786FC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B4C4-0830-4A1E-8587-C70AB96200D3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80EB206E-7019-47FF-9F6B-EDB7C7A6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099CAF94-3066-473E-96C3-4F7CE3A3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3420D-BD19-4E0D-81F8-394EAA2AE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5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D2CB0E4-D494-44F0-9A92-CC41E127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4850"/>
            <a:ext cx="1102995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C502D424-3388-45BC-96E9-D9E7027B5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2335213"/>
            <a:ext cx="110299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3393C1-BDD6-49FE-8624-DB2453F9F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713" y="59563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F3E92040-C64B-400B-B3BC-619D0D012191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126A9C-5F61-4241-A305-EA0ECC9B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6916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D49C55-CFFB-4697-B759-B9BC5F243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63" y="5956300"/>
            <a:ext cx="10525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36130B9-3E21-42E9-8F40-CEF86A8BEE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76CF6C0-912C-440C-9B1B-35B01AB70C4A}"/>
              </a:ext>
            </a:extLst>
          </p:cNvPr>
          <p:cNvSpPr/>
          <p:nvPr/>
        </p:nvSpPr>
        <p:spPr>
          <a:xfrm>
            <a:off x="446088" y="457200"/>
            <a:ext cx="3703637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295AA8-771A-419F-9A6D-05609104D608}"/>
              </a:ext>
            </a:extLst>
          </p:cNvPr>
          <p:cNvSpPr/>
          <p:nvPr/>
        </p:nvSpPr>
        <p:spPr>
          <a:xfrm>
            <a:off x="8042275" y="454025"/>
            <a:ext cx="3703638" cy="984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E47A00B-547C-4210-AAA4-AB3F35F4BE6F}"/>
              </a:ext>
            </a:extLst>
          </p:cNvPr>
          <p:cNvSpPr/>
          <p:nvPr/>
        </p:nvSpPr>
        <p:spPr>
          <a:xfrm>
            <a:off x="4241800" y="457200"/>
            <a:ext cx="3703638" cy="92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49" r:id="rId7"/>
    <p:sldLayoutId id="2147483857" r:id="rId8"/>
    <p:sldLayoutId id="2147483850" r:id="rId9"/>
    <p:sldLayoutId id="2147483858" r:id="rId10"/>
    <p:sldLayoutId id="21474838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6">
            <a:extLst>
              <a:ext uri="{FF2B5EF4-FFF2-40B4-BE49-F238E27FC236}">
                <a16:creationId xmlns="" xmlns:a16="http://schemas.microsoft.com/office/drawing/2014/main" id="{0F5AB77B-960B-4D16-9924-D68F469F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041400"/>
            <a:ext cx="100123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rtl="0" eaLnBrk="1" hangingPunct="1"/>
            <a:r>
              <a:rPr lang="en-US" altLang="en-US" sz="3200" dirty="0" smtClean="0"/>
              <a:t>Pertemuan15</a:t>
            </a:r>
            <a:endParaRPr lang="en-US" altLang="en-US" sz="3600" dirty="0"/>
          </a:p>
          <a:p>
            <a:pPr eaLnBrk="1" hangingPunct="1"/>
            <a:r>
              <a:rPr lang="en-US" altLang="en-US" sz="4000" b="1" dirty="0" smtClean="0"/>
              <a:t>Web Hosting</a:t>
            </a:r>
            <a:endParaRPr lang="en-US" altLang="en-US" sz="4000" dirty="0"/>
          </a:p>
        </p:txBody>
      </p:sp>
      <p:sp>
        <p:nvSpPr>
          <p:cNvPr id="12291" name="TextBox 7">
            <a:extLst>
              <a:ext uri="{FF2B5EF4-FFF2-40B4-BE49-F238E27FC236}">
                <a16:creationId xmlns="" xmlns:a16="http://schemas.microsoft.com/office/drawing/2014/main" id="{49BA9765-B931-4180-B2CE-586F47744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3425825"/>
            <a:ext cx="39241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en-US" sz="2400" i="1" dirty="0" smtClean="0">
                <a:solidFill>
                  <a:schemeClr val="bg1"/>
                </a:solidFill>
              </a:rPr>
              <a:t>Team-Teaching</a:t>
            </a:r>
            <a:endParaRPr lang="en-US" altLang="en-US" sz="2400" i="1" dirty="0">
              <a:solidFill>
                <a:schemeClr val="bg1"/>
              </a:solidFill>
            </a:endParaRPr>
          </a:p>
          <a:p>
            <a:pPr algn="l" rtl="0" eaLnBrk="1" hangingPunct="1"/>
            <a:r>
              <a:rPr lang="en-US" altLang="en-US" sz="2000" dirty="0" err="1" smtClean="0">
                <a:solidFill>
                  <a:schemeClr val="bg1"/>
                </a:solidFill>
              </a:rPr>
              <a:t>Yushintia</a:t>
            </a:r>
            <a:r>
              <a:rPr lang="en-US" altLang="en-US" sz="2000" dirty="0" smtClean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Pramitarini</a:t>
            </a:r>
            <a:r>
              <a:rPr lang="en-US" altLang="en-US" sz="2000" dirty="0" smtClean="0">
                <a:solidFill>
                  <a:schemeClr val="bg1"/>
                </a:solidFill>
              </a:rPr>
              <a:t>, </a:t>
            </a:r>
            <a:r>
              <a:rPr lang="en-US" altLang="en-US" sz="2000" dirty="0" smtClean="0">
                <a:solidFill>
                  <a:schemeClr val="bg1"/>
                </a:solidFill>
                <a:latin typeface="+mj-lt"/>
              </a:rPr>
              <a:t>S </a:t>
            </a: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ST,MT</a:t>
            </a:r>
            <a:r>
              <a:rPr lang="en-US" altLang="en-US" sz="2000" dirty="0">
                <a:solidFill>
                  <a:srgbClr val="4D5156"/>
                </a:solidFill>
                <a:latin typeface="+mj-lt"/>
              </a:rPr>
              <a:t> </a:t>
            </a:r>
          </a:p>
          <a:p>
            <a:pPr algn="l" rtl="0" eaLnBrk="1" hangingPunct="1"/>
            <a:r>
              <a:rPr lang="en-US" altLang="en-US" sz="2000" dirty="0">
                <a:solidFill>
                  <a:schemeClr val="bg1"/>
                </a:solidFill>
              </a:rPr>
              <a:t>Elok Nur Hamdana, ST, MT</a:t>
            </a:r>
          </a:p>
          <a:p>
            <a:pPr algn="l" rtl="0" eaLnBrk="1" hangingPunct="1"/>
            <a:r>
              <a:rPr lang="en-US" altLang="en-US" sz="2000" dirty="0">
                <a:solidFill>
                  <a:schemeClr val="bg1"/>
                </a:solidFill>
              </a:rPr>
              <a:t>Wilda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Imama</a:t>
            </a:r>
            <a:r>
              <a:rPr lang="en-US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Sabilla</a:t>
            </a:r>
            <a:r>
              <a:rPr lang="en-US" altLang="en-US" sz="2000" dirty="0">
                <a:solidFill>
                  <a:schemeClr val="bg1"/>
                </a:solidFill>
              </a:rPr>
              <a:t>, </a:t>
            </a:r>
            <a:r>
              <a:rPr lang="en-US" altLang="en-US" sz="2000" dirty="0" err="1">
                <a:solidFill>
                  <a:schemeClr val="bg1"/>
                </a:solidFill>
              </a:rPr>
              <a:t>S.Kom</a:t>
            </a:r>
            <a:r>
              <a:rPr lang="en-US" altLang="en-US" sz="2000" dirty="0">
                <a:solidFill>
                  <a:schemeClr val="bg1"/>
                </a:solidFill>
              </a:rPr>
              <a:t>., </a:t>
            </a:r>
            <a:r>
              <a:rPr lang="en-US" altLang="en-US" sz="2000" dirty="0" err="1">
                <a:solidFill>
                  <a:schemeClr val="bg1"/>
                </a:solidFill>
              </a:rPr>
              <a:t>M.Kom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pic>
        <p:nvPicPr>
          <p:cNvPr id="12292" name="Picture 2">
            <a:extLst>
              <a:ext uri="{FF2B5EF4-FFF2-40B4-BE49-F238E27FC236}">
                <a16:creationId xmlns="" xmlns:a16="http://schemas.microsoft.com/office/drawing/2014/main" id="{816E9A8C-97D5-4048-856E-32D5A63F9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38" y="3425825"/>
            <a:ext cx="1574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E859B57-D456-4D7C-9B92-FC07B2F2A019}"/>
              </a:ext>
            </a:extLst>
          </p:cNvPr>
          <p:cNvSpPr txBox="1"/>
          <p:nvPr/>
        </p:nvSpPr>
        <p:spPr>
          <a:xfrm>
            <a:off x="8130090" y="5816600"/>
            <a:ext cx="337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dirty="0" err="1" smtClean="0">
                <a:solidFill>
                  <a:schemeClr val="bg1"/>
                </a:solidFill>
              </a:rPr>
              <a:t>Desain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Pemrograman</a:t>
            </a:r>
            <a:r>
              <a:rPr lang="en-US" sz="2000" dirty="0" smtClean="0">
                <a:solidFill>
                  <a:schemeClr val="bg1"/>
                </a:solidFill>
              </a:rPr>
              <a:t> Web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FA12F-A5D5-4EB8-8C18-560B0E5C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topic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641DC546-BFB4-A544-AC4B-B98BD8354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28948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61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E512E-D66A-471A-BB4C-2E041A40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6EF1595C-4547-40B4-BB0D-34F208CCE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2205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00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0216FC-1BD1-41E5-88D0-0DE8A30D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Web hosting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4FC98DD-02D2-284D-BAC6-DFCF9C9B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195590"/>
          </a:xfrm>
        </p:spPr>
        <p:txBody>
          <a:bodyPr anchor="t"/>
          <a:lstStyle/>
          <a:p>
            <a:r>
              <a:rPr lang="en-US" sz="2400" dirty="0"/>
              <a:t>Web Hosting </a:t>
            </a:r>
            <a:r>
              <a:rPr lang="en-US" sz="2400" dirty="0" err="1"/>
              <a:t>adalah</a:t>
            </a:r>
            <a:r>
              <a:rPr lang="en-US" sz="2400" dirty="0"/>
              <a:t> proses </a:t>
            </a:r>
            <a:r>
              <a:rPr lang="en-US" sz="2400" dirty="0" err="1"/>
              <a:t>menyewa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-</a:t>
            </a:r>
            <a:r>
              <a:rPr lang="en-US" sz="2400" i="1" dirty="0"/>
              <a:t>host </a:t>
            </a:r>
            <a:r>
              <a:rPr lang="en-US" sz="2400" dirty="0" err="1"/>
              <a:t>situs</a:t>
            </a:r>
            <a:r>
              <a:rPr lang="en-US" sz="2400" dirty="0"/>
              <a:t> web di World Wide Web (WWW).</a:t>
            </a:r>
          </a:p>
          <a:p>
            <a:r>
              <a:rPr lang="en-US" sz="2400" dirty="0" err="1"/>
              <a:t>Konten</a:t>
            </a:r>
            <a:r>
              <a:rPr lang="en-US" sz="2400" dirty="0"/>
              <a:t> </a:t>
            </a:r>
            <a:r>
              <a:rPr lang="en-US" sz="2400" dirty="0" err="1"/>
              <a:t>situs</a:t>
            </a:r>
            <a:r>
              <a:rPr lang="en-US" sz="2400" dirty="0"/>
              <a:t> web </a:t>
            </a:r>
            <a:r>
              <a:rPr lang="en-US" sz="2400" dirty="0" err="1"/>
              <a:t>seperti</a:t>
            </a:r>
            <a:r>
              <a:rPr lang="en-US" sz="2400" dirty="0"/>
              <a:t> HTML, CSS,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ditempatkan</a:t>
            </a:r>
            <a:r>
              <a:rPr lang="en-US" sz="2400" dirty="0"/>
              <a:t> di server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online.</a:t>
            </a:r>
          </a:p>
          <a:p>
            <a:r>
              <a:rPr lang="en-US" sz="2400" dirty="0" err="1"/>
              <a:t>Penyedia</a:t>
            </a:r>
            <a:r>
              <a:rPr lang="en-US" sz="2400" dirty="0"/>
              <a:t> hosting </a:t>
            </a:r>
            <a:r>
              <a:rPr lang="en-US" sz="2400" dirty="0" err="1"/>
              <a:t>mengalokasikan</a:t>
            </a:r>
            <a:r>
              <a:rPr lang="en-US" sz="2400" dirty="0"/>
              <a:t> </a:t>
            </a:r>
            <a:r>
              <a:rPr lang="en-US" sz="2400" i="1" dirty="0"/>
              <a:t>space</a:t>
            </a:r>
            <a:r>
              <a:rPr lang="en-US" sz="2400" dirty="0"/>
              <a:t> website di server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file-</a:t>
            </a:r>
            <a:r>
              <a:rPr lang="en-US" sz="2400" dirty="0" err="1"/>
              <a:t>nya</a:t>
            </a:r>
            <a:r>
              <a:rPr lang="en-US" sz="2400" dirty="0"/>
              <a:t>.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situs</a:t>
            </a:r>
            <a:r>
              <a:rPr lang="en-US" sz="2400" dirty="0"/>
              <a:t> web yang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kunjungi</a:t>
            </a:r>
            <a:r>
              <a:rPr lang="en-US" sz="2400" dirty="0"/>
              <a:t> di-host di server.</a:t>
            </a:r>
          </a:p>
          <a:p>
            <a:r>
              <a:rPr lang="en-US" sz="2400" dirty="0"/>
              <a:t>Server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web lain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situs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di </a:t>
            </a:r>
            <a:r>
              <a:rPr lang="en-US" sz="2400" dirty="0" err="1"/>
              <a:t>dunia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web hosting </a:t>
            </a:r>
            <a:r>
              <a:rPr lang="en-US" sz="2400" dirty="0" err="1"/>
              <a:t>memiliki</a:t>
            </a:r>
            <a:r>
              <a:rPr lang="en-US" sz="2400" dirty="0"/>
              <a:t> server, </a:t>
            </a:r>
            <a:r>
              <a:rPr lang="en-US" sz="2400" dirty="0" err="1"/>
              <a:t>konektivitas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web hosting.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18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0216FC-1BD1-41E5-88D0-0DE8A30D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CARA KERJA WEB HOSTING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4FC98DD-02D2-284D-BAC6-DFCF9C9B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3317"/>
            <a:ext cx="11029615" cy="4195590"/>
          </a:xfrm>
        </p:spPr>
        <p:txBody>
          <a:bodyPr anchor="t"/>
          <a:lstStyle/>
          <a:p>
            <a:pPr marL="0" lvl="0" indent="0">
              <a:buNone/>
            </a:pPr>
            <a:r>
              <a:rPr lang="en-US" sz="1900" dirty="0"/>
              <a:t>Hosting web </a:t>
            </a:r>
            <a:r>
              <a:rPr lang="en-US" sz="1900" dirty="0" err="1"/>
              <a:t>dilakukan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mengunggah</a:t>
            </a:r>
            <a:r>
              <a:rPr lang="en-US" sz="1900" dirty="0"/>
              <a:t> file yang </a:t>
            </a:r>
            <a:r>
              <a:rPr lang="en-US" sz="1900" dirty="0" err="1"/>
              <a:t>membentuk</a:t>
            </a:r>
            <a:r>
              <a:rPr lang="en-US" sz="1900" dirty="0"/>
              <a:t> </a:t>
            </a:r>
            <a:r>
              <a:rPr lang="en-US" sz="1900" dirty="0" err="1"/>
              <a:t>situs</a:t>
            </a:r>
            <a:r>
              <a:rPr lang="en-US" sz="1900" dirty="0"/>
              <a:t> web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komputer</a:t>
            </a:r>
            <a:r>
              <a:rPr lang="en-US" sz="1900" dirty="0"/>
              <a:t> </a:t>
            </a:r>
            <a:r>
              <a:rPr lang="en-US" sz="1900" dirty="0" err="1"/>
              <a:t>lokal</a:t>
            </a:r>
            <a:r>
              <a:rPr lang="en-US" sz="1900" dirty="0"/>
              <a:t> </a:t>
            </a:r>
            <a:r>
              <a:rPr lang="en-US" sz="1900" dirty="0" err="1"/>
              <a:t>ke</a:t>
            </a:r>
            <a:r>
              <a:rPr lang="en-US" sz="1900" dirty="0"/>
              <a:t> server web.</a:t>
            </a:r>
          </a:p>
          <a:p>
            <a:r>
              <a:rPr lang="en-US" sz="1900" dirty="0"/>
              <a:t>Shared Hosting: </a:t>
            </a:r>
            <a:r>
              <a:rPr lang="en-US" sz="1900" dirty="0" err="1"/>
              <a:t>Sebuah</a:t>
            </a:r>
            <a:r>
              <a:rPr lang="en-US" sz="1900" dirty="0"/>
              <a:t> </a:t>
            </a:r>
            <a:r>
              <a:rPr lang="en-US" sz="1900" dirty="0" err="1"/>
              <a:t>situs</a:t>
            </a:r>
            <a:r>
              <a:rPr lang="en-US" sz="1900" dirty="0"/>
              <a:t> web di-host di server yang </a:t>
            </a:r>
            <a:r>
              <a:rPr lang="en-US" sz="1900" dirty="0" err="1"/>
              <a:t>sama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situs</a:t>
            </a:r>
            <a:r>
              <a:rPr lang="en-US" sz="1900" dirty="0"/>
              <a:t> web </a:t>
            </a:r>
            <a:r>
              <a:rPr lang="en-US" sz="1900" dirty="0" err="1"/>
              <a:t>lainnya</a:t>
            </a:r>
            <a:r>
              <a:rPr lang="en-US" sz="1900" dirty="0"/>
              <a:t>. </a:t>
            </a:r>
            <a:r>
              <a:rPr lang="en-US" sz="1900" dirty="0" err="1"/>
              <a:t>Sebagian</a:t>
            </a:r>
            <a:r>
              <a:rPr lang="en-US" sz="1900" dirty="0"/>
              <a:t> </a:t>
            </a:r>
            <a:r>
              <a:rPr lang="en-US" sz="1900" dirty="0" err="1"/>
              <a:t>besar</a:t>
            </a:r>
            <a:r>
              <a:rPr lang="en-US" sz="1900" dirty="0"/>
              <a:t> </a:t>
            </a:r>
            <a:r>
              <a:rPr lang="en-US" sz="1900" dirty="0" err="1"/>
              <a:t>perusahaan</a:t>
            </a:r>
            <a:r>
              <a:rPr lang="en-US" sz="1900" dirty="0"/>
              <a:t> web hosting </a:t>
            </a:r>
            <a:r>
              <a:rPr lang="en-US" sz="1900" dirty="0" err="1"/>
              <a:t>menyediakan</a:t>
            </a:r>
            <a:r>
              <a:rPr lang="en-US" sz="1900" dirty="0"/>
              <a:t> shared hosting </a:t>
            </a:r>
            <a:r>
              <a:rPr lang="en-US" sz="1900" dirty="0" err="1"/>
              <a:t>karena</a:t>
            </a:r>
            <a:r>
              <a:rPr lang="en-US" sz="1900" dirty="0"/>
              <a:t>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murah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mudah</a:t>
            </a:r>
            <a:r>
              <a:rPr lang="en-US" sz="1900" dirty="0"/>
              <a:t>.</a:t>
            </a:r>
          </a:p>
          <a:p>
            <a:r>
              <a:rPr lang="en-US" sz="1900" dirty="0"/>
              <a:t>Virtual Private Server (VPS): VPS </a:t>
            </a:r>
            <a:r>
              <a:rPr lang="en-US" sz="1900" dirty="0" err="1"/>
              <a:t>satu</a:t>
            </a:r>
            <a:r>
              <a:rPr lang="en-US" sz="1900" dirty="0"/>
              <a:t> </a:t>
            </a:r>
            <a:r>
              <a:rPr lang="en-US" sz="1900" dirty="0" err="1"/>
              <a:t>tingkat</a:t>
            </a:r>
            <a:r>
              <a:rPr lang="en-US" sz="1900" dirty="0"/>
              <a:t> di </a:t>
            </a:r>
            <a:r>
              <a:rPr lang="en-US" sz="1900" dirty="0" err="1"/>
              <a:t>atas</a:t>
            </a:r>
            <a:r>
              <a:rPr lang="en-US" sz="1900" dirty="0"/>
              <a:t> shared hosting, </a:t>
            </a:r>
            <a:r>
              <a:rPr lang="en-US" sz="1900" dirty="0" err="1"/>
              <a:t>banyak</a:t>
            </a:r>
            <a:r>
              <a:rPr lang="en-US" sz="1900" dirty="0"/>
              <a:t> </a:t>
            </a:r>
            <a:r>
              <a:rPr lang="en-US" sz="1900" dirty="0" err="1"/>
              <a:t>digunakan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bisnis</a:t>
            </a:r>
            <a:r>
              <a:rPr lang="en-US" sz="1900" dirty="0"/>
              <a:t> </a:t>
            </a:r>
            <a:r>
              <a:rPr lang="en-US" sz="1900" dirty="0" err="1"/>
              <a:t>menengah</a:t>
            </a:r>
            <a:r>
              <a:rPr lang="en-US" sz="1900" dirty="0"/>
              <a:t>. </a:t>
            </a:r>
            <a:r>
              <a:rPr lang="en-US" sz="1900" dirty="0" err="1"/>
              <a:t>Dengan</a:t>
            </a:r>
            <a:r>
              <a:rPr lang="en-US" sz="1900" dirty="0"/>
              <a:t> VPS, </a:t>
            </a:r>
            <a:r>
              <a:rPr lang="en-US" sz="1900" dirty="0" err="1"/>
              <a:t>pengguna</a:t>
            </a:r>
            <a:r>
              <a:rPr lang="en-US" sz="1900" dirty="0"/>
              <a:t> </a:t>
            </a:r>
            <a:r>
              <a:rPr lang="en-US" sz="1900" dirty="0" err="1"/>
              <a:t>diisolasi</a:t>
            </a:r>
            <a:r>
              <a:rPr lang="en-US" sz="1900" dirty="0"/>
              <a:t> </a:t>
            </a:r>
            <a:r>
              <a:rPr lang="en-US" sz="1900" dirty="0" err="1"/>
              <a:t>satu</a:t>
            </a:r>
            <a:r>
              <a:rPr lang="en-US" sz="1900" dirty="0"/>
              <a:t> </a:t>
            </a:r>
            <a:r>
              <a:rPr lang="en-US" sz="1900" dirty="0" err="1"/>
              <a:t>sama</a:t>
            </a:r>
            <a:r>
              <a:rPr lang="en-US" sz="1900" dirty="0"/>
              <a:t> lain. Server virtual </a:t>
            </a:r>
            <a:r>
              <a:rPr lang="en-US" sz="1900" dirty="0" err="1"/>
              <a:t>muncul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setiap</a:t>
            </a:r>
            <a:r>
              <a:rPr lang="en-US" sz="1900" dirty="0"/>
              <a:t> </a:t>
            </a:r>
            <a:r>
              <a:rPr lang="en-US" sz="1900" dirty="0" err="1"/>
              <a:t>pengguna</a:t>
            </a:r>
            <a:r>
              <a:rPr lang="en-US" sz="1900" dirty="0"/>
              <a:t> </a:t>
            </a:r>
            <a:r>
              <a:rPr lang="en-US" sz="1900" dirty="0" err="1"/>
              <a:t>sebagai</a:t>
            </a:r>
            <a:r>
              <a:rPr lang="en-US" sz="1900" dirty="0"/>
              <a:t> server </a:t>
            </a:r>
            <a:r>
              <a:rPr lang="en-US" sz="1900" dirty="0" err="1"/>
              <a:t>khusus</a:t>
            </a:r>
            <a:r>
              <a:rPr lang="en-US" sz="1900" dirty="0"/>
              <a:t> </a:t>
            </a:r>
            <a:r>
              <a:rPr lang="en-US" sz="1900" dirty="0" err="1"/>
              <a:t>meskipun</a:t>
            </a:r>
            <a:r>
              <a:rPr lang="en-US" sz="1900" dirty="0"/>
              <a:t> </a:t>
            </a:r>
            <a:r>
              <a:rPr lang="en-US" sz="1900" dirty="0" err="1"/>
              <a:t>sebenarnya</a:t>
            </a:r>
            <a:r>
              <a:rPr lang="en-US" sz="1900" dirty="0"/>
              <a:t> </a:t>
            </a:r>
            <a:r>
              <a:rPr lang="en-US" sz="1900" dirty="0" err="1"/>
              <a:t>melayani</a:t>
            </a:r>
            <a:r>
              <a:rPr lang="en-US" sz="1900" dirty="0"/>
              <a:t> </a:t>
            </a:r>
            <a:r>
              <a:rPr lang="en-US" sz="1900" dirty="0" err="1"/>
              <a:t>banyak</a:t>
            </a:r>
            <a:r>
              <a:rPr lang="en-US" sz="1900" dirty="0"/>
              <a:t> </a:t>
            </a:r>
            <a:r>
              <a:rPr lang="en-US" sz="1900" dirty="0" err="1"/>
              <a:t>situs</a:t>
            </a:r>
            <a:r>
              <a:rPr lang="en-US" sz="1900" dirty="0"/>
              <a:t> web. </a:t>
            </a:r>
            <a:r>
              <a:rPr lang="en-US" sz="1900" dirty="0" err="1"/>
              <a:t>Pengguna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melakukan</a:t>
            </a:r>
            <a:r>
              <a:rPr lang="en-US" sz="1900" dirty="0"/>
              <a:t> </a:t>
            </a:r>
            <a:r>
              <a:rPr lang="en-US" sz="1900" dirty="0" err="1"/>
              <a:t>perubahan</a:t>
            </a:r>
            <a:r>
              <a:rPr lang="en-US" sz="1900" dirty="0"/>
              <a:t> (</a:t>
            </a:r>
            <a:r>
              <a:rPr lang="en-US" sz="1900" dirty="0" err="1"/>
              <a:t>kustomisasi</a:t>
            </a:r>
            <a:r>
              <a:rPr lang="en-US" sz="1900" dirty="0"/>
              <a:t>)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mengelola</a:t>
            </a:r>
            <a:r>
              <a:rPr lang="en-US" sz="1900" dirty="0"/>
              <a:t> server </a:t>
            </a:r>
            <a:r>
              <a:rPr lang="en-US" sz="1900" dirty="0" err="1"/>
              <a:t>mereka</a:t>
            </a:r>
            <a:r>
              <a:rPr lang="en-US" sz="1900" dirty="0"/>
              <a:t> </a:t>
            </a:r>
            <a:r>
              <a:rPr lang="en-US" sz="1900" dirty="0" err="1"/>
              <a:t>sendiri</a:t>
            </a:r>
            <a:r>
              <a:rPr lang="en-US" sz="1900" dirty="0"/>
              <a:t>.</a:t>
            </a:r>
          </a:p>
          <a:p>
            <a:r>
              <a:rPr lang="en-US" sz="1900" dirty="0"/>
              <a:t>Dedicated server Dedicated server (dedicated server) </a:t>
            </a:r>
            <a:r>
              <a:rPr lang="en-US" sz="1900" dirty="0" err="1"/>
              <a:t>menyediakan</a:t>
            </a:r>
            <a:r>
              <a:rPr lang="en-US" sz="1900" dirty="0"/>
              <a:t> </a:t>
            </a:r>
            <a:r>
              <a:rPr lang="en-US" sz="1900" dirty="0" err="1"/>
              <a:t>seluruh</a:t>
            </a:r>
            <a:r>
              <a:rPr lang="en-US" sz="1900" dirty="0"/>
              <a:t> server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disewa</a:t>
            </a:r>
            <a:r>
              <a:rPr lang="en-US" sz="1900" dirty="0"/>
              <a:t>.</a:t>
            </a:r>
          </a:p>
          <a:p>
            <a:r>
              <a:rPr lang="en-US" sz="1900" dirty="0"/>
              <a:t>Cloud hosting Cloud hosting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jenis</a:t>
            </a:r>
            <a:r>
              <a:rPr lang="en-US" sz="1900" dirty="0"/>
              <a:t> hosting </a:t>
            </a:r>
            <a:r>
              <a:rPr lang="en-US" sz="1900" dirty="0" err="1"/>
              <a:t>terbaru</a:t>
            </a:r>
            <a:r>
              <a:rPr lang="en-US" sz="1900" dirty="0"/>
              <a:t> yang </a:t>
            </a:r>
            <a:r>
              <a:rPr lang="en-US" sz="1900" dirty="0" err="1"/>
              <a:t>memasuki</a:t>
            </a:r>
            <a:r>
              <a:rPr lang="en-US" sz="1900" dirty="0"/>
              <a:t> </a:t>
            </a:r>
            <a:r>
              <a:rPr lang="en-US" sz="1900" dirty="0" err="1"/>
              <a:t>pasar</a:t>
            </a:r>
            <a:r>
              <a:rPr lang="en-US" sz="1900" dirty="0"/>
              <a:t>,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telah</a:t>
            </a:r>
            <a:r>
              <a:rPr lang="en-US" sz="1900" dirty="0"/>
              <a:t> </a:t>
            </a:r>
            <a:r>
              <a:rPr lang="en-US" sz="1900" dirty="0" err="1"/>
              <a:t>menjadi</a:t>
            </a:r>
            <a:r>
              <a:rPr lang="en-US" sz="1900" dirty="0"/>
              <a:t> </a:t>
            </a:r>
            <a:r>
              <a:rPr lang="en-US" sz="1900" dirty="0" err="1"/>
              <a:t>sangat</a:t>
            </a:r>
            <a:r>
              <a:rPr lang="en-US" sz="1900" dirty="0"/>
              <a:t> </a:t>
            </a:r>
            <a:r>
              <a:rPr lang="en-US" sz="1900" dirty="0" err="1"/>
              <a:t>populer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beberapa</a:t>
            </a:r>
            <a:r>
              <a:rPr lang="en-US" sz="1900" dirty="0"/>
              <a:t> </a:t>
            </a:r>
            <a:r>
              <a:rPr lang="en-US" sz="1900" dirty="0" err="1"/>
              <a:t>tahun</a:t>
            </a:r>
            <a:r>
              <a:rPr lang="en-US" sz="1900" dirty="0"/>
              <a:t> </a:t>
            </a:r>
            <a:r>
              <a:rPr lang="en-US" sz="1900" dirty="0" err="1"/>
              <a:t>terakhir</a:t>
            </a:r>
            <a:r>
              <a:rPr lang="en-US" sz="1900" dirty="0"/>
              <a:t>. </a:t>
            </a:r>
            <a:r>
              <a:rPr lang="en-US" sz="1900" dirty="0" err="1"/>
              <a:t>Jenis</a:t>
            </a:r>
            <a:r>
              <a:rPr lang="en-US" sz="1900" dirty="0"/>
              <a:t> hosting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beroperasi</a:t>
            </a:r>
            <a:r>
              <a:rPr lang="en-US" sz="1900" dirty="0"/>
              <a:t> di </a:t>
            </a:r>
            <a:r>
              <a:rPr lang="en-US" sz="1900" dirty="0" err="1"/>
              <a:t>banyak</a:t>
            </a:r>
            <a:r>
              <a:rPr lang="en-US" sz="1900" dirty="0"/>
              <a:t> server web yang </a:t>
            </a:r>
            <a:r>
              <a:rPr lang="en-US" sz="1900" dirty="0" err="1"/>
              <a:t>saling</a:t>
            </a:r>
            <a:r>
              <a:rPr lang="en-US" sz="1900" dirty="0"/>
              <a:t> </a:t>
            </a:r>
            <a:r>
              <a:rPr lang="en-US" sz="1900" dirty="0" err="1"/>
              <a:t>berhubungan</a:t>
            </a:r>
            <a:r>
              <a:rPr lang="en-US" sz="1900" dirty="0"/>
              <a:t> yang </a:t>
            </a:r>
            <a:r>
              <a:rPr lang="en-US" sz="1900" dirty="0" err="1"/>
              <a:t>menyediakan</a:t>
            </a:r>
            <a:r>
              <a:rPr lang="en-US" sz="1900" dirty="0"/>
              <a:t> </a:t>
            </a:r>
            <a:r>
              <a:rPr lang="en-US" sz="1900" dirty="0" err="1"/>
              <a:t>infrastruktur</a:t>
            </a:r>
            <a:r>
              <a:rPr lang="en-US" sz="1900" dirty="0"/>
              <a:t> web yang </a:t>
            </a:r>
            <a:r>
              <a:rPr lang="en-US" sz="1900" dirty="0" err="1"/>
              <a:t>terjangkau</a:t>
            </a:r>
            <a:r>
              <a:rPr lang="en-US" sz="1900" dirty="0"/>
              <a:t>, </a:t>
            </a:r>
            <a:r>
              <a:rPr lang="en-US" sz="1900" dirty="0" err="1"/>
              <a:t>terukur</a:t>
            </a:r>
            <a:r>
              <a:rPr lang="en-US" sz="1900" dirty="0"/>
              <a:t>,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andal</a:t>
            </a:r>
            <a:r>
              <a:rPr lang="en-US" sz="1900" dirty="0"/>
              <a:t>. </a:t>
            </a:r>
            <a:r>
              <a:rPr lang="en-US" sz="1900" dirty="0" err="1"/>
              <a:t>Paket</a:t>
            </a:r>
            <a:r>
              <a:rPr lang="en-US" sz="1900" dirty="0"/>
              <a:t> hosting cloud </a:t>
            </a:r>
            <a:r>
              <a:rPr lang="en-US" sz="1900" dirty="0" err="1"/>
              <a:t>biasanya</a:t>
            </a:r>
            <a:r>
              <a:rPr lang="en-US" sz="1900" dirty="0"/>
              <a:t> </a:t>
            </a:r>
            <a:r>
              <a:rPr lang="en-US" sz="1900" dirty="0" err="1"/>
              <a:t>menawarkan</a:t>
            </a:r>
            <a:r>
              <a:rPr lang="en-US" sz="1900" dirty="0"/>
              <a:t> bandwidth yang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terukur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andal</a:t>
            </a:r>
            <a:r>
              <a:rPr lang="en-US" sz="1900" dirty="0"/>
              <a:t> </a:t>
            </a:r>
            <a:r>
              <a:rPr lang="en-US" sz="1900" dirty="0" err="1"/>
              <a:t>serta</a:t>
            </a:r>
            <a:r>
              <a:rPr lang="en-US" sz="1900" dirty="0"/>
              <a:t> </a:t>
            </a:r>
            <a:r>
              <a:rPr lang="en-US" sz="1900" dirty="0" err="1"/>
              <a:t>jumlah</a:t>
            </a:r>
            <a:r>
              <a:rPr lang="en-US" sz="1900" dirty="0"/>
              <a:t> </a:t>
            </a:r>
            <a:r>
              <a:rPr lang="en-US" sz="1900" dirty="0" err="1"/>
              <a:t>ruang</a:t>
            </a:r>
            <a:r>
              <a:rPr lang="en-US" sz="1900" dirty="0"/>
              <a:t> disk yang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terbatas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domain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terbatas</a:t>
            </a:r>
            <a:r>
              <a:rPr lang="en-US" sz="1900" dirty="0"/>
              <a:t> yang </a:t>
            </a:r>
            <a:r>
              <a:rPr lang="en-US" sz="1900" dirty="0" err="1"/>
              <a:t>menjelaskan</a:t>
            </a:r>
            <a:r>
              <a:rPr lang="en-US" sz="1900" dirty="0"/>
              <a:t> </a:t>
            </a:r>
            <a:r>
              <a:rPr lang="en-US" sz="1900" dirty="0" err="1"/>
              <a:t>mengapa</a:t>
            </a:r>
            <a:r>
              <a:rPr lang="en-US" sz="1900" dirty="0"/>
              <a:t> </a:t>
            </a:r>
            <a:r>
              <a:rPr lang="en-US" sz="1900" dirty="0" err="1"/>
              <a:t>begitu</a:t>
            </a:r>
            <a:r>
              <a:rPr lang="en-US" sz="1900" dirty="0"/>
              <a:t> </a:t>
            </a:r>
            <a:r>
              <a:rPr lang="en-US" sz="1900" dirty="0" err="1"/>
              <a:t>banyak</a:t>
            </a:r>
            <a:r>
              <a:rPr lang="en-US" sz="1900" dirty="0"/>
              <a:t> </a:t>
            </a:r>
            <a:r>
              <a:rPr lang="en-US" sz="1900" dirty="0" err="1"/>
              <a:t>bisnis</a:t>
            </a:r>
            <a:r>
              <a:rPr lang="en-US" sz="1900" dirty="0"/>
              <a:t> </a:t>
            </a:r>
            <a:r>
              <a:rPr lang="en-US" sz="1900" dirty="0" err="1"/>
              <a:t>besar</a:t>
            </a:r>
            <a:r>
              <a:rPr lang="en-US" sz="1900" dirty="0"/>
              <a:t> </a:t>
            </a:r>
            <a:r>
              <a:rPr lang="en-US" sz="1900" dirty="0" err="1"/>
              <a:t>beralih</a:t>
            </a:r>
            <a:r>
              <a:rPr lang="en-US" sz="1900" dirty="0"/>
              <a:t> </a:t>
            </a:r>
            <a:r>
              <a:rPr lang="en-US" sz="1900" dirty="0" err="1"/>
              <a:t>ke</a:t>
            </a:r>
            <a:r>
              <a:rPr lang="en-US" sz="1900" dirty="0"/>
              <a:t> cloud.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652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0216FC-1BD1-41E5-88D0-0DE8A30D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GITHUB PAGES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4FC98DD-02D2-284D-BAC6-DFCF9C9B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2560"/>
            <a:ext cx="11029615" cy="4195590"/>
          </a:xfrm>
        </p:spPr>
        <p:txBody>
          <a:bodyPr anchor="t"/>
          <a:lstStyle/>
          <a:p>
            <a:pPr eaLnBrk="1">
              <a:defRPr/>
            </a:pP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website </a:t>
            </a:r>
            <a:r>
              <a:rPr lang="en-US" sz="2000" dirty="0" err="1"/>
              <a:t>dengan</a:t>
            </a:r>
            <a:r>
              <a:rPr lang="en-US" sz="2000" dirty="0"/>
              <a:t> Version Control System (VCS) yang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repositori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gratis.</a:t>
            </a:r>
          </a:p>
          <a:p>
            <a:pPr eaLnBrk="1">
              <a:defRPr/>
            </a:pPr>
            <a:r>
              <a:rPr lang="en-US" sz="2000" dirty="0" err="1" smtClean="0"/>
              <a:t>Respositori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folder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source code.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berkolaborasi</a:t>
            </a:r>
            <a:r>
              <a:rPr lang="en-US" sz="2000" dirty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pembaruan</a:t>
            </a:r>
            <a:r>
              <a:rPr lang="en-US" sz="2000" dirty="0"/>
              <a:t> </a:t>
            </a:r>
            <a:r>
              <a:rPr lang="en-US" sz="2000" dirty="0" err="1"/>
              <a:t>rutin</a:t>
            </a:r>
            <a:r>
              <a:rPr lang="en-US" sz="2000" dirty="0"/>
              <a:t>,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melacak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eaLnBrk="1">
              <a:defRPr/>
            </a:pP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,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:</a:t>
            </a:r>
          </a:p>
          <a:p>
            <a:pPr lvl="1" eaLnBrk="1">
              <a:defRPr/>
            </a:pP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</a:t>
            </a:r>
            <a:r>
              <a:rPr lang="en-US" sz="1800" dirty="0" err="1"/>
              <a:t>repositori</a:t>
            </a:r>
            <a:r>
              <a:rPr lang="en-US" sz="1800" dirty="0"/>
              <a:t>.</a:t>
            </a:r>
          </a:p>
          <a:p>
            <a:pPr lvl="1" eaLnBrk="1">
              <a:defRPr/>
            </a:pP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wadah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berkolaborasi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mengerjakan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proyek</a:t>
            </a:r>
            <a:r>
              <a:rPr lang="en-US" sz="1800" dirty="0"/>
              <a:t>.</a:t>
            </a:r>
          </a:p>
          <a:p>
            <a:pPr lvl="1" eaLnBrk="1">
              <a:defRPr/>
            </a:pPr>
            <a:r>
              <a:rPr lang="en-US" sz="1800" dirty="0" err="1"/>
              <a:t>Muat</a:t>
            </a:r>
            <a:r>
              <a:rPr lang="en-US" sz="1800" dirty="0"/>
              <a:t> </a:t>
            </a:r>
            <a:r>
              <a:rPr lang="en-US" sz="1800" dirty="0" err="1"/>
              <a:t>profil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mengikuti</a:t>
            </a:r>
            <a:r>
              <a:rPr lang="en-US" sz="1800" dirty="0"/>
              <a:t> </a:t>
            </a:r>
            <a:r>
              <a:rPr lang="en-US" sz="1800" dirty="0" err="1"/>
              <a:t>programer</a:t>
            </a:r>
            <a:r>
              <a:rPr lang="en-US" sz="1800" dirty="0"/>
              <a:t> lain di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.</a:t>
            </a:r>
          </a:p>
          <a:p>
            <a:pPr lvl="1" eaLnBrk="1">
              <a:defRPr/>
            </a:pPr>
            <a:r>
              <a:rPr lang="en-US" sz="1800" dirty="0" err="1"/>
              <a:t>Mampu</a:t>
            </a:r>
            <a:r>
              <a:rPr lang="en-US" sz="1800" dirty="0"/>
              <a:t> </a:t>
            </a:r>
            <a:r>
              <a:rPr lang="en-US" sz="1800" dirty="0" err="1"/>
              <a:t>memantau</a:t>
            </a:r>
            <a:r>
              <a:rPr lang="en-US" sz="1800" dirty="0"/>
              <a:t> </a:t>
            </a:r>
            <a:r>
              <a:rPr lang="en-US" sz="1800" dirty="0" err="1"/>
              <a:t>repositori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.</a:t>
            </a:r>
          </a:p>
          <a:p>
            <a:pPr eaLnBrk="1">
              <a:defRPr/>
            </a:pP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yang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publikasi</a:t>
            </a:r>
            <a:r>
              <a:rPr lang="en-US" sz="2000" dirty="0"/>
              <a:t> gratis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situs</a:t>
            </a:r>
            <a:r>
              <a:rPr lang="en-US" sz="2000" dirty="0"/>
              <a:t> web.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mempublikasikan</a:t>
            </a:r>
            <a:r>
              <a:rPr lang="en-US" sz="2000" dirty="0"/>
              <a:t> </a:t>
            </a:r>
            <a:r>
              <a:rPr lang="en-US" sz="2000" dirty="0" err="1"/>
              <a:t>situs</a:t>
            </a:r>
            <a:r>
              <a:rPr lang="en-US" sz="2000" dirty="0"/>
              <a:t> web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repositori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statis</a:t>
            </a:r>
            <a:r>
              <a:rPr lang="en-US" sz="2000" dirty="0"/>
              <a:t> (html,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02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0216FC-1BD1-41E5-88D0-0DE8A30D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HOSTING </a:t>
            </a:r>
            <a:r>
              <a:rPr lang="en-US" dirty="0" err="1" smtClean="0"/>
              <a:t>WEBsite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4FC98DD-02D2-284D-BAC6-DFCF9C9B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0477"/>
            <a:ext cx="11029615" cy="4195590"/>
          </a:xfrm>
        </p:spPr>
        <p:txBody>
          <a:bodyPr anchor="t"/>
          <a:lstStyle/>
          <a:p>
            <a:pPr eaLnBrk="1">
              <a:defRPr/>
            </a:pPr>
            <a:r>
              <a:rPr lang="en-US" sz="2000" dirty="0" smtClean="0"/>
              <a:t>Kita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 smtClean="0"/>
              <a:t>meng</a:t>
            </a:r>
            <a:r>
              <a:rPr lang="en-US" sz="2000" dirty="0" smtClean="0"/>
              <a:t>-</a:t>
            </a:r>
            <a:r>
              <a:rPr lang="en-US" sz="2000" i="1" dirty="0" smtClean="0"/>
              <a:t>hosting</a:t>
            </a:r>
            <a:r>
              <a:rPr lang="en-US" sz="2000" dirty="0" smtClean="0"/>
              <a:t> </a:t>
            </a:r>
            <a:r>
              <a:rPr lang="en-US" sz="2000" dirty="0" err="1"/>
              <a:t>situs</a:t>
            </a:r>
            <a:r>
              <a:rPr lang="en-US" sz="2000" dirty="0"/>
              <a:t> web </a:t>
            </a:r>
            <a:r>
              <a:rPr lang="en-US" sz="2000" dirty="0" smtClean="0"/>
              <a:t>di </a:t>
            </a:r>
            <a:r>
              <a:rPr lang="en-US" sz="2000" dirty="0" err="1"/>
              <a:t>penyedia</a:t>
            </a:r>
            <a:r>
              <a:rPr lang="en-US" sz="2000" dirty="0"/>
              <a:t> hosting gratis.</a:t>
            </a:r>
          </a:p>
          <a:p>
            <a:pPr eaLnBrk="1">
              <a:defRPr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menghosting</a:t>
            </a:r>
            <a:r>
              <a:rPr lang="en-US" sz="2000" dirty="0"/>
              <a:t> web </a:t>
            </a:r>
            <a:r>
              <a:rPr lang="en-US" sz="2000" dirty="0" err="1"/>
              <a:t>dinamis</a:t>
            </a:r>
            <a:r>
              <a:rPr lang="en-US" sz="2000" dirty="0"/>
              <a:t>, </a:t>
            </a:r>
            <a:r>
              <a:rPr lang="en-US" sz="2000" dirty="0" err="1"/>
              <a:t>langkah-langkahnya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:</a:t>
            </a:r>
          </a:p>
          <a:p>
            <a:pPr lvl="1" eaLnBrk="1">
              <a:defRPr/>
            </a:pPr>
            <a:r>
              <a:rPr lang="en-US" sz="2000" dirty="0" err="1"/>
              <a:t>Pilih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domain</a:t>
            </a:r>
          </a:p>
          <a:p>
            <a:pPr lvl="1" eaLnBrk="1">
              <a:defRPr/>
            </a:pPr>
            <a:r>
              <a:rPr lang="en-US" sz="2000" dirty="0" err="1"/>
              <a:t>Unggah</a:t>
            </a:r>
            <a:r>
              <a:rPr lang="en-US" sz="2000" dirty="0"/>
              <a:t> file </a:t>
            </a:r>
            <a:r>
              <a:rPr lang="en-US" sz="2000" dirty="0" err="1"/>
              <a:t>melalui</a:t>
            </a:r>
            <a:r>
              <a:rPr lang="en-US" sz="2000" dirty="0"/>
              <a:t> FTP (File Transfer Protocol)</a:t>
            </a:r>
          </a:p>
          <a:p>
            <a:pPr lvl="1" eaLnBrk="1">
              <a:defRPr/>
            </a:pPr>
            <a:r>
              <a:rPr lang="en-US" sz="2000" dirty="0" err="1"/>
              <a:t>Konfigurasi</a:t>
            </a:r>
            <a:r>
              <a:rPr lang="en-US" sz="2000" dirty="0"/>
              <a:t> database </a:t>
            </a:r>
            <a:r>
              <a:rPr lang="en-US" sz="2000" dirty="0" err="1"/>
              <a:t>dan</a:t>
            </a:r>
            <a:r>
              <a:rPr lang="en-US" sz="2000" dirty="0"/>
              <a:t> edit file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database</a:t>
            </a:r>
            <a:endParaRPr lang="en-US" sz="2000" dirty="0" smtClean="0"/>
          </a:p>
          <a:p>
            <a:pPr lvl="1" eaLnBrk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4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50A5C8-1E92-5E46-93BB-D8435937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DB7A8F2-BFD0-ED4A-AC2B-DA18B61C6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2956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0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530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PowerPoint Presentation</vt:lpstr>
      <vt:lpstr>topic</vt:lpstr>
      <vt:lpstr>OBJECTIVES</vt:lpstr>
      <vt:lpstr>Web hosting</vt:lpstr>
      <vt:lpstr>CARA KERJA WEB HOSTING</vt:lpstr>
      <vt:lpstr>GITHUB PAGES</vt:lpstr>
      <vt:lpstr>HOSTING WEBsite dinamis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wilda</dc:creator>
  <cp:lastModifiedBy>wilda</cp:lastModifiedBy>
  <cp:revision>66</cp:revision>
  <dcterms:created xsi:type="dcterms:W3CDTF">2020-10-23T03:37:21Z</dcterms:created>
  <dcterms:modified xsi:type="dcterms:W3CDTF">2020-12-06T11:56:38Z</dcterms:modified>
</cp:coreProperties>
</file>