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60" d="100"/>
          <a:sy n="60" d="100"/>
        </p:scale>
        <p:origin x="749"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B14FC5-9D06-4822-B54B-78BF0812A516}"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7B3DDDF5-78E5-4AC9-8AAA-D6D97667B719}">
      <dgm:prSet phldrT="[Text]"/>
      <dgm:spPr/>
      <dgm:t>
        <a:bodyPr/>
        <a:lstStyle/>
        <a:p>
          <a:r>
            <a:rPr lang="en-US" dirty="0" err="1"/>
            <a:t>inheritence</a:t>
          </a:r>
          <a:endParaRPr lang="en-US" dirty="0"/>
        </a:p>
      </dgm:t>
    </dgm:pt>
    <dgm:pt modelId="{493EE344-7301-44DF-9EB6-04B12F406179}" type="parTrans" cxnId="{98BE43FF-CEAA-45BD-BBB0-9FE225220AE0}">
      <dgm:prSet/>
      <dgm:spPr/>
      <dgm:t>
        <a:bodyPr/>
        <a:lstStyle/>
        <a:p>
          <a:endParaRPr lang="en-US"/>
        </a:p>
      </dgm:t>
    </dgm:pt>
    <dgm:pt modelId="{1C2180B2-82E0-4FFB-9CE1-CD4F6CC0277A}" type="sibTrans" cxnId="{98BE43FF-CEAA-45BD-BBB0-9FE225220AE0}">
      <dgm:prSet/>
      <dgm:spPr/>
      <dgm:t>
        <a:bodyPr/>
        <a:lstStyle/>
        <a:p>
          <a:endParaRPr lang="en-US"/>
        </a:p>
      </dgm:t>
    </dgm:pt>
    <dgm:pt modelId="{D1050FBA-2C88-47C1-97D9-EA95941B9F22}">
      <dgm:prSet phldrT="[Text]"/>
      <dgm:spPr/>
      <dgm:t>
        <a:bodyPr/>
        <a:lstStyle/>
        <a:p>
          <a:r>
            <a:rPr lang="en-US" dirty="0"/>
            <a:t>Main Window</a:t>
          </a:r>
        </a:p>
      </dgm:t>
    </dgm:pt>
    <dgm:pt modelId="{4B3B7118-89A8-44BC-9A7F-3DAE55D3F703}" type="parTrans" cxnId="{795548DC-49C2-4C30-8880-E8EA8D21934C}">
      <dgm:prSet/>
      <dgm:spPr/>
      <dgm:t>
        <a:bodyPr/>
        <a:lstStyle/>
        <a:p>
          <a:endParaRPr lang="en-US"/>
        </a:p>
      </dgm:t>
    </dgm:pt>
    <dgm:pt modelId="{3DAC6794-766F-4D51-9B44-8261B76E36CF}" type="sibTrans" cxnId="{795548DC-49C2-4C30-8880-E8EA8D21934C}">
      <dgm:prSet/>
      <dgm:spPr/>
      <dgm:t>
        <a:bodyPr/>
        <a:lstStyle/>
        <a:p>
          <a:endParaRPr lang="en-US"/>
        </a:p>
      </dgm:t>
    </dgm:pt>
    <dgm:pt modelId="{4078D27A-8534-4FB8-A308-8F9E5F5DF5DC}">
      <dgm:prSet phldrT="[Text]"/>
      <dgm:spPr/>
      <dgm:t>
        <a:bodyPr/>
        <a:lstStyle/>
        <a:p>
          <a:r>
            <a:rPr lang="en-US" dirty="0"/>
            <a:t>Category</a:t>
          </a:r>
        </a:p>
      </dgm:t>
    </dgm:pt>
    <dgm:pt modelId="{45FDA61E-726C-47E1-8550-4DB0E99FD967}" type="parTrans" cxnId="{0C98FB75-5EDA-4BF7-92D0-03ED242C9DF0}">
      <dgm:prSet/>
      <dgm:spPr/>
      <dgm:t>
        <a:bodyPr/>
        <a:lstStyle/>
        <a:p>
          <a:endParaRPr lang="en-US"/>
        </a:p>
      </dgm:t>
    </dgm:pt>
    <dgm:pt modelId="{D4152410-2946-4DF8-AE5A-5A782265DCE9}" type="sibTrans" cxnId="{0C98FB75-5EDA-4BF7-92D0-03ED242C9DF0}">
      <dgm:prSet/>
      <dgm:spPr/>
      <dgm:t>
        <a:bodyPr/>
        <a:lstStyle/>
        <a:p>
          <a:endParaRPr lang="en-US"/>
        </a:p>
      </dgm:t>
    </dgm:pt>
    <dgm:pt modelId="{022C801D-0F1A-4A0D-B96D-690C644B704D}">
      <dgm:prSet phldrT="[Text]"/>
      <dgm:spPr/>
      <dgm:t>
        <a:bodyPr/>
        <a:lstStyle/>
        <a:p>
          <a:r>
            <a:rPr lang="en-US" dirty="0"/>
            <a:t>Contact</a:t>
          </a:r>
        </a:p>
      </dgm:t>
    </dgm:pt>
    <dgm:pt modelId="{28B43807-46E1-4DE9-BB21-775652223F23}" type="parTrans" cxnId="{91575955-3944-4792-8B84-BCB725FD0ED8}">
      <dgm:prSet/>
      <dgm:spPr/>
      <dgm:t>
        <a:bodyPr/>
        <a:lstStyle/>
        <a:p>
          <a:endParaRPr lang="en-US"/>
        </a:p>
      </dgm:t>
    </dgm:pt>
    <dgm:pt modelId="{6C5C5A9E-340A-4169-84E9-AEEE267F27B5}" type="sibTrans" cxnId="{91575955-3944-4792-8B84-BCB725FD0ED8}">
      <dgm:prSet/>
      <dgm:spPr/>
      <dgm:t>
        <a:bodyPr/>
        <a:lstStyle/>
        <a:p>
          <a:endParaRPr lang="en-US"/>
        </a:p>
      </dgm:t>
    </dgm:pt>
    <dgm:pt modelId="{8EAAA270-6E75-4CD9-8253-A5049F82D849}">
      <dgm:prSet phldrT="[Text]"/>
      <dgm:spPr/>
      <dgm:t>
        <a:bodyPr/>
        <a:lstStyle/>
        <a:p>
          <a:r>
            <a:rPr lang="en-US" dirty="0"/>
            <a:t>Bill Window</a:t>
          </a:r>
        </a:p>
      </dgm:t>
    </dgm:pt>
    <dgm:pt modelId="{35967E2E-A47D-449B-8097-5A1CFA1E6C60}" type="parTrans" cxnId="{2BAC731B-630F-4853-A0C8-541962B52054}">
      <dgm:prSet/>
      <dgm:spPr/>
      <dgm:t>
        <a:bodyPr/>
        <a:lstStyle/>
        <a:p>
          <a:endParaRPr lang="en-US"/>
        </a:p>
      </dgm:t>
    </dgm:pt>
    <dgm:pt modelId="{DD9347EA-67B8-4B32-AB97-3399A79CF2E5}" type="sibTrans" cxnId="{2BAC731B-630F-4853-A0C8-541962B52054}">
      <dgm:prSet/>
      <dgm:spPr/>
      <dgm:t>
        <a:bodyPr/>
        <a:lstStyle/>
        <a:p>
          <a:endParaRPr lang="en-US"/>
        </a:p>
      </dgm:t>
    </dgm:pt>
    <dgm:pt modelId="{95F74417-4E5D-4ABF-9150-2E17C0964790}">
      <dgm:prSet phldrT="[Text]"/>
      <dgm:spPr/>
      <dgm:t>
        <a:bodyPr/>
        <a:lstStyle/>
        <a:p>
          <a:r>
            <a:rPr lang="en-US" dirty="0"/>
            <a:t>Splash Screen</a:t>
          </a:r>
        </a:p>
      </dgm:t>
    </dgm:pt>
    <dgm:pt modelId="{B6DE6993-4D13-4842-BACA-AB2F38FF5457}" type="parTrans" cxnId="{889BF8A3-4A52-468B-BFDF-4E89CEFFA32E}">
      <dgm:prSet/>
      <dgm:spPr/>
      <dgm:t>
        <a:bodyPr/>
        <a:lstStyle/>
        <a:p>
          <a:endParaRPr lang="en-US"/>
        </a:p>
      </dgm:t>
    </dgm:pt>
    <dgm:pt modelId="{1A2A5B27-7E28-44B1-A3DF-A48F1761073E}" type="sibTrans" cxnId="{889BF8A3-4A52-468B-BFDF-4E89CEFFA32E}">
      <dgm:prSet/>
      <dgm:spPr/>
      <dgm:t>
        <a:bodyPr/>
        <a:lstStyle/>
        <a:p>
          <a:endParaRPr lang="en-US"/>
        </a:p>
      </dgm:t>
    </dgm:pt>
    <dgm:pt modelId="{7E121EE4-FF95-408A-9172-51F8B287E01F}" type="pres">
      <dgm:prSet presAssocID="{09B14FC5-9D06-4822-B54B-78BF0812A516}" presName="Name0" presStyleCnt="0">
        <dgm:presLayoutVars>
          <dgm:chMax val="1"/>
          <dgm:chPref val="1"/>
          <dgm:dir/>
          <dgm:animOne val="branch"/>
          <dgm:animLvl val="lvl"/>
        </dgm:presLayoutVars>
      </dgm:prSet>
      <dgm:spPr/>
    </dgm:pt>
    <dgm:pt modelId="{3D86A892-D1D7-47E0-A7DF-166230A26466}" type="pres">
      <dgm:prSet presAssocID="{7B3DDDF5-78E5-4AC9-8AAA-D6D97667B719}" presName="Parent" presStyleLbl="node0" presStyleIdx="0" presStyleCnt="1" custLinFactNeighborX="1565" custLinFactNeighborY="-884">
        <dgm:presLayoutVars>
          <dgm:chMax val="6"/>
          <dgm:chPref val="6"/>
        </dgm:presLayoutVars>
      </dgm:prSet>
      <dgm:spPr/>
    </dgm:pt>
    <dgm:pt modelId="{5A5C549F-31DD-45DA-A257-3DBCFD9D0E31}" type="pres">
      <dgm:prSet presAssocID="{D1050FBA-2C88-47C1-97D9-EA95941B9F22}" presName="Accent1" presStyleCnt="0"/>
      <dgm:spPr/>
    </dgm:pt>
    <dgm:pt modelId="{59DEA426-61B9-43CA-8AA8-4D39EEB7F370}" type="pres">
      <dgm:prSet presAssocID="{D1050FBA-2C88-47C1-97D9-EA95941B9F22}" presName="Accent" presStyleLbl="bgShp" presStyleIdx="0" presStyleCnt="5"/>
      <dgm:spPr/>
    </dgm:pt>
    <dgm:pt modelId="{70539634-AEF7-447D-9848-EF93B69B8DC2}" type="pres">
      <dgm:prSet presAssocID="{D1050FBA-2C88-47C1-97D9-EA95941B9F22}" presName="Child1" presStyleLbl="node1" presStyleIdx="0" presStyleCnt="5" custLinFactNeighborX="-93114" custLinFactNeighborY="71999">
        <dgm:presLayoutVars>
          <dgm:chMax val="0"/>
          <dgm:chPref val="0"/>
          <dgm:bulletEnabled val="1"/>
        </dgm:presLayoutVars>
      </dgm:prSet>
      <dgm:spPr/>
    </dgm:pt>
    <dgm:pt modelId="{A7C0364E-1F18-4A95-BCF6-CBC7EFC825FB}" type="pres">
      <dgm:prSet presAssocID="{4078D27A-8534-4FB8-A308-8F9E5F5DF5DC}" presName="Accent2" presStyleCnt="0"/>
      <dgm:spPr/>
    </dgm:pt>
    <dgm:pt modelId="{E383BFBA-BE2E-4030-B6F9-0B7974EF4ED9}" type="pres">
      <dgm:prSet presAssocID="{4078D27A-8534-4FB8-A308-8F9E5F5DF5DC}" presName="Accent" presStyleLbl="bgShp" presStyleIdx="1" presStyleCnt="5" custLinFactX="-400000" custLinFactY="200000" custLinFactNeighborX="-462508" custLinFactNeighborY="280948"/>
      <dgm:spPr>
        <a:noFill/>
      </dgm:spPr>
    </dgm:pt>
    <dgm:pt modelId="{9D91A782-6B66-4B9F-846C-ECCB8E4B043B}" type="pres">
      <dgm:prSet presAssocID="{4078D27A-8534-4FB8-A308-8F9E5F5DF5DC}" presName="Child2" presStyleLbl="node1" presStyleIdx="1" presStyleCnt="5" custLinFactNeighborX="9197" custLinFactNeighborY="10492">
        <dgm:presLayoutVars>
          <dgm:chMax val="0"/>
          <dgm:chPref val="0"/>
          <dgm:bulletEnabled val="1"/>
        </dgm:presLayoutVars>
      </dgm:prSet>
      <dgm:spPr/>
    </dgm:pt>
    <dgm:pt modelId="{E25C3274-0F19-47B6-A031-B3E6D4254973}" type="pres">
      <dgm:prSet presAssocID="{022C801D-0F1A-4A0D-B96D-690C644B704D}" presName="Accent3" presStyleCnt="0"/>
      <dgm:spPr/>
    </dgm:pt>
    <dgm:pt modelId="{BF0B476C-F74A-4CD5-9F0F-3EFD043EEF47}" type="pres">
      <dgm:prSet presAssocID="{022C801D-0F1A-4A0D-B96D-690C644B704D}" presName="Accent" presStyleLbl="bgShp" presStyleIdx="2" presStyleCnt="5"/>
      <dgm:spPr>
        <a:solidFill>
          <a:schemeClr val="accent1">
            <a:tint val="40000"/>
            <a:hueOff val="0"/>
            <a:satOff val="0"/>
            <a:lumOff val="0"/>
            <a:alpha val="0"/>
          </a:schemeClr>
        </a:solidFill>
      </dgm:spPr>
    </dgm:pt>
    <dgm:pt modelId="{9EC442E4-9874-4DA7-A7A4-E1D5ECFA02BB}" type="pres">
      <dgm:prSet presAssocID="{022C801D-0F1A-4A0D-B96D-690C644B704D}" presName="Child3" presStyleLbl="node1" presStyleIdx="2" presStyleCnt="5" custLinFactNeighborX="5478" custLinFactNeighborY="1483">
        <dgm:presLayoutVars>
          <dgm:chMax val="0"/>
          <dgm:chPref val="0"/>
          <dgm:bulletEnabled val="1"/>
        </dgm:presLayoutVars>
      </dgm:prSet>
      <dgm:spPr/>
    </dgm:pt>
    <dgm:pt modelId="{0B003C8F-6EFC-4E2A-8C86-841C79A742AA}" type="pres">
      <dgm:prSet presAssocID="{8EAAA270-6E75-4CD9-8253-A5049F82D849}" presName="Accent4" presStyleCnt="0"/>
      <dgm:spPr/>
    </dgm:pt>
    <dgm:pt modelId="{7D0253C9-0CCA-448F-B6E0-7284BB067B1D}" type="pres">
      <dgm:prSet presAssocID="{8EAAA270-6E75-4CD9-8253-A5049F82D849}" presName="Accent" presStyleLbl="bgShp" presStyleIdx="3" presStyleCnt="5" custScaleX="73856" custScaleY="91205" custLinFactX="-18966" custLinFactY="-87584" custLinFactNeighborX="-100000" custLinFactNeighborY="-100000"/>
      <dgm:spPr>
        <a:noFill/>
        <a:ln>
          <a:solidFill>
            <a:schemeClr val="bg1">
              <a:alpha val="0"/>
            </a:schemeClr>
          </a:solidFill>
        </a:ln>
      </dgm:spPr>
    </dgm:pt>
    <dgm:pt modelId="{5EE57764-911A-4A08-AC11-13149CB635C5}" type="pres">
      <dgm:prSet presAssocID="{8EAAA270-6E75-4CD9-8253-A5049F82D849}" presName="Child4" presStyleLbl="node1" presStyleIdx="3" presStyleCnt="5" custLinFactNeighborX="3439" custLinFactNeighborY="-10552">
        <dgm:presLayoutVars>
          <dgm:chMax val="0"/>
          <dgm:chPref val="0"/>
          <dgm:bulletEnabled val="1"/>
        </dgm:presLayoutVars>
      </dgm:prSet>
      <dgm:spPr/>
    </dgm:pt>
    <dgm:pt modelId="{7A03E9C6-D4EA-4E21-BF1F-31A973FE62EA}" type="pres">
      <dgm:prSet presAssocID="{95F74417-4E5D-4ABF-9150-2E17C0964790}" presName="Accent5" presStyleCnt="0"/>
      <dgm:spPr/>
    </dgm:pt>
    <dgm:pt modelId="{3F4397A1-CB30-41A5-BF04-60DB0BBB3CA8}" type="pres">
      <dgm:prSet presAssocID="{95F74417-4E5D-4ABF-9150-2E17C0964790}" presName="Accent" presStyleLbl="bgShp" presStyleIdx="4" presStyleCnt="5" custLinFactX="200000" custLinFactNeighborX="295694" custLinFactNeighborY="12274"/>
      <dgm:spPr>
        <a:solidFill>
          <a:schemeClr val="accent1">
            <a:tint val="40000"/>
            <a:hueOff val="0"/>
            <a:satOff val="0"/>
            <a:lumOff val="0"/>
            <a:alpha val="0"/>
          </a:schemeClr>
        </a:solidFill>
      </dgm:spPr>
    </dgm:pt>
    <dgm:pt modelId="{3A8AF8B6-0AB5-4AF5-89DE-E35608BD87C8}" type="pres">
      <dgm:prSet presAssocID="{95F74417-4E5D-4ABF-9150-2E17C0964790}" presName="Child5" presStyleLbl="node1" presStyleIdx="4" presStyleCnt="5" custLinFactNeighborX="3651" custLinFactNeighborY="2820">
        <dgm:presLayoutVars>
          <dgm:chMax val="0"/>
          <dgm:chPref val="0"/>
          <dgm:bulletEnabled val="1"/>
        </dgm:presLayoutVars>
      </dgm:prSet>
      <dgm:spPr/>
    </dgm:pt>
  </dgm:ptLst>
  <dgm:cxnLst>
    <dgm:cxn modelId="{9D23A80B-2A57-45D9-8523-C9EA6606A960}" type="presOf" srcId="{8EAAA270-6E75-4CD9-8253-A5049F82D849}" destId="{5EE57764-911A-4A08-AC11-13149CB635C5}" srcOrd="0" destOrd="0" presId="urn:microsoft.com/office/officeart/2011/layout/HexagonRadial"/>
    <dgm:cxn modelId="{1289EA11-A303-4DE5-BB3D-CBA0E1231DEB}" type="presOf" srcId="{09B14FC5-9D06-4822-B54B-78BF0812A516}" destId="{7E121EE4-FF95-408A-9172-51F8B287E01F}" srcOrd="0" destOrd="0" presId="urn:microsoft.com/office/officeart/2011/layout/HexagonRadial"/>
    <dgm:cxn modelId="{2BAC731B-630F-4853-A0C8-541962B52054}" srcId="{7B3DDDF5-78E5-4AC9-8AAA-D6D97667B719}" destId="{8EAAA270-6E75-4CD9-8253-A5049F82D849}" srcOrd="3" destOrd="0" parTransId="{35967E2E-A47D-449B-8097-5A1CFA1E6C60}" sibTransId="{DD9347EA-67B8-4B32-AB97-3399A79CF2E5}"/>
    <dgm:cxn modelId="{CFF56723-FADF-41A9-A72F-EC4DD597A961}" type="presOf" srcId="{022C801D-0F1A-4A0D-B96D-690C644B704D}" destId="{9EC442E4-9874-4DA7-A7A4-E1D5ECFA02BB}" srcOrd="0" destOrd="0" presId="urn:microsoft.com/office/officeart/2011/layout/HexagonRadial"/>
    <dgm:cxn modelId="{77D73A43-E1A6-4E43-AC49-B0E85EC84C63}" type="presOf" srcId="{7B3DDDF5-78E5-4AC9-8AAA-D6D97667B719}" destId="{3D86A892-D1D7-47E0-A7DF-166230A26466}" srcOrd="0" destOrd="0" presId="urn:microsoft.com/office/officeart/2011/layout/HexagonRadial"/>
    <dgm:cxn modelId="{91575955-3944-4792-8B84-BCB725FD0ED8}" srcId="{7B3DDDF5-78E5-4AC9-8AAA-D6D97667B719}" destId="{022C801D-0F1A-4A0D-B96D-690C644B704D}" srcOrd="2" destOrd="0" parTransId="{28B43807-46E1-4DE9-BB21-775652223F23}" sibTransId="{6C5C5A9E-340A-4169-84E9-AEEE267F27B5}"/>
    <dgm:cxn modelId="{0C98FB75-5EDA-4BF7-92D0-03ED242C9DF0}" srcId="{7B3DDDF5-78E5-4AC9-8AAA-D6D97667B719}" destId="{4078D27A-8534-4FB8-A308-8F9E5F5DF5DC}" srcOrd="1" destOrd="0" parTransId="{45FDA61E-726C-47E1-8550-4DB0E99FD967}" sibTransId="{D4152410-2946-4DF8-AE5A-5A782265DCE9}"/>
    <dgm:cxn modelId="{BA366B86-7098-4940-972C-B879B510AAB9}" type="presOf" srcId="{95F74417-4E5D-4ABF-9150-2E17C0964790}" destId="{3A8AF8B6-0AB5-4AF5-89DE-E35608BD87C8}" srcOrd="0" destOrd="0" presId="urn:microsoft.com/office/officeart/2011/layout/HexagonRadial"/>
    <dgm:cxn modelId="{889BF8A3-4A52-468B-BFDF-4E89CEFFA32E}" srcId="{7B3DDDF5-78E5-4AC9-8AAA-D6D97667B719}" destId="{95F74417-4E5D-4ABF-9150-2E17C0964790}" srcOrd="4" destOrd="0" parTransId="{B6DE6993-4D13-4842-BACA-AB2F38FF5457}" sibTransId="{1A2A5B27-7E28-44B1-A3DF-A48F1761073E}"/>
    <dgm:cxn modelId="{1040E0B1-E7A1-4255-94D4-44E94ADEB746}" type="presOf" srcId="{D1050FBA-2C88-47C1-97D9-EA95941B9F22}" destId="{70539634-AEF7-447D-9848-EF93B69B8DC2}" srcOrd="0" destOrd="0" presId="urn:microsoft.com/office/officeart/2011/layout/HexagonRadial"/>
    <dgm:cxn modelId="{63358FC2-B4B5-4FF6-9EAF-91C71C78D0B9}" type="presOf" srcId="{4078D27A-8534-4FB8-A308-8F9E5F5DF5DC}" destId="{9D91A782-6B66-4B9F-846C-ECCB8E4B043B}" srcOrd="0" destOrd="0" presId="urn:microsoft.com/office/officeart/2011/layout/HexagonRadial"/>
    <dgm:cxn modelId="{795548DC-49C2-4C30-8880-E8EA8D21934C}" srcId="{7B3DDDF5-78E5-4AC9-8AAA-D6D97667B719}" destId="{D1050FBA-2C88-47C1-97D9-EA95941B9F22}" srcOrd="0" destOrd="0" parTransId="{4B3B7118-89A8-44BC-9A7F-3DAE55D3F703}" sibTransId="{3DAC6794-766F-4D51-9B44-8261B76E36CF}"/>
    <dgm:cxn modelId="{98BE43FF-CEAA-45BD-BBB0-9FE225220AE0}" srcId="{09B14FC5-9D06-4822-B54B-78BF0812A516}" destId="{7B3DDDF5-78E5-4AC9-8AAA-D6D97667B719}" srcOrd="0" destOrd="0" parTransId="{493EE344-7301-44DF-9EB6-04B12F406179}" sibTransId="{1C2180B2-82E0-4FFB-9CE1-CD4F6CC0277A}"/>
    <dgm:cxn modelId="{880A5565-5523-47BF-9FB0-CE1B547E0050}" type="presParOf" srcId="{7E121EE4-FF95-408A-9172-51F8B287E01F}" destId="{3D86A892-D1D7-47E0-A7DF-166230A26466}" srcOrd="0" destOrd="0" presId="urn:microsoft.com/office/officeart/2011/layout/HexagonRadial"/>
    <dgm:cxn modelId="{0A1051F8-1FF7-485A-8216-D9547433AD7A}" type="presParOf" srcId="{7E121EE4-FF95-408A-9172-51F8B287E01F}" destId="{5A5C549F-31DD-45DA-A257-3DBCFD9D0E31}" srcOrd="1" destOrd="0" presId="urn:microsoft.com/office/officeart/2011/layout/HexagonRadial"/>
    <dgm:cxn modelId="{0BC2D577-2B4E-4806-9DEE-2835E7671DFE}" type="presParOf" srcId="{5A5C549F-31DD-45DA-A257-3DBCFD9D0E31}" destId="{59DEA426-61B9-43CA-8AA8-4D39EEB7F370}" srcOrd="0" destOrd="0" presId="urn:microsoft.com/office/officeart/2011/layout/HexagonRadial"/>
    <dgm:cxn modelId="{AB015CD4-727D-445E-862B-544A3FCE3B20}" type="presParOf" srcId="{7E121EE4-FF95-408A-9172-51F8B287E01F}" destId="{70539634-AEF7-447D-9848-EF93B69B8DC2}" srcOrd="2" destOrd="0" presId="urn:microsoft.com/office/officeart/2011/layout/HexagonRadial"/>
    <dgm:cxn modelId="{DB6BE723-838D-42E1-AC92-CBF5F2513A18}" type="presParOf" srcId="{7E121EE4-FF95-408A-9172-51F8B287E01F}" destId="{A7C0364E-1F18-4A95-BCF6-CBC7EFC825FB}" srcOrd="3" destOrd="0" presId="urn:microsoft.com/office/officeart/2011/layout/HexagonRadial"/>
    <dgm:cxn modelId="{52EB3925-09C8-4562-8C32-790FB25D3693}" type="presParOf" srcId="{A7C0364E-1F18-4A95-BCF6-CBC7EFC825FB}" destId="{E383BFBA-BE2E-4030-B6F9-0B7974EF4ED9}" srcOrd="0" destOrd="0" presId="urn:microsoft.com/office/officeart/2011/layout/HexagonRadial"/>
    <dgm:cxn modelId="{66B026E5-AE86-4CF3-9046-D076C3E76A8B}" type="presParOf" srcId="{7E121EE4-FF95-408A-9172-51F8B287E01F}" destId="{9D91A782-6B66-4B9F-846C-ECCB8E4B043B}" srcOrd="4" destOrd="0" presId="urn:microsoft.com/office/officeart/2011/layout/HexagonRadial"/>
    <dgm:cxn modelId="{689EB06E-DE87-4EC4-835C-81230514C297}" type="presParOf" srcId="{7E121EE4-FF95-408A-9172-51F8B287E01F}" destId="{E25C3274-0F19-47B6-A031-B3E6D4254973}" srcOrd="5" destOrd="0" presId="urn:microsoft.com/office/officeart/2011/layout/HexagonRadial"/>
    <dgm:cxn modelId="{D1E6E0F6-0F60-47C1-A2D7-C293043BE6BE}" type="presParOf" srcId="{E25C3274-0F19-47B6-A031-B3E6D4254973}" destId="{BF0B476C-F74A-4CD5-9F0F-3EFD043EEF47}" srcOrd="0" destOrd="0" presId="urn:microsoft.com/office/officeart/2011/layout/HexagonRadial"/>
    <dgm:cxn modelId="{FA36759D-05D7-4255-A2B9-6B6EE4A2250F}" type="presParOf" srcId="{7E121EE4-FF95-408A-9172-51F8B287E01F}" destId="{9EC442E4-9874-4DA7-A7A4-E1D5ECFA02BB}" srcOrd="6" destOrd="0" presId="urn:microsoft.com/office/officeart/2011/layout/HexagonRadial"/>
    <dgm:cxn modelId="{2C5B4E32-5ADF-48FB-8A7A-A1C4A717A19A}" type="presParOf" srcId="{7E121EE4-FF95-408A-9172-51F8B287E01F}" destId="{0B003C8F-6EFC-4E2A-8C86-841C79A742AA}" srcOrd="7" destOrd="0" presId="urn:microsoft.com/office/officeart/2011/layout/HexagonRadial"/>
    <dgm:cxn modelId="{134F074E-3742-4A62-B8D6-2D9663183FCE}" type="presParOf" srcId="{0B003C8F-6EFC-4E2A-8C86-841C79A742AA}" destId="{7D0253C9-0CCA-448F-B6E0-7284BB067B1D}" srcOrd="0" destOrd="0" presId="urn:microsoft.com/office/officeart/2011/layout/HexagonRadial"/>
    <dgm:cxn modelId="{8DD8621B-BAF6-4739-B30E-D40742E60DF3}" type="presParOf" srcId="{7E121EE4-FF95-408A-9172-51F8B287E01F}" destId="{5EE57764-911A-4A08-AC11-13149CB635C5}" srcOrd="8" destOrd="0" presId="urn:microsoft.com/office/officeart/2011/layout/HexagonRadial"/>
    <dgm:cxn modelId="{AE6E5DB7-13D4-4A73-BDDC-BF8AE7A500A4}" type="presParOf" srcId="{7E121EE4-FF95-408A-9172-51F8B287E01F}" destId="{7A03E9C6-D4EA-4E21-BF1F-31A973FE62EA}" srcOrd="9" destOrd="0" presId="urn:microsoft.com/office/officeart/2011/layout/HexagonRadial"/>
    <dgm:cxn modelId="{413626B3-47A8-45B1-9642-438FB230A6C8}" type="presParOf" srcId="{7A03E9C6-D4EA-4E21-BF1F-31A973FE62EA}" destId="{3F4397A1-CB30-41A5-BF04-60DB0BBB3CA8}" srcOrd="0" destOrd="0" presId="urn:microsoft.com/office/officeart/2011/layout/HexagonRadial"/>
    <dgm:cxn modelId="{BF9DB738-2369-40BF-8E62-6EC746B82C57}" type="presParOf" srcId="{7E121EE4-FF95-408A-9172-51F8B287E01F}" destId="{3A8AF8B6-0AB5-4AF5-89DE-E35608BD87C8}" srcOrd="10" destOrd="0" presId="urn:microsoft.com/office/officeart/2011/layout/HexagonRadial"/>
  </dgm:cxnLst>
  <dgm:bg>
    <a:effectLst>
      <a:outerShdw blurRad="50800" dist="50800" dir="5400000" algn="ctr" rotWithShape="0">
        <a:schemeClr val="bg1">
          <a:alpha val="0"/>
        </a:scheme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B14FC5-9D06-4822-B54B-78BF0812A516}"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7B3DDDF5-78E5-4AC9-8AAA-D6D97667B719}">
      <dgm:prSet phldrT="[Text]"/>
      <dgm:spPr/>
      <dgm:t>
        <a:bodyPr/>
        <a:lstStyle/>
        <a:p>
          <a:r>
            <a:rPr lang="en-US" dirty="0"/>
            <a:t>polymorphism</a:t>
          </a:r>
        </a:p>
      </dgm:t>
    </dgm:pt>
    <dgm:pt modelId="{493EE344-7301-44DF-9EB6-04B12F406179}" type="parTrans" cxnId="{98BE43FF-CEAA-45BD-BBB0-9FE225220AE0}">
      <dgm:prSet/>
      <dgm:spPr/>
      <dgm:t>
        <a:bodyPr/>
        <a:lstStyle/>
        <a:p>
          <a:endParaRPr lang="en-US"/>
        </a:p>
      </dgm:t>
    </dgm:pt>
    <dgm:pt modelId="{1C2180B2-82E0-4FFB-9CE1-CD4F6CC0277A}" type="sibTrans" cxnId="{98BE43FF-CEAA-45BD-BBB0-9FE225220AE0}">
      <dgm:prSet/>
      <dgm:spPr/>
      <dgm:t>
        <a:bodyPr/>
        <a:lstStyle/>
        <a:p>
          <a:endParaRPr lang="en-US"/>
        </a:p>
      </dgm:t>
    </dgm:pt>
    <dgm:pt modelId="{D1050FBA-2C88-47C1-97D9-EA95941B9F22}">
      <dgm:prSet phldrT="[Text]"/>
      <dgm:spPr/>
      <dgm:t>
        <a:bodyPr/>
        <a:lstStyle/>
        <a:p>
          <a:r>
            <a:rPr lang="en-US" dirty="0"/>
            <a:t>Action performed</a:t>
          </a:r>
        </a:p>
      </dgm:t>
    </dgm:pt>
    <dgm:pt modelId="{4B3B7118-89A8-44BC-9A7F-3DAE55D3F703}" type="parTrans" cxnId="{795548DC-49C2-4C30-8880-E8EA8D21934C}">
      <dgm:prSet/>
      <dgm:spPr/>
      <dgm:t>
        <a:bodyPr/>
        <a:lstStyle/>
        <a:p>
          <a:endParaRPr lang="en-US"/>
        </a:p>
      </dgm:t>
    </dgm:pt>
    <dgm:pt modelId="{3DAC6794-766F-4D51-9B44-8261B76E36CF}" type="sibTrans" cxnId="{795548DC-49C2-4C30-8880-E8EA8D21934C}">
      <dgm:prSet/>
      <dgm:spPr/>
      <dgm:t>
        <a:bodyPr/>
        <a:lstStyle/>
        <a:p>
          <a:endParaRPr lang="en-US"/>
        </a:p>
      </dgm:t>
    </dgm:pt>
    <dgm:pt modelId="{4078D27A-8534-4FB8-A308-8F9E5F5DF5DC}">
      <dgm:prSet phldrT="[Text]"/>
      <dgm:spPr/>
      <dgm:t>
        <a:bodyPr/>
        <a:lstStyle/>
        <a:p>
          <a:r>
            <a:rPr lang="en-US" dirty="0"/>
            <a:t>registration</a:t>
          </a:r>
        </a:p>
      </dgm:t>
    </dgm:pt>
    <dgm:pt modelId="{45FDA61E-726C-47E1-8550-4DB0E99FD967}" type="parTrans" cxnId="{0C98FB75-5EDA-4BF7-92D0-03ED242C9DF0}">
      <dgm:prSet/>
      <dgm:spPr/>
      <dgm:t>
        <a:bodyPr/>
        <a:lstStyle/>
        <a:p>
          <a:endParaRPr lang="en-US"/>
        </a:p>
      </dgm:t>
    </dgm:pt>
    <dgm:pt modelId="{D4152410-2946-4DF8-AE5A-5A782265DCE9}" type="sibTrans" cxnId="{0C98FB75-5EDA-4BF7-92D0-03ED242C9DF0}">
      <dgm:prSet/>
      <dgm:spPr/>
      <dgm:t>
        <a:bodyPr/>
        <a:lstStyle/>
        <a:p>
          <a:endParaRPr lang="en-US"/>
        </a:p>
      </dgm:t>
    </dgm:pt>
    <dgm:pt modelId="{022C801D-0F1A-4A0D-B96D-690C644B704D}">
      <dgm:prSet phldrT="[Text]"/>
      <dgm:spPr/>
      <dgm:t>
        <a:bodyPr/>
        <a:lstStyle/>
        <a:p>
          <a:r>
            <a:rPr lang="en-US" dirty="0"/>
            <a:t>management</a:t>
          </a:r>
        </a:p>
      </dgm:t>
    </dgm:pt>
    <dgm:pt modelId="{28B43807-46E1-4DE9-BB21-775652223F23}" type="parTrans" cxnId="{91575955-3944-4792-8B84-BCB725FD0ED8}">
      <dgm:prSet/>
      <dgm:spPr/>
      <dgm:t>
        <a:bodyPr/>
        <a:lstStyle/>
        <a:p>
          <a:endParaRPr lang="en-US"/>
        </a:p>
      </dgm:t>
    </dgm:pt>
    <dgm:pt modelId="{6C5C5A9E-340A-4169-84E9-AEEE267F27B5}" type="sibTrans" cxnId="{91575955-3944-4792-8B84-BCB725FD0ED8}">
      <dgm:prSet/>
      <dgm:spPr/>
      <dgm:t>
        <a:bodyPr/>
        <a:lstStyle/>
        <a:p>
          <a:endParaRPr lang="en-US"/>
        </a:p>
      </dgm:t>
    </dgm:pt>
    <dgm:pt modelId="{8EAAA270-6E75-4CD9-8253-A5049F82D849}">
      <dgm:prSet phldrT="[Text]"/>
      <dgm:spPr/>
      <dgm:t>
        <a:bodyPr/>
        <a:lstStyle/>
        <a:p>
          <a:r>
            <a:rPr lang="en-US" dirty="0"/>
            <a:t>Main Window</a:t>
          </a:r>
        </a:p>
      </dgm:t>
    </dgm:pt>
    <dgm:pt modelId="{35967E2E-A47D-449B-8097-5A1CFA1E6C60}" type="parTrans" cxnId="{2BAC731B-630F-4853-A0C8-541962B52054}">
      <dgm:prSet/>
      <dgm:spPr/>
      <dgm:t>
        <a:bodyPr/>
        <a:lstStyle/>
        <a:p>
          <a:endParaRPr lang="en-US"/>
        </a:p>
      </dgm:t>
    </dgm:pt>
    <dgm:pt modelId="{DD9347EA-67B8-4B32-AB97-3399A79CF2E5}" type="sibTrans" cxnId="{2BAC731B-630F-4853-A0C8-541962B52054}">
      <dgm:prSet/>
      <dgm:spPr/>
      <dgm:t>
        <a:bodyPr/>
        <a:lstStyle/>
        <a:p>
          <a:endParaRPr lang="en-US"/>
        </a:p>
      </dgm:t>
    </dgm:pt>
    <dgm:pt modelId="{95F74417-4E5D-4ABF-9150-2E17C0964790}">
      <dgm:prSet phldrT="[Text]"/>
      <dgm:spPr/>
      <dgm:t>
        <a:bodyPr/>
        <a:lstStyle/>
        <a:p>
          <a:r>
            <a:rPr lang="en-US" dirty="0"/>
            <a:t>Action Listener</a:t>
          </a:r>
        </a:p>
      </dgm:t>
    </dgm:pt>
    <dgm:pt modelId="{B6DE6993-4D13-4842-BACA-AB2F38FF5457}" type="parTrans" cxnId="{889BF8A3-4A52-468B-BFDF-4E89CEFFA32E}">
      <dgm:prSet/>
      <dgm:spPr/>
      <dgm:t>
        <a:bodyPr/>
        <a:lstStyle/>
        <a:p>
          <a:endParaRPr lang="en-US"/>
        </a:p>
      </dgm:t>
    </dgm:pt>
    <dgm:pt modelId="{1A2A5B27-7E28-44B1-A3DF-A48F1761073E}" type="sibTrans" cxnId="{889BF8A3-4A52-468B-BFDF-4E89CEFFA32E}">
      <dgm:prSet/>
      <dgm:spPr/>
      <dgm:t>
        <a:bodyPr/>
        <a:lstStyle/>
        <a:p>
          <a:endParaRPr lang="en-US"/>
        </a:p>
      </dgm:t>
    </dgm:pt>
    <dgm:pt modelId="{6A2CA6BA-92FA-4917-A1B6-BEC7482854F9}">
      <dgm:prSet phldrT="[Text]" custLinFactNeighborX="4500" custLinFactNeighborY="-4181"/>
      <dgm:spPr/>
    </dgm:pt>
    <dgm:pt modelId="{96392C82-65CF-45B4-91A7-230AF991665B}" type="parTrans" cxnId="{24F817C7-B63F-42C9-8CBD-7489C084FB7B}">
      <dgm:prSet/>
      <dgm:spPr/>
      <dgm:t>
        <a:bodyPr/>
        <a:lstStyle/>
        <a:p>
          <a:endParaRPr lang="en-US"/>
        </a:p>
      </dgm:t>
    </dgm:pt>
    <dgm:pt modelId="{AD2434DB-97CF-4E34-80B9-74D5A571CD4E}" type="sibTrans" cxnId="{24F817C7-B63F-42C9-8CBD-7489C084FB7B}">
      <dgm:prSet/>
      <dgm:spPr/>
      <dgm:t>
        <a:bodyPr/>
        <a:lstStyle/>
        <a:p>
          <a:endParaRPr lang="en-US"/>
        </a:p>
      </dgm:t>
    </dgm:pt>
    <dgm:pt modelId="{7E121EE4-FF95-408A-9172-51F8B287E01F}" type="pres">
      <dgm:prSet presAssocID="{09B14FC5-9D06-4822-B54B-78BF0812A516}" presName="Name0" presStyleCnt="0">
        <dgm:presLayoutVars>
          <dgm:chMax val="1"/>
          <dgm:chPref val="1"/>
          <dgm:dir/>
          <dgm:animOne val="branch"/>
          <dgm:animLvl val="lvl"/>
        </dgm:presLayoutVars>
      </dgm:prSet>
      <dgm:spPr/>
    </dgm:pt>
    <dgm:pt modelId="{3D86A892-D1D7-47E0-A7DF-166230A26466}" type="pres">
      <dgm:prSet presAssocID="{7B3DDDF5-78E5-4AC9-8AAA-D6D97667B719}" presName="Parent" presStyleLbl="node0" presStyleIdx="0" presStyleCnt="1" custLinFactNeighborX="4500" custLinFactNeighborY="-4181">
        <dgm:presLayoutVars>
          <dgm:chMax val="6"/>
          <dgm:chPref val="6"/>
        </dgm:presLayoutVars>
      </dgm:prSet>
      <dgm:spPr/>
    </dgm:pt>
    <dgm:pt modelId="{5A5C549F-31DD-45DA-A257-3DBCFD9D0E31}" type="pres">
      <dgm:prSet presAssocID="{D1050FBA-2C88-47C1-97D9-EA95941B9F22}" presName="Accent1" presStyleCnt="0"/>
      <dgm:spPr/>
    </dgm:pt>
    <dgm:pt modelId="{59DEA426-61B9-43CA-8AA8-4D39EEB7F370}" type="pres">
      <dgm:prSet presAssocID="{D1050FBA-2C88-47C1-97D9-EA95941B9F22}" presName="Accent" presStyleLbl="bgShp" presStyleIdx="0" presStyleCnt="5"/>
      <dgm:spPr/>
    </dgm:pt>
    <dgm:pt modelId="{70539634-AEF7-447D-9848-EF93B69B8DC2}" type="pres">
      <dgm:prSet presAssocID="{D1050FBA-2C88-47C1-97D9-EA95941B9F22}" presName="Child1" presStyleLbl="node1" presStyleIdx="0" presStyleCnt="5" custLinFactNeighborX="-93114" custLinFactNeighborY="71999">
        <dgm:presLayoutVars>
          <dgm:chMax val="0"/>
          <dgm:chPref val="0"/>
          <dgm:bulletEnabled val="1"/>
        </dgm:presLayoutVars>
      </dgm:prSet>
      <dgm:spPr/>
    </dgm:pt>
    <dgm:pt modelId="{A7C0364E-1F18-4A95-BCF6-CBC7EFC825FB}" type="pres">
      <dgm:prSet presAssocID="{4078D27A-8534-4FB8-A308-8F9E5F5DF5DC}" presName="Accent2" presStyleCnt="0"/>
      <dgm:spPr/>
    </dgm:pt>
    <dgm:pt modelId="{E383BFBA-BE2E-4030-B6F9-0B7974EF4ED9}" type="pres">
      <dgm:prSet presAssocID="{4078D27A-8534-4FB8-A308-8F9E5F5DF5DC}" presName="Accent" presStyleLbl="bgShp" presStyleIdx="1" presStyleCnt="5" custLinFactX="-400000" custLinFactY="200000" custLinFactNeighborX="-462508" custLinFactNeighborY="280948"/>
      <dgm:spPr>
        <a:noFill/>
      </dgm:spPr>
    </dgm:pt>
    <dgm:pt modelId="{9D91A782-6B66-4B9F-846C-ECCB8E4B043B}" type="pres">
      <dgm:prSet presAssocID="{4078D27A-8534-4FB8-A308-8F9E5F5DF5DC}" presName="Child2" presStyleLbl="node1" presStyleIdx="1" presStyleCnt="5" custLinFactNeighborX="9197" custLinFactNeighborY="10492">
        <dgm:presLayoutVars>
          <dgm:chMax val="0"/>
          <dgm:chPref val="0"/>
          <dgm:bulletEnabled val="1"/>
        </dgm:presLayoutVars>
      </dgm:prSet>
      <dgm:spPr/>
    </dgm:pt>
    <dgm:pt modelId="{E25C3274-0F19-47B6-A031-B3E6D4254973}" type="pres">
      <dgm:prSet presAssocID="{022C801D-0F1A-4A0D-B96D-690C644B704D}" presName="Accent3" presStyleCnt="0"/>
      <dgm:spPr/>
    </dgm:pt>
    <dgm:pt modelId="{BF0B476C-F74A-4CD5-9F0F-3EFD043EEF47}" type="pres">
      <dgm:prSet presAssocID="{022C801D-0F1A-4A0D-B96D-690C644B704D}" presName="Accent" presStyleLbl="bgShp" presStyleIdx="2" presStyleCnt="5"/>
      <dgm:spPr>
        <a:solidFill>
          <a:schemeClr val="accent1">
            <a:tint val="40000"/>
            <a:hueOff val="0"/>
            <a:satOff val="0"/>
            <a:lumOff val="0"/>
            <a:alpha val="0"/>
          </a:schemeClr>
        </a:solidFill>
      </dgm:spPr>
    </dgm:pt>
    <dgm:pt modelId="{9EC442E4-9874-4DA7-A7A4-E1D5ECFA02BB}" type="pres">
      <dgm:prSet presAssocID="{022C801D-0F1A-4A0D-B96D-690C644B704D}" presName="Child3" presStyleLbl="node1" presStyleIdx="2" presStyleCnt="5" custLinFactNeighborX="12781" custLinFactNeighborY="-1331">
        <dgm:presLayoutVars>
          <dgm:chMax val="0"/>
          <dgm:chPref val="0"/>
          <dgm:bulletEnabled val="1"/>
        </dgm:presLayoutVars>
      </dgm:prSet>
      <dgm:spPr/>
    </dgm:pt>
    <dgm:pt modelId="{0B003C8F-6EFC-4E2A-8C86-841C79A742AA}" type="pres">
      <dgm:prSet presAssocID="{8EAAA270-6E75-4CD9-8253-A5049F82D849}" presName="Accent4" presStyleCnt="0"/>
      <dgm:spPr/>
    </dgm:pt>
    <dgm:pt modelId="{7D0253C9-0CCA-448F-B6E0-7284BB067B1D}" type="pres">
      <dgm:prSet presAssocID="{8EAAA270-6E75-4CD9-8253-A5049F82D849}" presName="Accent" presStyleLbl="bgShp" presStyleIdx="3" presStyleCnt="5" custScaleX="73856" custScaleY="91205" custLinFactX="-18966" custLinFactY="-87584" custLinFactNeighborX="-100000" custLinFactNeighborY="-100000"/>
      <dgm:spPr>
        <a:noFill/>
        <a:ln>
          <a:solidFill>
            <a:schemeClr val="bg1">
              <a:alpha val="0"/>
            </a:schemeClr>
          </a:solidFill>
        </a:ln>
      </dgm:spPr>
    </dgm:pt>
    <dgm:pt modelId="{5EE57764-911A-4A08-AC11-13149CB635C5}" type="pres">
      <dgm:prSet presAssocID="{8EAAA270-6E75-4CD9-8253-A5049F82D849}" presName="Child4" presStyleLbl="node1" presStyleIdx="3" presStyleCnt="5" custLinFactNeighborX="3439" custLinFactNeighborY="-10552">
        <dgm:presLayoutVars>
          <dgm:chMax val="0"/>
          <dgm:chPref val="0"/>
          <dgm:bulletEnabled val="1"/>
        </dgm:presLayoutVars>
      </dgm:prSet>
      <dgm:spPr/>
    </dgm:pt>
    <dgm:pt modelId="{7A03E9C6-D4EA-4E21-BF1F-31A973FE62EA}" type="pres">
      <dgm:prSet presAssocID="{95F74417-4E5D-4ABF-9150-2E17C0964790}" presName="Accent5" presStyleCnt="0"/>
      <dgm:spPr/>
    </dgm:pt>
    <dgm:pt modelId="{3F4397A1-CB30-41A5-BF04-60DB0BBB3CA8}" type="pres">
      <dgm:prSet presAssocID="{95F74417-4E5D-4ABF-9150-2E17C0964790}" presName="Accent" presStyleLbl="bgShp" presStyleIdx="4" presStyleCnt="5" custLinFactX="115923" custLinFactY="16594" custLinFactNeighborX="200000" custLinFactNeighborY="100000"/>
      <dgm:spPr>
        <a:solidFill>
          <a:schemeClr val="accent1">
            <a:tint val="40000"/>
            <a:hueOff val="0"/>
            <a:satOff val="0"/>
            <a:lumOff val="0"/>
            <a:alpha val="0"/>
          </a:schemeClr>
        </a:solidFill>
      </dgm:spPr>
    </dgm:pt>
    <dgm:pt modelId="{3A8AF8B6-0AB5-4AF5-89DE-E35608BD87C8}" type="pres">
      <dgm:prSet presAssocID="{95F74417-4E5D-4ABF-9150-2E17C0964790}" presName="Child5" presStyleLbl="node1" presStyleIdx="4" presStyleCnt="5" custLinFactNeighborX="3651" custLinFactNeighborY="2820">
        <dgm:presLayoutVars>
          <dgm:chMax val="0"/>
          <dgm:chPref val="0"/>
          <dgm:bulletEnabled val="1"/>
        </dgm:presLayoutVars>
      </dgm:prSet>
      <dgm:spPr/>
    </dgm:pt>
  </dgm:ptLst>
  <dgm:cxnLst>
    <dgm:cxn modelId="{9D23A80B-2A57-45D9-8523-C9EA6606A960}" type="presOf" srcId="{8EAAA270-6E75-4CD9-8253-A5049F82D849}" destId="{5EE57764-911A-4A08-AC11-13149CB635C5}" srcOrd="0" destOrd="0" presId="urn:microsoft.com/office/officeart/2011/layout/HexagonRadial"/>
    <dgm:cxn modelId="{1289EA11-A303-4DE5-BB3D-CBA0E1231DEB}" type="presOf" srcId="{09B14FC5-9D06-4822-B54B-78BF0812A516}" destId="{7E121EE4-FF95-408A-9172-51F8B287E01F}" srcOrd="0" destOrd="0" presId="urn:microsoft.com/office/officeart/2011/layout/HexagonRadial"/>
    <dgm:cxn modelId="{2BAC731B-630F-4853-A0C8-541962B52054}" srcId="{7B3DDDF5-78E5-4AC9-8AAA-D6D97667B719}" destId="{8EAAA270-6E75-4CD9-8253-A5049F82D849}" srcOrd="3" destOrd="0" parTransId="{35967E2E-A47D-449B-8097-5A1CFA1E6C60}" sibTransId="{DD9347EA-67B8-4B32-AB97-3399A79CF2E5}"/>
    <dgm:cxn modelId="{CFF56723-FADF-41A9-A72F-EC4DD597A961}" type="presOf" srcId="{022C801D-0F1A-4A0D-B96D-690C644B704D}" destId="{9EC442E4-9874-4DA7-A7A4-E1D5ECFA02BB}" srcOrd="0" destOrd="0" presId="urn:microsoft.com/office/officeart/2011/layout/HexagonRadial"/>
    <dgm:cxn modelId="{77D73A43-E1A6-4E43-AC49-B0E85EC84C63}" type="presOf" srcId="{7B3DDDF5-78E5-4AC9-8AAA-D6D97667B719}" destId="{3D86A892-D1D7-47E0-A7DF-166230A26466}" srcOrd="0" destOrd="0" presId="urn:microsoft.com/office/officeart/2011/layout/HexagonRadial"/>
    <dgm:cxn modelId="{91575955-3944-4792-8B84-BCB725FD0ED8}" srcId="{7B3DDDF5-78E5-4AC9-8AAA-D6D97667B719}" destId="{022C801D-0F1A-4A0D-B96D-690C644B704D}" srcOrd="2" destOrd="0" parTransId="{28B43807-46E1-4DE9-BB21-775652223F23}" sibTransId="{6C5C5A9E-340A-4169-84E9-AEEE267F27B5}"/>
    <dgm:cxn modelId="{0C98FB75-5EDA-4BF7-92D0-03ED242C9DF0}" srcId="{7B3DDDF5-78E5-4AC9-8AAA-D6D97667B719}" destId="{4078D27A-8534-4FB8-A308-8F9E5F5DF5DC}" srcOrd="1" destOrd="0" parTransId="{45FDA61E-726C-47E1-8550-4DB0E99FD967}" sibTransId="{D4152410-2946-4DF8-AE5A-5A782265DCE9}"/>
    <dgm:cxn modelId="{BA366B86-7098-4940-972C-B879B510AAB9}" type="presOf" srcId="{95F74417-4E5D-4ABF-9150-2E17C0964790}" destId="{3A8AF8B6-0AB5-4AF5-89DE-E35608BD87C8}" srcOrd="0" destOrd="0" presId="urn:microsoft.com/office/officeart/2011/layout/HexagonRadial"/>
    <dgm:cxn modelId="{889BF8A3-4A52-468B-BFDF-4E89CEFFA32E}" srcId="{7B3DDDF5-78E5-4AC9-8AAA-D6D97667B719}" destId="{95F74417-4E5D-4ABF-9150-2E17C0964790}" srcOrd="4" destOrd="0" parTransId="{B6DE6993-4D13-4842-BACA-AB2F38FF5457}" sibTransId="{1A2A5B27-7E28-44B1-A3DF-A48F1761073E}"/>
    <dgm:cxn modelId="{1040E0B1-E7A1-4255-94D4-44E94ADEB746}" type="presOf" srcId="{D1050FBA-2C88-47C1-97D9-EA95941B9F22}" destId="{70539634-AEF7-447D-9848-EF93B69B8DC2}" srcOrd="0" destOrd="0" presId="urn:microsoft.com/office/officeart/2011/layout/HexagonRadial"/>
    <dgm:cxn modelId="{63358FC2-B4B5-4FF6-9EAF-91C71C78D0B9}" type="presOf" srcId="{4078D27A-8534-4FB8-A308-8F9E5F5DF5DC}" destId="{9D91A782-6B66-4B9F-846C-ECCB8E4B043B}" srcOrd="0" destOrd="0" presId="urn:microsoft.com/office/officeart/2011/layout/HexagonRadial"/>
    <dgm:cxn modelId="{24F817C7-B63F-42C9-8CBD-7489C084FB7B}" srcId="{09B14FC5-9D06-4822-B54B-78BF0812A516}" destId="{6A2CA6BA-92FA-4917-A1B6-BEC7482854F9}" srcOrd="1" destOrd="0" parTransId="{96392C82-65CF-45B4-91A7-230AF991665B}" sibTransId="{AD2434DB-97CF-4E34-80B9-74D5A571CD4E}"/>
    <dgm:cxn modelId="{795548DC-49C2-4C30-8880-E8EA8D21934C}" srcId="{7B3DDDF5-78E5-4AC9-8AAA-D6D97667B719}" destId="{D1050FBA-2C88-47C1-97D9-EA95941B9F22}" srcOrd="0" destOrd="0" parTransId="{4B3B7118-89A8-44BC-9A7F-3DAE55D3F703}" sibTransId="{3DAC6794-766F-4D51-9B44-8261B76E36CF}"/>
    <dgm:cxn modelId="{98BE43FF-CEAA-45BD-BBB0-9FE225220AE0}" srcId="{09B14FC5-9D06-4822-B54B-78BF0812A516}" destId="{7B3DDDF5-78E5-4AC9-8AAA-D6D97667B719}" srcOrd="0" destOrd="0" parTransId="{493EE344-7301-44DF-9EB6-04B12F406179}" sibTransId="{1C2180B2-82E0-4FFB-9CE1-CD4F6CC0277A}"/>
    <dgm:cxn modelId="{880A5565-5523-47BF-9FB0-CE1B547E0050}" type="presParOf" srcId="{7E121EE4-FF95-408A-9172-51F8B287E01F}" destId="{3D86A892-D1D7-47E0-A7DF-166230A26466}" srcOrd="0" destOrd="0" presId="urn:microsoft.com/office/officeart/2011/layout/HexagonRadial"/>
    <dgm:cxn modelId="{0A1051F8-1FF7-485A-8216-D9547433AD7A}" type="presParOf" srcId="{7E121EE4-FF95-408A-9172-51F8B287E01F}" destId="{5A5C549F-31DD-45DA-A257-3DBCFD9D0E31}" srcOrd="1" destOrd="0" presId="urn:microsoft.com/office/officeart/2011/layout/HexagonRadial"/>
    <dgm:cxn modelId="{0BC2D577-2B4E-4806-9DEE-2835E7671DFE}" type="presParOf" srcId="{5A5C549F-31DD-45DA-A257-3DBCFD9D0E31}" destId="{59DEA426-61B9-43CA-8AA8-4D39EEB7F370}" srcOrd="0" destOrd="0" presId="urn:microsoft.com/office/officeart/2011/layout/HexagonRadial"/>
    <dgm:cxn modelId="{AB015CD4-727D-445E-862B-544A3FCE3B20}" type="presParOf" srcId="{7E121EE4-FF95-408A-9172-51F8B287E01F}" destId="{70539634-AEF7-447D-9848-EF93B69B8DC2}" srcOrd="2" destOrd="0" presId="urn:microsoft.com/office/officeart/2011/layout/HexagonRadial"/>
    <dgm:cxn modelId="{DB6BE723-838D-42E1-AC92-CBF5F2513A18}" type="presParOf" srcId="{7E121EE4-FF95-408A-9172-51F8B287E01F}" destId="{A7C0364E-1F18-4A95-BCF6-CBC7EFC825FB}" srcOrd="3" destOrd="0" presId="urn:microsoft.com/office/officeart/2011/layout/HexagonRadial"/>
    <dgm:cxn modelId="{52EB3925-09C8-4562-8C32-790FB25D3693}" type="presParOf" srcId="{A7C0364E-1F18-4A95-BCF6-CBC7EFC825FB}" destId="{E383BFBA-BE2E-4030-B6F9-0B7974EF4ED9}" srcOrd="0" destOrd="0" presId="urn:microsoft.com/office/officeart/2011/layout/HexagonRadial"/>
    <dgm:cxn modelId="{66B026E5-AE86-4CF3-9046-D076C3E76A8B}" type="presParOf" srcId="{7E121EE4-FF95-408A-9172-51F8B287E01F}" destId="{9D91A782-6B66-4B9F-846C-ECCB8E4B043B}" srcOrd="4" destOrd="0" presId="urn:microsoft.com/office/officeart/2011/layout/HexagonRadial"/>
    <dgm:cxn modelId="{689EB06E-DE87-4EC4-835C-81230514C297}" type="presParOf" srcId="{7E121EE4-FF95-408A-9172-51F8B287E01F}" destId="{E25C3274-0F19-47B6-A031-B3E6D4254973}" srcOrd="5" destOrd="0" presId="urn:microsoft.com/office/officeart/2011/layout/HexagonRadial"/>
    <dgm:cxn modelId="{D1E6E0F6-0F60-47C1-A2D7-C293043BE6BE}" type="presParOf" srcId="{E25C3274-0F19-47B6-A031-B3E6D4254973}" destId="{BF0B476C-F74A-4CD5-9F0F-3EFD043EEF47}" srcOrd="0" destOrd="0" presId="urn:microsoft.com/office/officeart/2011/layout/HexagonRadial"/>
    <dgm:cxn modelId="{FA36759D-05D7-4255-A2B9-6B6EE4A2250F}" type="presParOf" srcId="{7E121EE4-FF95-408A-9172-51F8B287E01F}" destId="{9EC442E4-9874-4DA7-A7A4-E1D5ECFA02BB}" srcOrd="6" destOrd="0" presId="urn:microsoft.com/office/officeart/2011/layout/HexagonRadial"/>
    <dgm:cxn modelId="{2C5B4E32-5ADF-48FB-8A7A-A1C4A717A19A}" type="presParOf" srcId="{7E121EE4-FF95-408A-9172-51F8B287E01F}" destId="{0B003C8F-6EFC-4E2A-8C86-841C79A742AA}" srcOrd="7" destOrd="0" presId="urn:microsoft.com/office/officeart/2011/layout/HexagonRadial"/>
    <dgm:cxn modelId="{134F074E-3742-4A62-B8D6-2D9663183FCE}" type="presParOf" srcId="{0B003C8F-6EFC-4E2A-8C86-841C79A742AA}" destId="{7D0253C9-0CCA-448F-B6E0-7284BB067B1D}" srcOrd="0" destOrd="0" presId="urn:microsoft.com/office/officeart/2011/layout/HexagonRadial"/>
    <dgm:cxn modelId="{8DD8621B-BAF6-4739-B30E-D40742E60DF3}" type="presParOf" srcId="{7E121EE4-FF95-408A-9172-51F8B287E01F}" destId="{5EE57764-911A-4A08-AC11-13149CB635C5}" srcOrd="8" destOrd="0" presId="urn:microsoft.com/office/officeart/2011/layout/HexagonRadial"/>
    <dgm:cxn modelId="{AE6E5DB7-13D4-4A73-BDDC-BF8AE7A500A4}" type="presParOf" srcId="{7E121EE4-FF95-408A-9172-51F8B287E01F}" destId="{7A03E9C6-D4EA-4E21-BF1F-31A973FE62EA}" srcOrd="9" destOrd="0" presId="urn:microsoft.com/office/officeart/2011/layout/HexagonRadial"/>
    <dgm:cxn modelId="{413626B3-47A8-45B1-9642-438FB230A6C8}" type="presParOf" srcId="{7A03E9C6-D4EA-4E21-BF1F-31A973FE62EA}" destId="{3F4397A1-CB30-41A5-BF04-60DB0BBB3CA8}" srcOrd="0" destOrd="0" presId="urn:microsoft.com/office/officeart/2011/layout/HexagonRadial"/>
    <dgm:cxn modelId="{BF9DB738-2369-40BF-8E62-6EC746B82C57}" type="presParOf" srcId="{7E121EE4-FF95-408A-9172-51F8B287E01F}" destId="{3A8AF8B6-0AB5-4AF5-89DE-E35608BD87C8}" srcOrd="10" destOrd="0" presId="urn:microsoft.com/office/officeart/2011/layout/HexagonRadial"/>
  </dgm:cxnLst>
  <dgm:bg>
    <a:effectLst>
      <a:outerShdw blurRad="50800" dist="50800" dir="5400000" algn="ctr" rotWithShape="0">
        <a:schemeClr val="bg1">
          <a:alpha val="0"/>
        </a:scheme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6A892-D1D7-47E0-A7DF-166230A26466}">
      <dsp:nvSpPr>
        <dsp:cNvPr id="0" name=""/>
        <dsp:cNvSpPr/>
      </dsp:nvSpPr>
      <dsp:spPr>
        <a:xfrm>
          <a:off x="4972650" y="2245659"/>
          <a:ext cx="2882345" cy="2493345"/>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err="1"/>
            <a:t>inheritence</a:t>
          </a:r>
          <a:endParaRPr lang="en-US" sz="3100" kern="1200" dirty="0"/>
        </a:p>
      </dsp:txBody>
      <dsp:txXfrm>
        <a:off x="5450295" y="2658841"/>
        <a:ext cx="1927055" cy="1666981"/>
      </dsp:txXfrm>
    </dsp:sp>
    <dsp:sp modelId="{E383BFBA-BE2E-4030-B6F9-0B7974EF4ED9}">
      <dsp:nvSpPr>
        <dsp:cNvPr id="0" name=""/>
        <dsp:cNvSpPr/>
      </dsp:nvSpPr>
      <dsp:spPr>
        <a:xfrm>
          <a:off x="0" y="5581409"/>
          <a:ext cx="1087500" cy="937025"/>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70539634-AEF7-447D-9848-EF93B69B8DC2}">
      <dsp:nvSpPr>
        <dsp:cNvPr id="0" name=""/>
        <dsp:cNvSpPr/>
      </dsp:nvSpPr>
      <dsp:spPr>
        <a:xfrm>
          <a:off x="2993636" y="1471271"/>
          <a:ext cx="2362062" cy="204346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Main Window</a:t>
          </a:r>
        </a:p>
      </dsp:txBody>
      <dsp:txXfrm>
        <a:off x="3385080" y="1809916"/>
        <a:ext cx="1579174" cy="1366171"/>
      </dsp:txXfrm>
    </dsp:sp>
    <dsp:sp modelId="{BF0B476C-F74A-4CD5-9F0F-3EFD043EEF47}">
      <dsp:nvSpPr>
        <dsp:cNvPr id="0" name=""/>
        <dsp:cNvSpPr/>
      </dsp:nvSpPr>
      <dsp:spPr>
        <a:xfrm>
          <a:off x="8001641" y="2826541"/>
          <a:ext cx="1087500" cy="937025"/>
        </a:xfrm>
        <a:prstGeom prst="hexagon">
          <a:avLst>
            <a:gd name="adj" fmla="val 28900"/>
            <a:gd name="vf" fmla="val 115470"/>
          </a:avLst>
        </a:prstGeom>
        <a:solidFill>
          <a:schemeClr val="accent1">
            <a:tint val="40000"/>
            <a:hueOff val="0"/>
            <a:satOff val="0"/>
            <a:lumOff val="0"/>
            <a:alpha val="0"/>
          </a:schemeClr>
        </a:solidFill>
        <a:ln>
          <a:noFill/>
        </a:ln>
        <a:effectLst/>
      </dsp:spPr>
      <dsp:style>
        <a:lnRef idx="0">
          <a:scrgbClr r="0" g="0" b="0"/>
        </a:lnRef>
        <a:fillRef idx="1">
          <a:scrgbClr r="0" g="0" b="0"/>
        </a:fillRef>
        <a:effectRef idx="0">
          <a:scrgbClr r="0" g="0" b="0"/>
        </a:effectRef>
        <a:fontRef idx="minor"/>
      </dsp:style>
    </dsp:sp>
    <dsp:sp modelId="{9D91A782-6B66-4B9F-846C-ECCB8E4B043B}">
      <dsp:nvSpPr>
        <dsp:cNvPr id="0" name=""/>
        <dsp:cNvSpPr/>
      </dsp:nvSpPr>
      <dsp:spPr>
        <a:xfrm>
          <a:off x="7576571" y="1471265"/>
          <a:ext cx="2362062" cy="204346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Category</a:t>
          </a:r>
        </a:p>
      </dsp:txBody>
      <dsp:txXfrm>
        <a:off x="7968015" y="1809910"/>
        <a:ext cx="1579174" cy="1366171"/>
      </dsp:txXfrm>
    </dsp:sp>
    <dsp:sp modelId="{7D0253C9-0CCA-448F-B6E0-7284BB067B1D}">
      <dsp:nvSpPr>
        <dsp:cNvPr id="0" name=""/>
        <dsp:cNvSpPr/>
      </dsp:nvSpPr>
      <dsp:spPr>
        <a:xfrm>
          <a:off x="5968377" y="3087421"/>
          <a:ext cx="803184" cy="854614"/>
        </a:xfrm>
        <a:prstGeom prst="hexagon">
          <a:avLst>
            <a:gd name="adj" fmla="val 28900"/>
            <a:gd name="vf" fmla="val 115470"/>
          </a:avLst>
        </a:prstGeom>
        <a:noFill/>
        <a:ln>
          <a:solidFill>
            <a:schemeClr val="bg1">
              <a:alpha val="0"/>
            </a:schemeClr>
          </a:solidFill>
        </a:ln>
        <a:effectLst/>
      </dsp:spPr>
      <dsp:style>
        <a:lnRef idx="0">
          <a:scrgbClr r="0" g="0" b="0"/>
        </a:lnRef>
        <a:fillRef idx="1">
          <a:scrgbClr r="0" g="0" b="0"/>
        </a:fillRef>
        <a:effectRef idx="0">
          <a:scrgbClr r="0" g="0" b="0"/>
        </a:effectRef>
        <a:fontRef idx="minor"/>
      </dsp:style>
    </dsp:sp>
    <dsp:sp modelId="{9EC442E4-9874-4DA7-A7A4-E1D5ECFA02BB}">
      <dsp:nvSpPr>
        <dsp:cNvPr id="0" name=""/>
        <dsp:cNvSpPr/>
      </dsp:nvSpPr>
      <dsp:spPr>
        <a:xfrm>
          <a:off x="7488726" y="3758021"/>
          <a:ext cx="2362062" cy="204346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Contact</a:t>
          </a:r>
        </a:p>
      </dsp:txBody>
      <dsp:txXfrm>
        <a:off x="7880170" y="4096666"/>
        <a:ext cx="1579174" cy="1366171"/>
      </dsp:txXfrm>
    </dsp:sp>
    <dsp:sp modelId="{3F4397A1-CB30-41A5-BF04-60DB0BBB3CA8}">
      <dsp:nvSpPr>
        <dsp:cNvPr id="0" name=""/>
        <dsp:cNvSpPr/>
      </dsp:nvSpPr>
      <dsp:spPr>
        <a:xfrm>
          <a:off x="10323580" y="5124196"/>
          <a:ext cx="1087500" cy="937025"/>
        </a:xfrm>
        <a:prstGeom prst="hexagon">
          <a:avLst>
            <a:gd name="adj" fmla="val 28900"/>
            <a:gd name="vf" fmla="val 115470"/>
          </a:avLst>
        </a:prstGeom>
        <a:solidFill>
          <a:schemeClr val="accent1">
            <a:tint val="40000"/>
            <a:hueOff val="0"/>
            <a:satOff val="0"/>
            <a:lumOff val="0"/>
            <a:alpha val="0"/>
          </a:schemeClr>
        </a:solidFill>
        <a:ln>
          <a:noFill/>
        </a:ln>
        <a:effectLst/>
      </dsp:spPr>
      <dsp:style>
        <a:lnRef idx="0">
          <a:scrgbClr r="0" g="0" b="0"/>
        </a:lnRef>
        <a:fillRef idx="1">
          <a:scrgbClr r="0" g="0" b="0"/>
        </a:fillRef>
        <a:effectRef idx="0">
          <a:scrgbClr r="0" g="0" b="0"/>
        </a:effectRef>
        <a:fontRef idx="minor"/>
      </dsp:style>
    </dsp:sp>
    <dsp:sp modelId="{5EE57764-911A-4A08-AC11-13149CB635C5}">
      <dsp:nvSpPr>
        <dsp:cNvPr id="0" name=""/>
        <dsp:cNvSpPr/>
      </dsp:nvSpPr>
      <dsp:spPr>
        <a:xfrm>
          <a:off x="5274278" y="4770362"/>
          <a:ext cx="2362062" cy="204346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Bill Window</a:t>
          </a:r>
        </a:p>
      </dsp:txBody>
      <dsp:txXfrm>
        <a:off x="5665722" y="5109007"/>
        <a:ext cx="1579174" cy="1366171"/>
      </dsp:txXfrm>
    </dsp:sp>
    <dsp:sp modelId="{3A8AF8B6-0AB5-4AF5-89DE-E35608BD87C8}">
      <dsp:nvSpPr>
        <dsp:cNvPr id="0" name=""/>
        <dsp:cNvSpPr/>
      </dsp:nvSpPr>
      <dsp:spPr>
        <a:xfrm>
          <a:off x="3102944" y="3786748"/>
          <a:ext cx="2362062" cy="204346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Splash Screen</a:t>
          </a:r>
        </a:p>
      </dsp:txBody>
      <dsp:txXfrm>
        <a:off x="3494388" y="4125393"/>
        <a:ext cx="1579174" cy="1366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6A892-D1D7-47E0-A7DF-166230A26466}">
      <dsp:nvSpPr>
        <dsp:cNvPr id="0" name=""/>
        <dsp:cNvSpPr/>
      </dsp:nvSpPr>
      <dsp:spPr>
        <a:xfrm>
          <a:off x="4822763" y="1911343"/>
          <a:ext cx="2546462" cy="2202793"/>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polymorphism</a:t>
          </a:r>
        </a:p>
      </dsp:txBody>
      <dsp:txXfrm>
        <a:off x="5244747" y="2276377"/>
        <a:ext cx="1702494" cy="1472725"/>
      </dsp:txXfrm>
    </dsp:sp>
    <dsp:sp modelId="{E383BFBA-BE2E-4030-B6F9-0B7974EF4ED9}">
      <dsp:nvSpPr>
        <dsp:cNvPr id="0" name=""/>
        <dsp:cNvSpPr/>
      </dsp:nvSpPr>
      <dsp:spPr>
        <a:xfrm>
          <a:off x="0" y="4931001"/>
          <a:ext cx="960772" cy="827832"/>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70539634-AEF7-447D-9848-EF93B69B8DC2}">
      <dsp:nvSpPr>
        <dsp:cNvPr id="0" name=""/>
        <dsp:cNvSpPr/>
      </dsp:nvSpPr>
      <dsp:spPr>
        <a:xfrm>
          <a:off x="2999627" y="1299822"/>
          <a:ext cx="2086808" cy="180533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Action performed</a:t>
          </a:r>
        </a:p>
      </dsp:txBody>
      <dsp:txXfrm>
        <a:off x="3345456" y="1599004"/>
        <a:ext cx="1395150" cy="1206970"/>
      </dsp:txXfrm>
    </dsp:sp>
    <dsp:sp modelId="{BF0B476C-F74A-4CD5-9F0F-3EFD043EEF47}">
      <dsp:nvSpPr>
        <dsp:cNvPr id="0" name=""/>
        <dsp:cNvSpPr/>
      </dsp:nvSpPr>
      <dsp:spPr>
        <a:xfrm>
          <a:off x="7424044" y="2497161"/>
          <a:ext cx="960772" cy="827832"/>
        </a:xfrm>
        <a:prstGeom prst="hexagon">
          <a:avLst>
            <a:gd name="adj" fmla="val 28900"/>
            <a:gd name="vf" fmla="val 115470"/>
          </a:avLst>
        </a:prstGeom>
        <a:solidFill>
          <a:schemeClr val="accent1">
            <a:tint val="40000"/>
            <a:hueOff val="0"/>
            <a:satOff val="0"/>
            <a:lumOff val="0"/>
            <a:alpha val="0"/>
          </a:schemeClr>
        </a:solidFill>
        <a:ln>
          <a:noFill/>
        </a:ln>
        <a:effectLst/>
      </dsp:spPr>
      <dsp:style>
        <a:lnRef idx="0">
          <a:scrgbClr r="0" g="0" b="0"/>
        </a:lnRef>
        <a:fillRef idx="1">
          <a:scrgbClr r="0" g="0" b="0"/>
        </a:fillRef>
        <a:effectRef idx="0">
          <a:scrgbClr r="0" g="0" b="0"/>
        </a:effectRef>
        <a:fontRef idx="minor"/>
      </dsp:style>
    </dsp:sp>
    <dsp:sp modelId="{9D91A782-6B66-4B9F-846C-ECCB8E4B043B}">
      <dsp:nvSpPr>
        <dsp:cNvPr id="0" name=""/>
        <dsp:cNvSpPr/>
      </dsp:nvSpPr>
      <dsp:spPr>
        <a:xfrm>
          <a:off x="7048507" y="1299817"/>
          <a:ext cx="2086808" cy="180533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registration</a:t>
          </a:r>
        </a:p>
      </dsp:txBody>
      <dsp:txXfrm>
        <a:off x="7394336" y="1598999"/>
        <a:ext cx="1395150" cy="1206970"/>
      </dsp:txXfrm>
    </dsp:sp>
    <dsp:sp modelId="{7D0253C9-0CCA-448F-B6E0-7284BB067B1D}">
      <dsp:nvSpPr>
        <dsp:cNvPr id="0" name=""/>
        <dsp:cNvSpPr/>
      </dsp:nvSpPr>
      <dsp:spPr>
        <a:xfrm>
          <a:off x="5627718" y="2727640"/>
          <a:ext cx="709588" cy="755025"/>
        </a:xfrm>
        <a:prstGeom prst="hexagon">
          <a:avLst>
            <a:gd name="adj" fmla="val 28900"/>
            <a:gd name="vf" fmla="val 115470"/>
          </a:avLst>
        </a:prstGeom>
        <a:noFill/>
        <a:ln>
          <a:solidFill>
            <a:schemeClr val="bg1">
              <a:alpha val="0"/>
            </a:schemeClr>
          </a:solidFill>
        </a:ln>
        <a:effectLst/>
      </dsp:spPr>
      <dsp:style>
        <a:lnRef idx="0">
          <a:scrgbClr r="0" g="0" b="0"/>
        </a:lnRef>
        <a:fillRef idx="1">
          <a:scrgbClr r="0" g="0" b="0"/>
        </a:fillRef>
        <a:effectRef idx="0">
          <a:scrgbClr r="0" g="0" b="0"/>
        </a:effectRef>
        <a:fontRef idx="minor"/>
      </dsp:style>
    </dsp:sp>
    <dsp:sp modelId="{9EC442E4-9874-4DA7-A7A4-E1D5ECFA02BB}">
      <dsp:nvSpPr>
        <dsp:cNvPr id="0" name=""/>
        <dsp:cNvSpPr/>
      </dsp:nvSpPr>
      <dsp:spPr>
        <a:xfrm>
          <a:off x="7123298" y="3269293"/>
          <a:ext cx="2086808" cy="180533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management</a:t>
          </a:r>
        </a:p>
      </dsp:txBody>
      <dsp:txXfrm>
        <a:off x="7469127" y="3568475"/>
        <a:ext cx="1395150" cy="1206970"/>
      </dsp:txXfrm>
    </dsp:sp>
    <dsp:sp modelId="{3F4397A1-CB30-41A5-BF04-60DB0BBB3CA8}">
      <dsp:nvSpPr>
        <dsp:cNvPr id="0" name=""/>
        <dsp:cNvSpPr/>
      </dsp:nvSpPr>
      <dsp:spPr>
        <a:xfrm>
          <a:off x="7748213" y="5382467"/>
          <a:ext cx="960772" cy="827832"/>
        </a:xfrm>
        <a:prstGeom prst="hexagon">
          <a:avLst>
            <a:gd name="adj" fmla="val 28900"/>
            <a:gd name="vf" fmla="val 115470"/>
          </a:avLst>
        </a:prstGeom>
        <a:solidFill>
          <a:schemeClr val="accent1">
            <a:tint val="40000"/>
            <a:hueOff val="0"/>
            <a:satOff val="0"/>
            <a:lumOff val="0"/>
            <a:alpha val="0"/>
          </a:schemeClr>
        </a:solidFill>
        <a:ln>
          <a:noFill/>
        </a:ln>
        <a:effectLst/>
      </dsp:spPr>
      <dsp:style>
        <a:lnRef idx="0">
          <a:scrgbClr r="0" g="0" b="0"/>
        </a:lnRef>
        <a:fillRef idx="1">
          <a:scrgbClr r="0" g="0" b="0"/>
        </a:fillRef>
        <a:effectRef idx="0">
          <a:scrgbClr r="0" g="0" b="0"/>
        </a:effectRef>
        <a:fontRef idx="minor"/>
      </dsp:style>
    </dsp:sp>
    <dsp:sp modelId="{5EE57764-911A-4A08-AC11-13149CB635C5}">
      <dsp:nvSpPr>
        <dsp:cNvPr id="0" name=""/>
        <dsp:cNvSpPr/>
      </dsp:nvSpPr>
      <dsp:spPr>
        <a:xfrm>
          <a:off x="5014503" y="4214466"/>
          <a:ext cx="2086808" cy="180533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Main Window</a:t>
          </a:r>
        </a:p>
      </dsp:txBody>
      <dsp:txXfrm>
        <a:off x="5360332" y="4513648"/>
        <a:ext cx="1395150" cy="1206970"/>
      </dsp:txXfrm>
    </dsp:sp>
    <dsp:sp modelId="{3A8AF8B6-0AB5-4AF5-89DE-E35608BD87C8}">
      <dsp:nvSpPr>
        <dsp:cNvPr id="0" name=""/>
        <dsp:cNvSpPr/>
      </dsp:nvSpPr>
      <dsp:spPr>
        <a:xfrm>
          <a:off x="3096197" y="3345474"/>
          <a:ext cx="2086808" cy="180533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Action Listener</a:t>
          </a:r>
        </a:p>
      </dsp:txBody>
      <dsp:txXfrm>
        <a:off x="3442026" y="3644656"/>
        <a:ext cx="1395150" cy="120697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8A126-6422-41B0-816C-91CB18294A06}"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71318-EECE-45A6-9E6C-B7B1A7234A5F}" type="slidenum">
              <a:rPr lang="en-US" smtClean="0"/>
              <a:t>‹#›</a:t>
            </a:fld>
            <a:endParaRPr lang="en-US"/>
          </a:p>
        </p:txBody>
      </p:sp>
    </p:spTree>
    <p:extLst>
      <p:ext uri="{BB962C8B-B14F-4D97-AF65-F5344CB8AC3E}">
        <p14:creationId xmlns:p14="http://schemas.microsoft.com/office/powerpoint/2010/main" val="4230751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EB2E-6EF5-7FCD-452D-FF5AB69DD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D7D88D-4B08-7047-0148-C14432719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A3DD13-3470-9496-5FBB-E70A31A06AC4}"/>
              </a:ext>
            </a:extLst>
          </p:cNvPr>
          <p:cNvSpPr>
            <a:spLocks noGrp="1"/>
          </p:cNvSpPr>
          <p:nvPr>
            <p:ph type="dt" sz="half" idx="10"/>
          </p:nvPr>
        </p:nvSpPr>
        <p:spPr/>
        <p:txBody>
          <a:bodyPr/>
          <a:lstStyle/>
          <a:p>
            <a:fld id="{FA5B9B49-CAC9-4F65-8222-A57470D4BC53}" type="datetime1">
              <a:rPr lang="en-US" smtClean="0"/>
              <a:t>1/22/2025</a:t>
            </a:fld>
            <a:endParaRPr lang="en-US"/>
          </a:p>
        </p:txBody>
      </p:sp>
      <p:sp>
        <p:nvSpPr>
          <p:cNvPr id="5" name="Footer Placeholder 4">
            <a:extLst>
              <a:ext uri="{FF2B5EF4-FFF2-40B4-BE49-F238E27FC236}">
                <a16:creationId xmlns:a16="http://schemas.microsoft.com/office/drawing/2014/main" id="{D59A855A-40C2-2B08-4B9A-7EA4B429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97C9A-80A7-4040-4FA7-860719616E99}"/>
              </a:ext>
            </a:extLst>
          </p:cNvPr>
          <p:cNvSpPr>
            <a:spLocks noGrp="1"/>
          </p:cNvSpPr>
          <p:nvPr>
            <p:ph type="sldNum" sz="quarter" idx="12"/>
          </p:nvPr>
        </p:nvSpPr>
        <p:spPr/>
        <p:txBody>
          <a:bodyPr/>
          <a:lstStyle/>
          <a:p>
            <a:fld id="{AD06E3B7-A17D-4A82-83AD-DF1D96668269}" type="slidenum">
              <a:rPr lang="en-US" smtClean="0"/>
              <a:t>‹#›</a:t>
            </a:fld>
            <a:endParaRPr lang="en-US"/>
          </a:p>
        </p:txBody>
      </p:sp>
    </p:spTree>
    <p:extLst>
      <p:ext uri="{BB962C8B-B14F-4D97-AF65-F5344CB8AC3E}">
        <p14:creationId xmlns:p14="http://schemas.microsoft.com/office/powerpoint/2010/main" val="212302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4C65-AFB3-812A-D177-33C76E131A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1124A6-6006-E1C3-A21E-1E5545B09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880D5-08A5-DB08-B528-505C545C7CB5}"/>
              </a:ext>
            </a:extLst>
          </p:cNvPr>
          <p:cNvSpPr>
            <a:spLocks noGrp="1"/>
          </p:cNvSpPr>
          <p:nvPr>
            <p:ph type="dt" sz="half" idx="10"/>
          </p:nvPr>
        </p:nvSpPr>
        <p:spPr/>
        <p:txBody>
          <a:bodyPr/>
          <a:lstStyle/>
          <a:p>
            <a:fld id="{38CF9B9B-8623-4146-B8F1-DCE1207D475B}" type="datetime1">
              <a:rPr lang="en-US" smtClean="0"/>
              <a:t>1/22/2025</a:t>
            </a:fld>
            <a:endParaRPr lang="en-US"/>
          </a:p>
        </p:txBody>
      </p:sp>
      <p:sp>
        <p:nvSpPr>
          <p:cNvPr id="5" name="Footer Placeholder 4">
            <a:extLst>
              <a:ext uri="{FF2B5EF4-FFF2-40B4-BE49-F238E27FC236}">
                <a16:creationId xmlns:a16="http://schemas.microsoft.com/office/drawing/2014/main" id="{531FF379-A98D-52CE-85C2-C01EFD0F2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FAA2B-401A-BADB-B9B9-32A123839B3F}"/>
              </a:ext>
            </a:extLst>
          </p:cNvPr>
          <p:cNvSpPr>
            <a:spLocks noGrp="1"/>
          </p:cNvSpPr>
          <p:nvPr>
            <p:ph type="sldNum" sz="quarter" idx="12"/>
          </p:nvPr>
        </p:nvSpPr>
        <p:spPr/>
        <p:txBody>
          <a:bodyPr/>
          <a:lstStyle/>
          <a:p>
            <a:fld id="{AD06E3B7-A17D-4A82-83AD-DF1D96668269}" type="slidenum">
              <a:rPr lang="en-US" smtClean="0"/>
              <a:t>‹#›</a:t>
            </a:fld>
            <a:endParaRPr lang="en-US"/>
          </a:p>
        </p:txBody>
      </p:sp>
    </p:spTree>
    <p:extLst>
      <p:ext uri="{BB962C8B-B14F-4D97-AF65-F5344CB8AC3E}">
        <p14:creationId xmlns:p14="http://schemas.microsoft.com/office/powerpoint/2010/main" val="222748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8F7E6-376B-6B34-C047-E867D442BC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76F44-2AED-92D9-89A5-7093ACA4E8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60577-704F-DC46-1861-B1896F404E18}"/>
              </a:ext>
            </a:extLst>
          </p:cNvPr>
          <p:cNvSpPr>
            <a:spLocks noGrp="1"/>
          </p:cNvSpPr>
          <p:nvPr>
            <p:ph type="dt" sz="half" idx="10"/>
          </p:nvPr>
        </p:nvSpPr>
        <p:spPr/>
        <p:txBody>
          <a:bodyPr/>
          <a:lstStyle/>
          <a:p>
            <a:fld id="{BA0FEF4D-FDF1-411C-A72A-51CB6CB5893F}" type="datetime1">
              <a:rPr lang="en-US" smtClean="0"/>
              <a:t>1/22/2025</a:t>
            </a:fld>
            <a:endParaRPr lang="en-US"/>
          </a:p>
        </p:txBody>
      </p:sp>
      <p:sp>
        <p:nvSpPr>
          <p:cNvPr id="5" name="Footer Placeholder 4">
            <a:extLst>
              <a:ext uri="{FF2B5EF4-FFF2-40B4-BE49-F238E27FC236}">
                <a16:creationId xmlns:a16="http://schemas.microsoft.com/office/drawing/2014/main" id="{16EE3D07-365C-070A-29E0-B61490A3A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77BC6-0140-8F23-7184-2ACCE44F4D93}"/>
              </a:ext>
            </a:extLst>
          </p:cNvPr>
          <p:cNvSpPr>
            <a:spLocks noGrp="1"/>
          </p:cNvSpPr>
          <p:nvPr>
            <p:ph type="sldNum" sz="quarter" idx="12"/>
          </p:nvPr>
        </p:nvSpPr>
        <p:spPr/>
        <p:txBody>
          <a:bodyPr/>
          <a:lstStyle/>
          <a:p>
            <a:fld id="{AD06E3B7-A17D-4A82-83AD-DF1D96668269}" type="slidenum">
              <a:rPr lang="en-US" smtClean="0"/>
              <a:t>‹#›</a:t>
            </a:fld>
            <a:endParaRPr lang="en-US"/>
          </a:p>
        </p:txBody>
      </p:sp>
    </p:spTree>
    <p:extLst>
      <p:ext uri="{BB962C8B-B14F-4D97-AF65-F5344CB8AC3E}">
        <p14:creationId xmlns:p14="http://schemas.microsoft.com/office/powerpoint/2010/main" val="53647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9C09-8CE0-EB1D-8833-F012D9440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2708C2-7DD7-7D8F-4FA6-92548A8030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FB907-7D13-9114-28B4-BA71FE420664}"/>
              </a:ext>
            </a:extLst>
          </p:cNvPr>
          <p:cNvSpPr>
            <a:spLocks noGrp="1"/>
          </p:cNvSpPr>
          <p:nvPr>
            <p:ph type="dt" sz="half" idx="10"/>
          </p:nvPr>
        </p:nvSpPr>
        <p:spPr/>
        <p:txBody>
          <a:bodyPr/>
          <a:lstStyle/>
          <a:p>
            <a:fld id="{36A70A3B-8B2D-47A0-A1EA-E2CF70BF84CD}" type="datetime1">
              <a:rPr lang="en-US" smtClean="0"/>
              <a:t>1/22/2025</a:t>
            </a:fld>
            <a:endParaRPr lang="en-US"/>
          </a:p>
        </p:txBody>
      </p:sp>
      <p:sp>
        <p:nvSpPr>
          <p:cNvPr id="5" name="Footer Placeholder 4">
            <a:extLst>
              <a:ext uri="{FF2B5EF4-FFF2-40B4-BE49-F238E27FC236}">
                <a16:creationId xmlns:a16="http://schemas.microsoft.com/office/drawing/2014/main" id="{744D802A-41BA-2AD1-066A-03BC65C58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46130-5365-8539-208D-F6D46DD1C473}"/>
              </a:ext>
            </a:extLst>
          </p:cNvPr>
          <p:cNvSpPr>
            <a:spLocks noGrp="1"/>
          </p:cNvSpPr>
          <p:nvPr>
            <p:ph type="sldNum" sz="quarter" idx="12"/>
          </p:nvPr>
        </p:nvSpPr>
        <p:spPr/>
        <p:txBody>
          <a:bodyPr/>
          <a:lstStyle/>
          <a:p>
            <a:fld id="{AD06E3B7-A17D-4A82-83AD-DF1D96668269}" type="slidenum">
              <a:rPr lang="en-US" smtClean="0"/>
              <a:t>‹#›</a:t>
            </a:fld>
            <a:endParaRPr lang="en-US"/>
          </a:p>
        </p:txBody>
      </p:sp>
    </p:spTree>
    <p:extLst>
      <p:ext uri="{BB962C8B-B14F-4D97-AF65-F5344CB8AC3E}">
        <p14:creationId xmlns:p14="http://schemas.microsoft.com/office/powerpoint/2010/main" val="364475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79C2-0DD5-76BE-5F3F-C280896313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8B7D9B-40D8-A941-12BC-12A0F415C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34D19C-EDFD-7D7B-B6C1-B37313598CB8}"/>
              </a:ext>
            </a:extLst>
          </p:cNvPr>
          <p:cNvSpPr>
            <a:spLocks noGrp="1"/>
          </p:cNvSpPr>
          <p:nvPr>
            <p:ph type="dt" sz="half" idx="10"/>
          </p:nvPr>
        </p:nvSpPr>
        <p:spPr/>
        <p:txBody>
          <a:bodyPr/>
          <a:lstStyle/>
          <a:p>
            <a:fld id="{E2655574-EF58-44C1-B596-8C4252B9D2D3}" type="datetime1">
              <a:rPr lang="en-US" smtClean="0"/>
              <a:t>1/22/2025</a:t>
            </a:fld>
            <a:endParaRPr lang="en-US"/>
          </a:p>
        </p:txBody>
      </p:sp>
      <p:sp>
        <p:nvSpPr>
          <p:cNvPr id="5" name="Footer Placeholder 4">
            <a:extLst>
              <a:ext uri="{FF2B5EF4-FFF2-40B4-BE49-F238E27FC236}">
                <a16:creationId xmlns:a16="http://schemas.microsoft.com/office/drawing/2014/main" id="{261BB856-A00C-307F-B220-AF6821947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4CFB4-2B9F-9912-5A51-8F279AE6DD7C}"/>
              </a:ext>
            </a:extLst>
          </p:cNvPr>
          <p:cNvSpPr>
            <a:spLocks noGrp="1"/>
          </p:cNvSpPr>
          <p:nvPr>
            <p:ph type="sldNum" sz="quarter" idx="12"/>
          </p:nvPr>
        </p:nvSpPr>
        <p:spPr/>
        <p:txBody>
          <a:bodyPr/>
          <a:lstStyle/>
          <a:p>
            <a:fld id="{AD06E3B7-A17D-4A82-83AD-DF1D96668269}" type="slidenum">
              <a:rPr lang="en-US" smtClean="0"/>
              <a:t>‹#›</a:t>
            </a:fld>
            <a:endParaRPr lang="en-US"/>
          </a:p>
        </p:txBody>
      </p:sp>
    </p:spTree>
    <p:extLst>
      <p:ext uri="{BB962C8B-B14F-4D97-AF65-F5344CB8AC3E}">
        <p14:creationId xmlns:p14="http://schemas.microsoft.com/office/powerpoint/2010/main" val="262433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22A1-F5EC-6439-5CDA-D30DE2E39E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886D8-A90B-12F6-DCBA-7945868DF2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E9C856-6450-2BDA-ED4C-D6B95F63F9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DCDEAE-4561-35D7-DD95-24E18747D488}"/>
              </a:ext>
            </a:extLst>
          </p:cNvPr>
          <p:cNvSpPr>
            <a:spLocks noGrp="1"/>
          </p:cNvSpPr>
          <p:nvPr>
            <p:ph type="dt" sz="half" idx="10"/>
          </p:nvPr>
        </p:nvSpPr>
        <p:spPr/>
        <p:txBody>
          <a:bodyPr/>
          <a:lstStyle/>
          <a:p>
            <a:fld id="{23B5A4AB-4F36-45D9-84CA-5D477F45D924}" type="datetime1">
              <a:rPr lang="en-US" smtClean="0"/>
              <a:t>1/22/2025</a:t>
            </a:fld>
            <a:endParaRPr lang="en-US"/>
          </a:p>
        </p:txBody>
      </p:sp>
      <p:sp>
        <p:nvSpPr>
          <p:cNvPr id="6" name="Footer Placeholder 5">
            <a:extLst>
              <a:ext uri="{FF2B5EF4-FFF2-40B4-BE49-F238E27FC236}">
                <a16:creationId xmlns:a16="http://schemas.microsoft.com/office/drawing/2014/main" id="{EDE6B170-71AF-C318-6DFA-41E265B291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28B3F-D371-2226-0EA4-AA3BC31B5189}"/>
              </a:ext>
            </a:extLst>
          </p:cNvPr>
          <p:cNvSpPr>
            <a:spLocks noGrp="1"/>
          </p:cNvSpPr>
          <p:nvPr>
            <p:ph type="sldNum" sz="quarter" idx="12"/>
          </p:nvPr>
        </p:nvSpPr>
        <p:spPr/>
        <p:txBody>
          <a:bodyPr/>
          <a:lstStyle/>
          <a:p>
            <a:fld id="{AD06E3B7-A17D-4A82-83AD-DF1D96668269}" type="slidenum">
              <a:rPr lang="en-US" smtClean="0"/>
              <a:t>‹#›</a:t>
            </a:fld>
            <a:endParaRPr lang="en-US"/>
          </a:p>
        </p:txBody>
      </p:sp>
    </p:spTree>
    <p:extLst>
      <p:ext uri="{BB962C8B-B14F-4D97-AF65-F5344CB8AC3E}">
        <p14:creationId xmlns:p14="http://schemas.microsoft.com/office/powerpoint/2010/main" val="379288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0B66-6001-ABDA-F280-E459136368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0DF1F3-184B-F706-5E1E-082BB16895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9F71A1-A35B-B4BE-92D0-FA06CDB30B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3B3DA4-563E-E252-AE08-580E2A51C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ECF457-EC20-6966-66FC-C455CB5299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FF50EC-5CB6-00B1-17E9-7DF7C193B68A}"/>
              </a:ext>
            </a:extLst>
          </p:cNvPr>
          <p:cNvSpPr>
            <a:spLocks noGrp="1"/>
          </p:cNvSpPr>
          <p:nvPr>
            <p:ph type="dt" sz="half" idx="10"/>
          </p:nvPr>
        </p:nvSpPr>
        <p:spPr/>
        <p:txBody>
          <a:bodyPr/>
          <a:lstStyle/>
          <a:p>
            <a:fld id="{0583D6C4-F6CB-4130-B9D4-F5A1695C8152}" type="datetime1">
              <a:rPr lang="en-US" smtClean="0"/>
              <a:t>1/22/2025</a:t>
            </a:fld>
            <a:endParaRPr lang="en-US"/>
          </a:p>
        </p:txBody>
      </p:sp>
      <p:sp>
        <p:nvSpPr>
          <p:cNvPr id="8" name="Footer Placeholder 7">
            <a:extLst>
              <a:ext uri="{FF2B5EF4-FFF2-40B4-BE49-F238E27FC236}">
                <a16:creationId xmlns:a16="http://schemas.microsoft.com/office/drawing/2014/main" id="{2A96B459-1AAB-317F-809E-F19C0A383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C1724E-E8D8-5EB9-FC78-0361BAAC70D6}"/>
              </a:ext>
            </a:extLst>
          </p:cNvPr>
          <p:cNvSpPr>
            <a:spLocks noGrp="1"/>
          </p:cNvSpPr>
          <p:nvPr>
            <p:ph type="sldNum" sz="quarter" idx="12"/>
          </p:nvPr>
        </p:nvSpPr>
        <p:spPr/>
        <p:txBody>
          <a:bodyPr/>
          <a:lstStyle/>
          <a:p>
            <a:fld id="{AD06E3B7-A17D-4A82-83AD-DF1D96668269}" type="slidenum">
              <a:rPr lang="en-US" smtClean="0"/>
              <a:t>‹#›</a:t>
            </a:fld>
            <a:endParaRPr lang="en-US"/>
          </a:p>
        </p:txBody>
      </p:sp>
    </p:spTree>
    <p:extLst>
      <p:ext uri="{BB962C8B-B14F-4D97-AF65-F5344CB8AC3E}">
        <p14:creationId xmlns:p14="http://schemas.microsoft.com/office/powerpoint/2010/main" val="337719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DDF9-AE5B-0511-C414-AEFFA09A86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DFDB61-3C7B-C466-768B-7381408D5A32}"/>
              </a:ext>
            </a:extLst>
          </p:cNvPr>
          <p:cNvSpPr>
            <a:spLocks noGrp="1"/>
          </p:cNvSpPr>
          <p:nvPr>
            <p:ph type="dt" sz="half" idx="10"/>
          </p:nvPr>
        </p:nvSpPr>
        <p:spPr/>
        <p:txBody>
          <a:bodyPr/>
          <a:lstStyle/>
          <a:p>
            <a:fld id="{AEC6C1A3-4591-42F4-883F-77B5DEC6B89A}" type="datetime1">
              <a:rPr lang="en-US" smtClean="0"/>
              <a:t>1/22/2025</a:t>
            </a:fld>
            <a:endParaRPr lang="en-US"/>
          </a:p>
        </p:txBody>
      </p:sp>
      <p:sp>
        <p:nvSpPr>
          <p:cNvPr id="4" name="Footer Placeholder 3">
            <a:extLst>
              <a:ext uri="{FF2B5EF4-FFF2-40B4-BE49-F238E27FC236}">
                <a16:creationId xmlns:a16="http://schemas.microsoft.com/office/drawing/2014/main" id="{B855DDE5-74EE-E6EB-F637-E5C77DAFDA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1514ED-D146-5E85-F131-EDAE9BE79E07}"/>
              </a:ext>
            </a:extLst>
          </p:cNvPr>
          <p:cNvSpPr>
            <a:spLocks noGrp="1"/>
          </p:cNvSpPr>
          <p:nvPr>
            <p:ph type="sldNum" sz="quarter" idx="12"/>
          </p:nvPr>
        </p:nvSpPr>
        <p:spPr/>
        <p:txBody>
          <a:bodyPr/>
          <a:lstStyle/>
          <a:p>
            <a:fld id="{AD06E3B7-A17D-4A82-83AD-DF1D96668269}" type="slidenum">
              <a:rPr lang="en-US" smtClean="0"/>
              <a:t>‹#›</a:t>
            </a:fld>
            <a:endParaRPr lang="en-US"/>
          </a:p>
        </p:txBody>
      </p:sp>
    </p:spTree>
    <p:extLst>
      <p:ext uri="{BB962C8B-B14F-4D97-AF65-F5344CB8AC3E}">
        <p14:creationId xmlns:p14="http://schemas.microsoft.com/office/powerpoint/2010/main" val="57613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01B9E-E01B-6A3F-C5A7-347057FDA254}"/>
              </a:ext>
            </a:extLst>
          </p:cNvPr>
          <p:cNvSpPr>
            <a:spLocks noGrp="1"/>
          </p:cNvSpPr>
          <p:nvPr>
            <p:ph type="dt" sz="half" idx="10"/>
          </p:nvPr>
        </p:nvSpPr>
        <p:spPr/>
        <p:txBody>
          <a:bodyPr/>
          <a:lstStyle/>
          <a:p>
            <a:fld id="{CD9BE9E9-DED7-46D6-B9D8-F24D99F394E9}" type="datetime1">
              <a:rPr lang="en-US" smtClean="0"/>
              <a:t>1/22/2025</a:t>
            </a:fld>
            <a:endParaRPr lang="en-US"/>
          </a:p>
        </p:txBody>
      </p:sp>
      <p:sp>
        <p:nvSpPr>
          <p:cNvPr id="3" name="Footer Placeholder 2">
            <a:extLst>
              <a:ext uri="{FF2B5EF4-FFF2-40B4-BE49-F238E27FC236}">
                <a16:creationId xmlns:a16="http://schemas.microsoft.com/office/drawing/2014/main" id="{4BBD6160-A413-1CDF-2856-A21CAAD7F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AFD237-692F-B44D-7819-ECDC0B8EDD1B}"/>
              </a:ext>
            </a:extLst>
          </p:cNvPr>
          <p:cNvSpPr>
            <a:spLocks noGrp="1"/>
          </p:cNvSpPr>
          <p:nvPr>
            <p:ph type="sldNum" sz="quarter" idx="12"/>
          </p:nvPr>
        </p:nvSpPr>
        <p:spPr/>
        <p:txBody>
          <a:bodyPr/>
          <a:lstStyle/>
          <a:p>
            <a:fld id="{AD06E3B7-A17D-4A82-83AD-DF1D96668269}" type="slidenum">
              <a:rPr lang="en-US" smtClean="0"/>
              <a:t>‹#›</a:t>
            </a:fld>
            <a:endParaRPr lang="en-US"/>
          </a:p>
        </p:txBody>
      </p:sp>
    </p:spTree>
    <p:extLst>
      <p:ext uri="{BB962C8B-B14F-4D97-AF65-F5344CB8AC3E}">
        <p14:creationId xmlns:p14="http://schemas.microsoft.com/office/powerpoint/2010/main" val="321160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16AE-901A-763D-32E3-F20973A9C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AFE5CF-D8D9-9994-52AC-773254893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D6763-2649-5F17-2A56-871EF5DF9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F76B-F2E3-1194-9FF3-48D1B397B69A}"/>
              </a:ext>
            </a:extLst>
          </p:cNvPr>
          <p:cNvSpPr>
            <a:spLocks noGrp="1"/>
          </p:cNvSpPr>
          <p:nvPr>
            <p:ph type="dt" sz="half" idx="10"/>
          </p:nvPr>
        </p:nvSpPr>
        <p:spPr/>
        <p:txBody>
          <a:bodyPr/>
          <a:lstStyle/>
          <a:p>
            <a:fld id="{8697CD6F-76CD-441A-825A-9ABE54CDC4C5}" type="datetime1">
              <a:rPr lang="en-US" smtClean="0"/>
              <a:t>1/22/2025</a:t>
            </a:fld>
            <a:endParaRPr lang="en-US"/>
          </a:p>
        </p:txBody>
      </p:sp>
      <p:sp>
        <p:nvSpPr>
          <p:cNvPr id="6" name="Footer Placeholder 5">
            <a:extLst>
              <a:ext uri="{FF2B5EF4-FFF2-40B4-BE49-F238E27FC236}">
                <a16:creationId xmlns:a16="http://schemas.microsoft.com/office/drawing/2014/main" id="{DB5CFC77-EF9B-341C-E4B5-04DB9C481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3CF85-BCD6-3055-1CE7-E9D3C8FC1218}"/>
              </a:ext>
            </a:extLst>
          </p:cNvPr>
          <p:cNvSpPr>
            <a:spLocks noGrp="1"/>
          </p:cNvSpPr>
          <p:nvPr>
            <p:ph type="sldNum" sz="quarter" idx="12"/>
          </p:nvPr>
        </p:nvSpPr>
        <p:spPr/>
        <p:txBody>
          <a:bodyPr/>
          <a:lstStyle/>
          <a:p>
            <a:fld id="{AD06E3B7-A17D-4A82-83AD-DF1D96668269}" type="slidenum">
              <a:rPr lang="en-US" smtClean="0"/>
              <a:t>‹#›</a:t>
            </a:fld>
            <a:endParaRPr lang="en-US"/>
          </a:p>
        </p:txBody>
      </p:sp>
    </p:spTree>
    <p:extLst>
      <p:ext uri="{BB962C8B-B14F-4D97-AF65-F5344CB8AC3E}">
        <p14:creationId xmlns:p14="http://schemas.microsoft.com/office/powerpoint/2010/main" val="14406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660E-D6AE-F2D4-B006-B1D243507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556BB5-3A95-805D-9468-82042D668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CD8989-E332-C6FA-8ED7-C6FC25C56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81F61-0410-39F4-47D9-CFE2C320083C}"/>
              </a:ext>
            </a:extLst>
          </p:cNvPr>
          <p:cNvSpPr>
            <a:spLocks noGrp="1"/>
          </p:cNvSpPr>
          <p:nvPr>
            <p:ph type="dt" sz="half" idx="10"/>
          </p:nvPr>
        </p:nvSpPr>
        <p:spPr/>
        <p:txBody>
          <a:bodyPr/>
          <a:lstStyle/>
          <a:p>
            <a:fld id="{EB2E764E-2C21-4980-A17B-787F8F938C60}" type="datetime1">
              <a:rPr lang="en-US" smtClean="0"/>
              <a:t>1/22/2025</a:t>
            </a:fld>
            <a:endParaRPr lang="en-US"/>
          </a:p>
        </p:txBody>
      </p:sp>
      <p:sp>
        <p:nvSpPr>
          <p:cNvPr id="6" name="Footer Placeholder 5">
            <a:extLst>
              <a:ext uri="{FF2B5EF4-FFF2-40B4-BE49-F238E27FC236}">
                <a16:creationId xmlns:a16="http://schemas.microsoft.com/office/drawing/2014/main" id="{1E2466D5-1456-893D-9DF7-20C39242D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22879-3AC1-EAE6-0086-D2F1B22BE866}"/>
              </a:ext>
            </a:extLst>
          </p:cNvPr>
          <p:cNvSpPr>
            <a:spLocks noGrp="1"/>
          </p:cNvSpPr>
          <p:nvPr>
            <p:ph type="sldNum" sz="quarter" idx="12"/>
          </p:nvPr>
        </p:nvSpPr>
        <p:spPr/>
        <p:txBody>
          <a:bodyPr/>
          <a:lstStyle/>
          <a:p>
            <a:fld id="{AD06E3B7-A17D-4A82-83AD-DF1D96668269}" type="slidenum">
              <a:rPr lang="en-US" smtClean="0"/>
              <a:t>‹#›</a:t>
            </a:fld>
            <a:endParaRPr lang="en-US"/>
          </a:p>
        </p:txBody>
      </p:sp>
    </p:spTree>
    <p:extLst>
      <p:ext uri="{BB962C8B-B14F-4D97-AF65-F5344CB8AC3E}">
        <p14:creationId xmlns:p14="http://schemas.microsoft.com/office/powerpoint/2010/main" val="390770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F5125-5EFE-F32A-3D13-642C7E867B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6DCA04-0AE6-7BD1-FAA4-153EA4AA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D792B-B3FA-91E9-5E80-5646468D8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C25E4-C134-40AE-BF13-DDF0EC06A329}" type="datetime1">
              <a:rPr lang="en-US" smtClean="0"/>
              <a:t>1/22/2025</a:t>
            </a:fld>
            <a:endParaRPr lang="en-US"/>
          </a:p>
        </p:txBody>
      </p:sp>
      <p:sp>
        <p:nvSpPr>
          <p:cNvPr id="5" name="Footer Placeholder 4">
            <a:extLst>
              <a:ext uri="{FF2B5EF4-FFF2-40B4-BE49-F238E27FC236}">
                <a16:creationId xmlns:a16="http://schemas.microsoft.com/office/drawing/2014/main" id="{22CB985C-70B0-E271-95B3-CFF0B8A90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6B7085-1598-FCEF-15CB-826EB8AFC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E3B7-A17D-4A82-83AD-DF1D96668269}" type="slidenum">
              <a:rPr lang="en-US" smtClean="0"/>
              <a:t>‹#›</a:t>
            </a:fld>
            <a:endParaRPr lang="en-US"/>
          </a:p>
        </p:txBody>
      </p:sp>
    </p:spTree>
    <p:extLst>
      <p:ext uri="{BB962C8B-B14F-4D97-AF65-F5344CB8AC3E}">
        <p14:creationId xmlns:p14="http://schemas.microsoft.com/office/powerpoint/2010/main" val="394721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4BB7BF-9A6F-E7F7-5C9A-583B33088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937"/>
            <a:ext cx="12192000" cy="6858000"/>
          </a:xfrm>
          <a:prstGeom prst="rect">
            <a:avLst/>
          </a:prstGeom>
        </p:spPr>
      </p:pic>
      <p:sp>
        <p:nvSpPr>
          <p:cNvPr id="8" name="TextBox 7">
            <a:extLst>
              <a:ext uri="{FF2B5EF4-FFF2-40B4-BE49-F238E27FC236}">
                <a16:creationId xmlns:a16="http://schemas.microsoft.com/office/drawing/2014/main" id="{43457978-E0F3-3B1F-A788-A1005840232B}"/>
              </a:ext>
            </a:extLst>
          </p:cNvPr>
          <p:cNvSpPr txBox="1"/>
          <p:nvPr/>
        </p:nvSpPr>
        <p:spPr>
          <a:xfrm>
            <a:off x="1178728" y="1361105"/>
            <a:ext cx="10355720" cy="830997"/>
          </a:xfrm>
          <a:prstGeom prst="rect">
            <a:avLst/>
          </a:prstGeom>
          <a:noFill/>
          <a:effectLst>
            <a:outerShdw blurRad="50800" dist="50800" dir="5400000" algn="ctr" rotWithShape="0">
              <a:schemeClr val="bg1">
                <a:alpha val="3000"/>
              </a:schemeClr>
            </a:outerShdw>
          </a:effectLst>
        </p:spPr>
        <p:txBody>
          <a:bodyPr wrap="none" rtlCol="0">
            <a:spAutoFit/>
          </a:bodyPr>
          <a:lstStyle/>
          <a:p>
            <a:r>
              <a:rPr lang="en-US" sz="4800" dirty="0">
                <a:solidFill>
                  <a:schemeClr val="bg1">
                    <a:lumMod val="95000"/>
                  </a:schemeClr>
                </a:solidFill>
                <a:latin typeface="Aharoni" panose="02010803020104030203" pitchFamily="2" charset="-79"/>
                <a:cs typeface="Aharoni" panose="02010803020104030203" pitchFamily="2" charset="-79"/>
              </a:rPr>
              <a:t>SHOPPING MANAGEMENT SYSTEM</a:t>
            </a:r>
          </a:p>
        </p:txBody>
      </p:sp>
      <p:sp>
        <p:nvSpPr>
          <p:cNvPr id="9" name="TextBox 8">
            <a:extLst>
              <a:ext uri="{FF2B5EF4-FFF2-40B4-BE49-F238E27FC236}">
                <a16:creationId xmlns:a16="http://schemas.microsoft.com/office/drawing/2014/main" id="{865039BA-31C6-B14F-7FDA-0E2B83848221}"/>
              </a:ext>
            </a:extLst>
          </p:cNvPr>
          <p:cNvSpPr txBox="1"/>
          <p:nvPr/>
        </p:nvSpPr>
        <p:spPr>
          <a:xfrm>
            <a:off x="521176" y="1591937"/>
            <a:ext cx="657552" cy="369332"/>
          </a:xfrm>
          <a:prstGeom prst="rect">
            <a:avLst/>
          </a:prstGeom>
          <a:noFill/>
        </p:spPr>
        <p:txBody>
          <a:bodyPr wrap="none" rtlCol="0">
            <a:spAutoFit/>
          </a:bodyPr>
          <a:lstStyle/>
          <a:p>
            <a:r>
              <a:rPr lang="en-US" dirty="0">
                <a:solidFill>
                  <a:srgbClr val="FFFF00"/>
                </a:solidFill>
              </a:rPr>
              <a:t>basic</a:t>
            </a:r>
          </a:p>
        </p:txBody>
      </p:sp>
      <p:sp>
        <p:nvSpPr>
          <p:cNvPr id="10" name="TextBox 9">
            <a:extLst>
              <a:ext uri="{FF2B5EF4-FFF2-40B4-BE49-F238E27FC236}">
                <a16:creationId xmlns:a16="http://schemas.microsoft.com/office/drawing/2014/main" id="{29BA8BA3-5050-8B55-A907-AFC0E7221A56}"/>
              </a:ext>
            </a:extLst>
          </p:cNvPr>
          <p:cNvSpPr txBox="1"/>
          <p:nvPr/>
        </p:nvSpPr>
        <p:spPr>
          <a:xfrm>
            <a:off x="1178728" y="1107189"/>
            <a:ext cx="10200228" cy="369332"/>
          </a:xfrm>
          <a:prstGeom prst="rect">
            <a:avLst/>
          </a:prstGeom>
          <a:noFill/>
        </p:spPr>
        <p:txBody>
          <a:bodyPr wrap="none" rtlCol="0">
            <a:spAutoFit/>
          </a:bodyPr>
          <a:lstStyle/>
          <a:p>
            <a:r>
              <a:rPr lang="en-US" dirty="0">
                <a:solidFill>
                  <a:schemeClr val="bg2"/>
                </a:solidFill>
              </a:rPr>
              <a:t>-----------------------------------------------------------------------------------------------------------------------------------------------</a:t>
            </a:r>
          </a:p>
        </p:txBody>
      </p:sp>
      <p:sp>
        <p:nvSpPr>
          <p:cNvPr id="11" name="TextBox 10">
            <a:extLst>
              <a:ext uri="{FF2B5EF4-FFF2-40B4-BE49-F238E27FC236}">
                <a16:creationId xmlns:a16="http://schemas.microsoft.com/office/drawing/2014/main" id="{D46D374D-C510-452E-2FA6-4DB539889763}"/>
              </a:ext>
            </a:extLst>
          </p:cNvPr>
          <p:cNvSpPr txBox="1"/>
          <p:nvPr/>
        </p:nvSpPr>
        <p:spPr>
          <a:xfrm>
            <a:off x="1178728" y="2007435"/>
            <a:ext cx="10341293" cy="369332"/>
          </a:xfrm>
          <a:prstGeom prst="rect">
            <a:avLst/>
          </a:prstGeom>
          <a:noFill/>
        </p:spPr>
        <p:txBody>
          <a:bodyPr wrap="none" rtlCol="0">
            <a:spAutoFit/>
          </a:bodyPr>
          <a:lstStyle/>
          <a:p>
            <a:r>
              <a:rPr lang="en-US" dirty="0">
                <a:solidFill>
                  <a:schemeClr val="bg1"/>
                </a:solidFill>
              </a:rPr>
              <a:t>------------------------------------------------------------------------------------------------------------------------------------------------</a:t>
            </a:r>
          </a:p>
        </p:txBody>
      </p:sp>
      <p:sp>
        <p:nvSpPr>
          <p:cNvPr id="16" name="TextBox 15">
            <a:extLst>
              <a:ext uri="{FF2B5EF4-FFF2-40B4-BE49-F238E27FC236}">
                <a16:creationId xmlns:a16="http://schemas.microsoft.com/office/drawing/2014/main" id="{6AE40A98-58D3-C27D-0E50-85EACB2F151A}"/>
              </a:ext>
            </a:extLst>
          </p:cNvPr>
          <p:cNvSpPr txBox="1"/>
          <p:nvPr/>
        </p:nvSpPr>
        <p:spPr>
          <a:xfrm>
            <a:off x="4767942" y="2243507"/>
            <a:ext cx="1919115" cy="1200329"/>
          </a:xfrm>
          <a:prstGeom prst="rect">
            <a:avLst/>
          </a:prstGeom>
          <a:noFill/>
          <a:effectLst>
            <a:outerShdw blurRad="50800" dist="50800" dir="5400000" algn="ctr" rotWithShape="0">
              <a:srgbClr val="000000">
                <a:alpha val="64000"/>
              </a:srgbClr>
            </a:outerShdw>
          </a:effectLst>
        </p:spPr>
        <p:txBody>
          <a:bodyPr wrap="none" rtlCol="0">
            <a:spAutoFit/>
          </a:bodyPr>
          <a:lstStyle/>
          <a:p>
            <a:r>
              <a:rPr lang="en-US" sz="7200" b="1" dirty="0">
                <a:solidFill>
                  <a:srgbClr val="FFFF00"/>
                </a:solidFill>
              </a:rPr>
              <a:t>&lt; / &gt;</a:t>
            </a:r>
          </a:p>
        </p:txBody>
      </p:sp>
      <p:graphicFrame>
        <p:nvGraphicFramePr>
          <p:cNvPr id="20" name="Table 19">
            <a:extLst>
              <a:ext uri="{FF2B5EF4-FFF2-40B4-BE49-F238E27FC236}">
                <a16:creationId xmlns:a16="http://schemas.microsoft.com/office/drawing/2014/main" id="{35C9CCF4-E9E1-B2E2-A696-058E08E94E83}"/>
              </a:ext>
            </a:extLst>
          </p:cNvPr>
          <p:cNvGraphicFramePr>
            <a:graphicFrameLocks noGrp="1"/>
          </p:cNvGraphicFramePr>
          <p:nvPr>
            <p:extLst>
              <p:ext uri="{D42A27DB-BD31-4B8C-83A1-F6EECF244321}">
                <p14:modId xmlns:p14="http://schemas.microsoft.com/office/powerpoint/2010/main" val="3652119514"/>
              </p:ext>
            </p:extLst>
          </p:nvPr>
        </p:nvGraphicFramePr>
        <p:xfrm>
          <a:off x="137886" y="4614604"/>
          <a:ext cx="9742714" cy="1828800"/>
        </p:xfrm>
        <a:graphic>
          <a:graphicData uri="http://schemas.openxmlformats.org/drawingml/2006/table">
            <a:tbl>
              <a:tblPr firstRow="1" bandRow="1">
                <a:tableStyleId>{5C22544A-7EE6-4342-B048-85BDC9FD1C3A}</a:tableStyleId>
              </a:tblPr>
              <a:tblGrid>
                <a:gridCol w="3490923">
                  <a:extLst>
                    <a:ext uri="{9D8B030D-6E8A-4147-A177-3AD203B41FA5}">
                      <a16:colId xmlns:a16="http://schemas.microsoft.com/office/drawing/2014/main" val="866366510"/>
                    </a:ext>
                  </a:extLst>
                </a:gridCol>
                <a:gridCol w="6251791">
                  <a:extLst>
                    <a:ext uri="{9D8B030D-6E8A-4147-A177-3AD203B41FA5}">
                      <a16:colId xmlns:a16="http://schemas.microsoft.com/office/drawing/2014/main" val="478303060"/>
                    </a:ext>
                  </a:extLst>
                </a:gridCol>
              </a:tblGrid>
              <a:tr h="248150">
                <a:tc>
                  <a:txBody>
                    <a:bodyPr/>
                    <a:lstStyle/>
                    <a:p>
                      <a:r>
                        <a:rPr lang="en-US" dirty="0"/>
                        <a:t>               Name  </a:t>
                      </a:r>
                    </a:p>
                  </a:txBody>
                  <a:tcPr>
                    <a:noFill/>
                  </a:tcPr>
                </a:tc>
                <a:tc>
                  <a:txBody>
                    <a:bodyPr/>
                    <a:lstStyle/>
                    <a:p>
                      <a:r>
                        <a:rPr lang="en-US"/>
                        <a:t>                                        Contribution</a:t>
                      </a:r>
                      <a:endParaRPr lang="en-US" dirty="0"/>
                    </a:p>
                  </a:txBody>
                  <a:tcPr>
                    <a:noFill/>
                  </a:tcPr>
                </a:tc>
                <a:extLst>
                  <a:ext uri="{0D108BD9-81ED-4DB2-BD59-A6C34878D82A}">
                    <a16:rowId xmlns:a16="http://schemas.microsoft.com/office/drawing/2014/main" val="71880895"/>
                  </a:ext>
                </a:extLst>
              </a:tr>
              <a:tr h="324673">
                <a:tc>
                  <a:txBody>
                    <a:bodyPr/>
                    <a:lstStyle/>
                    <a:p>
                      <a:r>
                        <a:rPr lang="en-US" dirty="0">
                          <a:solidFill>
                            <a:schemeClr val="bg1"/>
                          </a:solidFill>
                        </a:rPr>
                        <a:t>MD SOHANUR RAHMAN SOHAN</a:t>
                      </a:r>
                    </a:p>
                  </a:txBody>
                  <a:tcPr>
                    <a:noFill/>
                  </a:tcPr>
                </a:tc>
                <a:tc>
                  <a:txBody>
                    <a:bodyPr/>
                    <a:lstStyle/>
                    <a:p>
                      <a:r>
                        <a:rPr lang="en-US" dirty="0">
                          <a:solidFill>
                            <a:schemeClr val="bg1"/>
                          </a:solidFill>
                        </a:rPr>
                        <a:t>Start Shop,(</a:t>
                      </a:r>
                      <a:r>
                        <a:rPr lang="en-US" dirty="0" err="1">
                          <a:solidFill>
                            <a:schemeClr val="bg1"/>
                          </a:solidFill>
                        </a:rPr>
                        <a:t>main+Check</a:t>
                      </a:r>
                      <a:r>
                        <a:rPr lang="en-US" dirty="0">
                          <a:solidFill>
                            <a:schemeClr val="bg1"/>
                          </a:solidFill>
                        </a:rPr>
                        <a:t> </a:t>
                      </a:r>
                      <a:r>
                        <a:rPr lang="en-US" dirty="0" err="1">
                          <a:solidFill>
                            <a:schemeClr val="bg1"/>
                          </a:solidFill>
                        </a:rPr>
                        <a:t>Discount,Contact</a:t>
                      </a:r>
                      <a:r>
                        <a:rPr lang="en-US" dirty="0">
                          <a:solidFill>
                            <a:schemeClr val="bg1"/>
                          </a:solidFill>
                        </a:rPr>
                        <a:t>)window, check 1,slide</a:t>
                      </a:r>
                    </a:p>
                  </a:txBody>
                  <a:tcPr>
                    <a:noFill/>
                  </a:tcPr>
                </a:tc>
                <a:extLst>
                  <a:ext uri="{0D108BD9-81ED-4DB2-BD59-A6C34878D82A}">
                    <a16:rowId xmlns:a16="http://schemas.microsoft.com/office/drawing/2014/main" val="2940129187"/>
                  </a:ext>
                </a:extLst>
              </a:tr>
              <a:tr h="324673">
                <a:tc>
                  <a:txBody>
                    <a:bodyPr/>
                    <a:lstStyle/>
                    <a:p>
                      <a:r>
                        <a:rPr lang="en-US" dirty="0">
                          <a:solidFill>
                            <a:schemeClr val="bg1"/>
                          </a:solidFill>
                        </a:rPr>
                        <a:t>MD REDOANUR RAHMAN </a:t>
                      </a:r>
                    </a:p>
                  </a:txBody>
                  <a:tcPr>
                    <a:noFill/>
                  </a:tcPr>
                </a:tc>
                <a:tc>
                  <a:txBody>
                    <a:bodyPr/>
                    <a:lstStyle/>
                    <a:p>
                      <a:r>
                        <a:rPr lang="en-US" dirty="0" err="1">
                          <a:solidFill>
                            <a:schemeClr val="bg1"/>
                          </a:solidFill>
                        </a:rPr>
                        <a:t>Login,Registration</a:t>
                      </a:r>
                      <a:r>
                        <a:rPr lang="en-US" dirty="0">
                          <a:solidFill>
                            <a:schemeClr val="bg1"/>
                          </a:solidFill>
                        </a:rPr>
                        <a:t> process ,</a:t>
                      </a:r>
                      <a:r>
                        <a:rPr lang="en-US" dirty="0" err="1">
                          <a:solidFill>
                            <a:schemeClr val="bg1"/>
                          </a:solidFill>
                        </a:rPr>
                        <a:t>user.txt,photo</a:t>
                      </a:r>
                      <a:r>
                        <a:rPr lang="en-US" dirty="0">
                          <a:solidFill>
                            <a:schemeClr val="bg1"/>
                          </a:solidFill>
                        </a:rPr>
                        <a:t> </a:t>
                      </a:r>
                      <a:r>
                        <a:rPr lang="en-US" dirty="0" err="1">
                          <a:solidFill>
                            <a:schemeClr val="bg1"/>
                          </a:solidFill>
                        </a:rPr>
                        <a:t>adding,checking</a:t>
                      </a:r>
                      <a:r>
                        <a:rPr lang="en-US" dirty="0">
                          <a:solidFill>
                            <a:schemeClr val="bg1"/>
                          </a:solidFill>
                        </a:rPr>
                        <a:t> 2</a:t>
                      </a:r>
                    </a:p>
                  </a:txBody>
                  <a:tcPr>
                    <a:noFill/>
                  </a:tcPr>
                </a:tc>
                <a:extLst>
                  <a:ext uri="{0D108BD9-81ED-4DB2-BD59-A6C34878D82A}">
                    <a16:rowId xmlns:a16="http://schemas.microsoft.com/office/drawing/2014/main" val="3741423930"/>
                  </a:ext>
                </a:extLst>
              </a:tr>
              <a:tr h="324673">
                <a:tc>
                  <a:txBody>
                    <a:bodyPr/>
                    <a:lstStyle/>
                    <a:p>
                      <a:r>
                        <a:rPr lang="en-US" dirty="0">
                          <a:solidFill>
                            <a:schemeClr val="bg1"/>
                          </a:solidFill>
                        </a:rPr>
                        <a:t>SABBIR HOSSEN TAPADAR</a:t>
                      </a:r>
                    </a:p>
                  </a:txBody>
                  <a:tcPr>
                    <a:noFill/>
                  </a:tcPr>
                </a:tc>
                <a:tc>
                  <a:txBody>
                    <a:bodyPr/>
                    <a:lstStyle/>
                    <a:p>
                      <a:r>
                        <a:rPr lang="en-US" dirty="0">
                          <a:solidFill>
                            <a:schemeClr val="bg1"/>
                          </a:solidFill>
                        </a:rPr>
                        <a:t>Bill window, get bill ,product cart popup, checking 3 </a:t>
                      </a:r>
                    </a:p>
                  </a:txBody>
                  <a:tcPr>
                    <a:noFill/>
                  </a:tcPr>
                </a:tc>
                <a:extLst>
                  <a:ext uri="{0D108BD9-81ED-4DB2-BD59-A6C34878D82A}">
                    <a16:rowId xmlns:a16="http://schemas.microsoft.com/office/drawing/2014/main" val="2991680612"/>
                  </a:ext>
                </a:extLst>
              </a:tr>
              <a:tr h="324673">
                <a:tc>
                  <a:txBody>
                    <a:bodyPr/>
                    <a:lstStyle/>
                    <a:p>
                      <a:r>
                        <a:rPr lang="en-US" dirty="0">
                          <a:solidFill>
                            <a:schemeClr val="bg1"/>
                          </a:solidFill>
                        </a:rPr>
                        <a:t>MOHIMIN SHIKDAR</a:t>
                      </a:r>
                    </a:p>
                  </a:txBody>
                  <a:tcPr>
                    <a:noFill/>
                  </a:tcPr>
                </a:tc>
                <a:tc>
                  <a:txBody>
                    <a:bodyPr/>
                    <a:lstStyle/>
                    <a:p>
                      <a:r>
                        <a:rPr lang="en-US" dirty="0">
                          <a:solidFill>
                            <a:schemeClr val="bg1"/>
                          </a:solidFill>
                        </a:rPr>
                        <a:t>Start </a:t>
                      </a:r>
                      <a:r>
                        <a:rPr lang="en-US" dirty="0" err="1">
                          <a:solidFill>
                            <a:schemeClr val="bg1"/>
                          </a:solidFill>
                        </a:rPr>
                        <a:t>process,add</a:t>
                      </a:r>
                      <a:r>
                        <a:rPr lang="en-US" dirty="0">
                          <a:solidFill>
                            <a:schemeClr val="bg1"/>
                          </a:solidFill>
                        </a:rPr>
                        <a:t> </a:t>
                      </a:r>
                      <a:r>
                        <a:rPr lang="en-US" dirty="0" err="1">
                          <a:solidFill>
                            <a:schemeClr val="bg1"/>
                          </a:solidFill>
                        </a:rPr>
                        <a:t>cart,Splash</a:t>
                      </a:r>
                      <a:r>
                        <a:rPr lang="en-US" dirty="0">
                          <a:solidFill>
                            <a:schemeClr val="bg1"/>
                          </a:solidFill>
                        </a:rPr>
                        <a:t> </a:t>
                      </a:r>
                      <a:r>
                        <a:rPr lang="en-US" dirty="0" err="1">
                          <a:solidFill>
                            <a:schemeClr val="bg1"/>
                          </a:solidFill>
                        </a:rPr>
                        <a:t>Screen,image</a:t>
                      </a:r>
                      <a:r>
                        <a:rPr lang="en-US" dirty="0">
                          <a:solidFill>
                            <a:schemeClr val="bg1"/>
                          </a:solidFill>
                        </a:rPr>
                        <a:t> collect checking 4</a:t>
                      </a:r>
                    </a:p>
                  </a:txBody>
                  <a:tcPr>
                    <a:noFill/>
                  </a:tcPr>
                </a:tc>
                <a:extLst>
                  <a:ext uri="{0D108BD9-81ED-4DB2-BD59-A6C34878D82A}">
                    <a16:rowId xmlns:a16="http://schemas.microsoft.com/office/drawing/2014/main" val="3328932298"/>
                  </a:ext>
                </a:extLst>
              </a:tr>
            </a:tbl>
          </a:graphicData>
        </a:graphic>
      </p:graphicFrame>
    </p:spTree>
    <p:extLst>
      <p:ext uri="{BB962C8B-B14F-4D97-AF65-F5344CB8AC3E}">
        <p14:creationId xmlns:p14="http://schemas.microsoft.com/office/powerpoint/2010/main" val="304622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66000"/>
          </a:schemeClr>
        </a:soli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43FDF57-39A5-E4F5-DB5A-F364A3132A8D}"/>
              </a:ext>
            </a:extLst>
          </p:cNvPr>
          <p:cNvSpPr>
            <a:spLocks noChangeArrowheads="1"/>
          </p:cNvSpPr>
          <p:nvPr/>
        </p:nvSpPr>
        <p:spPr bwMode="auto">
          <a:xfrm rot="10800000" flipV="1">
            <a:off x="1262742" y="1036182"/>
            <a:ext cx="9437914" cy="5450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This is our </a:t>
            </a:r>
            <a:r>
              <a:rPr kumimoji="0" lang="en-US" altLang="en-US" b="0" i="0" u="none" strike="noStrike" cap="none" normalizeH="0" baseline="0" dirty="0">
                <a:ln>
                  <a:noFill/>
                </a:ln>
                <a:solidFill>
                  <a:srgbClr val="C00000"/>
                </a:solidFill>
                <a:effectLst/>
              </a:rPr>
              <a:t>New Shop V2 </a:t>
            </a:r>
            <a:r>
              <a:rPr kumimoji="0" lang="en-US" altLang="en-US" b="0" i="0" u="none" strike="noStrike" cap="none" normalizeH="0" baseline="0" dirty="0">
                <a:ln>
                  <a:noFill/>
                </a:ln>
                <a:solidFill>
                  <a:schemeClr val="tx1"/>
                </a:solidFill>
                <a:effectLst/>
              </a:rPr>
              <a:t>is a Java-based desktop application designed to deliver an interactive and </a:t>
            </a:r>
            <a:r>
              <a:rPr kumimoji="0" lang="en-US" altLang="en-US" b="0" i="0" u="none" strike="noStrike" cap="none" normalizeH="0" baseline="0" dirty="0">
                <a:ln>
                  <a:noFill/>
                </a:ln>
                <a:solidFill>
                  <a:srgbClr val="C00000"/>
                </a:solidFill>
                <a:effectLst/>
              </a:rPr>
              <a:t>user-friendly shopping experience</a:t>
            </a:r>
            <a:r>
              <a:rPr kumimoji="0" lang="en-US" altLang="en-US" b="0" i="0" u="none" strike="noStrike" cap="none" normalizeH="0" baseline="0" dirty="0">
                <a:ln>
                  <a:noFill/>
                </a:ln>
                <a:solidFill>
                  <a:schemeClr val="tx1"/>
                </a:solidFill>
                <a:effectLst/>
              </a:rPr>
              <a:t>. Built using </a:t>
            </a:r>
            <a:r>
              <a:rPr kumimoji="0" lang="en-US" altLang="en-US" b="0" i="0" u="none" strike="noStrike" cap="none" normalizeH="0" baseline="0" dirty="0">
                <a:ln>
                  <a:noFill/>
                </a:ln>
                <a:solidFill>
                  <a:srgbClr val="C00000"/>
                </a:solidFill>
                <a:effectLst/>
              </a:rPr>
              <a:t>Java Swing</a:t>
            </a:r>
            <a:r>
              <a:rPr kumimoji="0" lang="en-US" altLang="en-US" b="0" i="0" u="none" strike="noStrike" cap="none" normalizeH="0" baseline="0" dirty="0">
                <a:ln>
                  <a:noFill/>
                </a:ln>
                <a:solidFill>
                  <a:schemeClr val="tx1"/>
                </a:solidFill>
                <a:effectLst/>
              </a:rPr>
              <a:t>, it features a robust system that allows users to browse and shop across categories such as Grocery, Electronics, Sports, and Medicine. The application includes a user authentication system for registration and login, with distinct roles for customers and administrators. Customers can add items to their cart, view product details, calculate totals, and generate detailed bills with an eligibility check for discounts. Administrators have access to placeholder features for managing users, products, and reports. The application showcases essential software development concepts, including Object-Oriented Programming, event-driven programming, </a:t>
            </a:r>
            <a:r>
              <a:rPr kumimoji="0" lang="en-US" altLang="en-US" b="0" i="0" u="none" strike="noStrike" cap="none" normalizeH="0" baseline="0" dirty="0">
                <a:ln>
                  <a:noFill/>
                </a:ln>
                <a:solidFill>
                  <a:srgbClr val="FF0000"/>
                </a:solidFill>
                <a:effectLst/>
              </a:rPr>
              <a:t>GUI development</a:t>
            </a:r>
            <a:r>
              <a:rPr kumimoji="0" lang="en-US" altLang="en-US" b="0" i="0" u="none" strike="noStrike" cap="none" normalizeH="0" baseline="0" dirty="0">
                <a:ln>
                  <a:noFill/>
                </a:ln>
                <a:solidFill>
                  <a:schemeClr val="tx1"/>
                </a:solidFill>
                <a:effectLst/>
              </a:rPr>
              <a:t>, and file-based data management. Developed by </a:t>
            </a:r>
            <a:r>
              <a:rPr kumimoji="0" lang="en-US" altLang="en-US" b="0" i="0" u="none" strike="noStrike" cap="none" normalizeH="0" baseline="0" dirty="0">
                <a:ln>
                  <a:noFill/>
                </a:ln>
                <a:solidFill>
                  <a:srgbClr val="002060"/>
                </a:solidFill>
                <a:effectLst/>
              </a:rPr>
              <a:t>MD Sohanur Rahman Sohan, </a:t>
            </a:r>
            <a:r>
              <a:rPr kumimoji="0" lang="en-US" altLang="en-US" b="0" i="0" u="none" strike="noStrike" cap="none" normalizeH="0" baseline="0" dirty="0" err="1">
                <a:ln>
                  <a:noFill/>
                </a:ln>
                <a:solidFill>
                  <a:srgbClr val="002060"/>
                </a:solidFill>
                <a:effectLst/>
              </a:rPr>
              <a:t>Sabbir</a:t>
            </a:r>
            <a:r>
              <a:rPr kumimoji="0" lang="en-US" altLang="en-US" b="0" i="0" u="none" strike="noStrike" cap="none" normalizeH="0" baseline="0" dirty="0">
                <a:ln>
                  <a:noFill/>
                </a:ln>
                <a:solidFill>
                  <a:srgbClr val="002060"/>
                </a:solidFill>
                <a:effectLst/>
              </a:rPr>
              <a:t> </a:t>
            </a:r>
            <a:r>
              <a:rPr kumimoji="0" lang="en-US" altLang="en-US" b="0" i="0" u="none" strike="noStrike" cap="none" normalizeH="0" baseline="0" dirty="0" err="1">
                <a:ln>
                  <a:noFill/>
                </a:ln>
                <a:solidFill>
                  <a:srgbClr val="002060"/>
                </a:solidFill>
                <a:effectLst/>
              </a:rPr>
              <a:t>Hossen</a:t>
            </a:r>
            <a:r>
              <a:rPr kumimoji="0" lang="en-US" altLang="en-US" b="0" i="0" u="none" strike="noStrike" cap="none" normalizeH="0" baseline="0" dirty="0">
                <a:ln>
                  <a:noFill/>
                </a:ln>
                <a:solidFill>
                  <a:srgbClr val="002060"/>
                </a:solidFill>
                <a:effectLst/>
              </a:rPr>
              <a:t> </a:t>
            </a:r>
            <a:r>
              <a:rPr kumimoji="0" lang="en-US" altLang="en-US" b="0" i="0" u="none" strike="noStrike" cap="none" normalizeH="0" baseline="0" dirty="0" err="1">
                <a:ln>
                  <a:noFill/>
                </a:ln>
                <a:solidFill>
                  <a:srgbClr val="002060"/>
                </a:solidFill>
                <a:effectLst/>
              </a:rPr>
              <a:t>Tapadar</a:t>
            </a:r>
            <a:r>
              <a:rPr kumimoji="0" lang="en-US" altLang="en-US" b="0" i="0" u="none" strike="noStrike" cap="none" normalizeH="0" baseline="0" dirty="0">
                <a:ln>
                  <a:noFill/>
                </a:ln>
                <a:solidFill>
                  <a:srgbClr val="002060"/>
                </a:solidFill>
                <a:effectLst/>
              </a:rPr>
              <a:t>, </a:t>
            </a:r>
            <a:r>
              <a:rPr kumimoji="0" lang="en-US" altLang="en-US" b="0" i="0" u="none" strike="noStrike" cap="none" normalizeH="0" baseline="0" dirty="0" err="1">
                <a:ln>
                  <a:noFill/>
                </a:ln>
                <a:solidFill>
                  <a:srgbClr val="002060"/>
                </a:solidFill>
                <a:effectLst/>
              </a:rPr>
              <a:t>Redoanur</a:t>
            </a:r>
            <a:r>
              <a:rPr kumimoji="0" lang="en-US" altLang="en-US" b="0" i="0" u="none" strike="noStrike" cap="none" normalizeH="0" baseline="0" dirty="0">
                <a:ln>
                  <a:noFill/>
                </a:ln>
                <a:solidFill>
                  <a:srgbClr val="002060"/>
                </a:solidFill>
                <a:effectLst/>
              </a:rPr>
              <a:t> Rahman, and </a:t>
            </a:r>
            <a:r>
              <a:rPr kumimoji="0" lang="en-US" altLang="en-US" b="0" i="0" u="none" strike="noStrike" cap="none" normalizeH="0" baseline="0" dirty="0" err="1">
                <a:ln>
                  <a:noFill/>
                </a:ln>
                <a:solidFill>
                  <a:srgbClr val="002060"/>
                </a:solidFill>
                <a:effectLst/>
              </a:rPr>
              <a:t>Mohimin</a:t>
            </a:r>
            <a:r>
              <a:rPr kumimoji="0" lang="en-US" altLang="en-US" b="0" i="0" u="none" strike="noStrike" cap="none" normalizeH="0" baseline="0" dirty="0">
                <a:ln>
                  <a:noFill/>
                </a:ln>
                <a:solidFill>
                  <a:srgbClr val="002060"/>
                </a:solidFill>
                <a:effectLst/>
              </a:rPr>
              <a:t> </a:t>
            </a:r>
            <a:r>
              <a:rPr kumimoji="0" lang="en-US" altLang="en-US" b="0" i="0" u="none" strike="noStrike" cap="none" normalizeH="0" baseline="0" dirty="0" err="1">
                <a:ln>
                  <a:noFill/>
                </a:ln>
                <a:solidFill>
                  <a:srgbClr val="002060"/>
                </a:solidFill>
                <a:effectLst/>
              </a:rPr>
              <a:t>Shikdar</a:t>
            </a:r>
            <a:r>
              <a:rPr kumimoji="0" lang="en-US" altLang="en-US" b="0" i="0" u="none" strike="noStrike" cap="none" normalizeH="0" baseline="0" dirty="0">
                <a:ln>
                  <a:noFill/>
                </a:ln>
                <a:solidFill>
                  <a:schemeClr val="tx1"/>
                </a:solidFill>
                <a:effectLst/>
              </a:rPr>
              <a:t>, this project demonstrates a modular and </a:t>
            </a:r>
            <a:r>
              <a:rPr kumimoji="0" lang="en-US" altLang="en-US" b="0" i="0" u="none" strike="noStrike" cap="none" normalizeH="0" baseline="0" dirty="0">
                <a:ln>
                  <a:noFill/>
                </a:ln>
                <a:solidFill>
                  <a:srgbClr val="C00000"/>
                </a:solidFill>
                <a:effectLst/>
              </a:rPr>
              <a:t>practical approach to designing shopping applications</a:t>
            </a:r>
            <a:r>
              <a:rPr kumimoji="0" lang="en-US" altLang="en-US" b="0" i="0" u="none" strike="noStrike" cap="none" normalizeH="0" baseline="0" dirty="0">
                <a:ln>
                  <a:noFill/>
                </a:ln>
                <a:solidFill>
                  <a:schemeClr val="tx1"/>
                </a:solidFill>
                <a:effectLst/>
              </a:rPr>
              <a:t>, emphasizing seamless multi-window navigation and efficient </a:t>
            </a:r>
            <a:r>
              <a:rPr kumimoji="0" lang="en-US" altLang="en-US" b="0" i="0" u="none" strike="noStrike" cap="none" normalizeH="0" baseline="0" dirty="0">
                <a:ln>
                  <a:noFill/>
                </a:ln>
                <a:solidFill>
                  <a:srgbClr val="C00000"/>
                </a:solidFill>
                <a:effectLst/>
              </a:rPr>
              <a:t>cart management </a:t>
            </a:r>
            <a:r>
              <a:rPr kumimoji="0" lang="en-US" altLang="en-US" b="0" i="0" u="none" strike="noStrike" cap="none" normalizeH="0" baseline="0" dirty="0">
                <a:ln>
                  <a:noFill/>
                </a:ln>
                <a:solidFill>
                  <a:schemeClr val="tx1"/>
                </a:solidFill>
                <a:effectLst/>
              </a:rPr>
              <a:t>through the use of </a:t>
            </a:r>
            <a:r>
              <a:rPr kumimoji="0" lang="en-US" altLang="en-US" b="0" i="0" u="none" strike="noStrike" cap="none" normalizeH="0" baseline="0" dirty="0">
                <a:ln>
                  <a:noFill/>
                </a:ln>
                <a:solidFill>
                  <a:srgbClr val="C00000"/>
                </a:solidFill>
                <a:effectLst/>
              </a:rPr>
              <a:t>Java's </a:t>
            </a:r>
            <a:r>
              <a:rPr kumimoji="0" lang="en-US" altLang="en-US" b="0" i="0" u="none" strike="noStrike" cap="none" normalizeH="0" baseline="0" dirty="0" err="1">
                <a:ln>
                  <a:noFill/>
                </a:ln>
                <a:solidFill>
                  <a:srgbClr val="C00000"/>
                </a:solidFill>
                <a:effectLst/>
              </a:rPr>
              <a:t>ArrayList</a:t>
            </a:r>
            <a:r>
              <a:rPr kumimoji="0" lang="en-US" altLang="en-US" b="0" i="0" u="none" strike="noStrike" cap="none" normalizeH="0" baseline="0" dirty="0">
                <a:ln>
                  <a:noFill/>
                </a:ln>
                <a:solidFill>
                  <a:srgbClr val="C00000"/>
                </a:solidFill>
                <a:effectLst/>
              </a:rPr>
              <a:t>. </a:t>
            </a:r>
          </a:p>
        </p:txBody>
      </p:sp>
      <p:sp>
        <p:nvSpPr>
          <p:cNvPr id="5" name="TextBox 4">
            <a:extLst>
              <a:ext uri="{FF2B5EF4-FFF2-40B4-BE49-F238E27FC236}">
                <a16:creationId xmlns:a16="http://schemas.microsoft.com/office/drawing/2014/main" id="{AA1DF5A6-BC14-BEBC-05AF-BFF0753A8CC7}"/>
              </a:ext>
            </a:extLst>
          </p:cNvPr>
          <p:cNvSpPr txBox="1"/>
          <p:nvPr/>
        </p:nvSpPr>
        <p:spPr>
          <a:xfrm>
            <a:off x="3907971" y="370967"/>
            <a:ext cx="2696572" cy="523220"/>
          </a:xfrm>
          <a:prstGeom prst="rect">
            <a:avLst/>
          </a:prstGeom>
          <a:noFill/>
        </p:spPr>
        <p:txBody>
          <a:bodyPr wrap="none" rtlCol="0">
            <a:spAutoFit/>
          </a:bodyPr>
          <a:lstStyle/>
          <a:p>
            <a:r>
              <a:rPr lang="en-US" sz="2800" u="sng" dirty="0">
                <a:solidFill>
                  <a:schemeClr val="accent1"/>
                </a:solidFill>
                <a:latin typeface="Arial Rounded MT Bold" panose="020F0704030504030204" pitchFamily="34" charset="0"/>
              </a:rPr>
              <a:t>DESCRIPTION</a:t>
            </a:r>
          </a:p>
        </p:txBody>
      </p:sp>
      <p:sp>
        <p:nvSpPr>
          <p:cNvPr id="6" name="TextBox 5">
            <a:extLst>
              <a:ext uri="{FF2B5EF4-FFF2-40B4-BE49-F238E27FC236}">
                <a16:creationId xmlns:a16="http://schemas.microsoft.com/office/drawing/2014/main" id="{52DC6468-A8A3-3096-7E88-2D0719D3A2F0}"/>
              </a:ext>
            </a:extLst>
          </p:cNvPr>
          <p:cNvSpPr txBox="1"/>
          <p:nvPr/>
        </p:nvSpPr>
        <p:spPr>
          <a:xfrm>
            <a:off x="11214100" y="6488668"/>
            <a:ext cx="801373" cy="369332"/>
          </a:xfrm>
          <a:prstGeom prst="rect">
            <a:avLst/>
          </a:prstGeom>
          <a:noFill/>
        </p:spPr>
        <p:txBody>
          <a:bodyPr wrap="none" rtlCol="0">
            <a:spAutoFit/>
          </a:bodyPr>
          <a:lstStyle/>
          <a:p>
            <a:r>
              <a:rPr lang="en-US" dirty="0"/>
              <a:t>Page 1</a:t>
            </a:r>
          </a:p>
        </p:txBody>
      </p:sp>
    </p:spTree>
    <p:extLst>
      <p:ext uri="{BB962C8B-B14F-4D97-AF65-F5344CB8AC3E}">
        <p14:creationId xmlns:p14="http://schemas.microsoft.com/office/powerpoint/2010/main" val="378685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66000"/>
          </a:schemeClr>
        </a:solidFill>
        <a:effectLst/>
      </p:bgPr>
    </p:bg>
    <p:spTree>
      <p:nvGrpSpPr>
        <p:cNvPr id="1" name="">
          <a:extLst>
            <a:ext uri="{FF2B5EF4-FFF2-40B4-BE49-F238E27FC236}">
              <a16:creationId xmlns:a16="http://schemas.microsoft.com/office/drawing/2014/main" id="{1C545D73-DDFB-D688-D84B-71BF84881ABA}"/>
            </a:ext>
          </a:extLst>
        </p:cNvPr>
        <p:cNvGrpSpPr/>
        <p:nvPr/>
      </p:nvGrpSpPr>
      <p:grpSpPr>
        <a:xfrm>
          <a:off x="0" y="0"/>
          <a:ext cx="0" cy="0"/>
          <a:chOff x="0" y="0"/>
          <a:chExt cx="0" cy="0"/>
        </a:xfrm>
      </p:grpSpPr>
      <p:pic>
        <p:nvPicPr>
          <p:cNvPr id="50" name="Picture 49">
            <a:extLst>
              <a:ext uri="{FF2B5EF4-FFF2-40B4-BE49-F238E27FC236}">
                <a16:creationId xmlns:a16="http://schemas.microsoft.com/office/drawing/2014/main" id="{7173BF2A-9F0B-7010-A37C-D0920C6A7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9" y="4061467"/>
            <a:ext cx="3492765" cy="2796533"/>
          </a:xfrm>
          <a:prstGeom prst="rect">
            <a:avLst/>
          </a:prstGeom>
        </p:spPr>
      </p:pic>
      <p:pic>
        <p:nvPicPr>
          <p:cNvPr id="7" name="Picture 6">
            <a:extLst>
              <a:ext uri="{FF2B5EF4-FFF2-40B4-BE49-F238E27FC236}">
                <a16:creationId xmlns:a16="http://schemas.microsoft.com/office/drawing/2014/main" id="{F678ABD0-EE3F-9BE0-71A5-51333D2E3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846" y="2830890"/>
            <a:ext cx="1799423" cy="2078471"/>
          </a:xfrm>
          <a:prstGeom prst="ellipse">
            <a:avLst/>
          </a:prstGeom>
          <a:solidFill>
            <a:schemeClr val="accent2"/>
          </a:solidFill>
          <a:ln w="63500" cap="rnd">
            <a:noFill/>
          </a:ln>
          <a:effectLst>
            <a:outerShdw blurRad="381000" dist="292100" sx="1000" sy="1000" rotWithShape="0">
              <a:schemeClr val="bg1">
                <a:alpha val="0"/>
              </a:scheme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7C5B65F5-7CD0-4F19-1669-2292BB40D9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03" y="1025985"/>
            <a:ext cx="2610906" cy="2675109"/>
          </a:xfrm>
          <a:prstGeom prst="ellipse">
            <a:avLst/>
          </a:prstGeom>
          <a:ln w="63500" cap="rnd">
            <a:solidFill>
              <a:schemeClr val="bg1">
                <a:alpha val="0"/>
              </a:schemeClr>
            </a:solidFill>
          </a:ln>
          <a:effectLst>
            <a:outerShdw blurRad="88900" dist="698500" sx="1000" sy="1000" rotWithShape="0">
              <a:schemeClr val="tx1">
                <a:alpha val="10000"/>
              </a:scheme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a:extLst>
              <a:ext uri="{FF2B5EF4-FFF2-40B4-BE49-F238E27FC236}">
                <a16:creationId xmlns:a16="http://schemas.microsoft.com/office/drawing/2014/main" id="{77880BE6-E537-94FA-C74B-7E083C1419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2735" y="387628"/>
            <a:ext cx="2215656" cy="2226284"/>
          </a:xfrm>
          <a:prstGeom prst="ellipse">
            <a:avLst/>
          </a:prstGeom>
          <a:ln w="63500" cap="rnd">
            <a:solidFill>
              <a:schemeClr val="bg1">
                <a:alpha val="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Picture 18">
            <a:extLst>
              <a:ext uri="{FF2B5EF4-FFF2-40B4-BE49-F238E27FC236}">
                <a16:creationId xmlns:a16="http://schemas.microsoft.com/office/drawing/2014/main" id="{B1AEBF51-F182-C175-FA0A-FCC97583E9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954735">
            <a:off x="219982" y="3937245"/>
            <a:ext cx="2673527" cy="2609565"/>
          </a:xfrm>
          <a:prstGeom prst="ellipse">
            <a:avLst/>
          </a:prstGeom>
          <a:ln w="63500" cap="rnd">
            <a:solidFill>
              <a:srgbClr val="333333">
                <a:alpha val="0"/>
              </a:srgb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7" name="Picture 36">
            <a:extLst>
              <a:ext uri="{FF2B5EF4-FFF2-40B4-BE49-F238E27FC236}">
                <a16:creationId xmlns:a16="http://schemas.microsoft.com/office/drawing/2014/main" id="{AD96B614-C28B-3131-C1D5-6727DF95B7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889" y="1729970"/>
            <a:ext cx="4746037" cy="3289601"/>
          </a:xfrm>
          <a:prstGeom prst="rect">
            <a:avLst/>
          </a:prstGeom>
        </p:spPr>
      </p:pic>
      <p:pic>
        <p:nvPicPr>
          <p:cNvPr id="39" name="Picture 38">
            <a:extLst>
              <a:ext uri="{FF2B5EF4-FFF2-40B4-BE49-F238E27FC236}">
                <a16:creationId xmlns:a16="http://schemas.microsoft.com/office/drawing/2014/main" id="{B08E05BB-97B7-6FB2-E8B5-A8C83164EB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75367" y="3859434"/>
            <a:ext cx="5478925" cy="2852264"/>
          </a:xfrm>
          <a:prstGeom prst="rect">
            <a:avLst/>
          </a:prstGeom>
        </p:spPr>
      </p:pic>
      <p:sp>
        <p:nvSpPr>
          <p:cNvPr id="42" name="Oval 41">
            <a:extLst>
              <a:ext uri="{FF2B5EF4-FFF2-40B4-BE49-F238E27FC236}">
                <a16:creationId xmlns:a16="http://schemas.microsoft.com/office/drawing/2014/main" id="{878F28B0-B6C0-D1EF-0AB6-81858830947C}"/>
              </a:ext>
            </a:extLst>
          </p:cNvPr>
          <p:cNvSpPr/>
          <p:nvPr/>
        </p:nvSpPr>
        <p:spPr>
          <a:xfrm>
            <a:off x="2722735" y="4310743"/>
            <a:ext cx="1799423" cy="46808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0E926A8-7004-501A-DEBD-197D34E0EABF}"/>
              </a:ext>
            </a:extLst>
          </p:cNvPr>
          <p:cNvSpPr/>
          <p:nvPr/>
        </p:nvSpPr>
        <p:spPr>
          <a:xfrm>
            <a:off x="1012371" y="3222171"/>
            <a:ext cx="783772" cy="47892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AF83878-E7E8-22E5-00EB-A24108D61F0B}"/>
              </a:ext>
            </a:extLst>
          </p:cNvPr>
          <p:cNvSpPr/>
          <p:nvPr/>
        </p:nvSpPr>
        <p:spPr>
          <a:xfrm rot="19023590">
            <a:off x="1012194" y="4520518"/>
            <a:ext cx="1534945" cy="188240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BCF4B826-5C30-FE0E-C4D3-C01D54B961ED}"/>
              </a:ext>
            </a:extLst>
          </p:cNvPr>
          <p:cNvSpPr/>
          <p:nvPr/>
        </p:nvSpPr>
        <p:spPr>
          <a:xfrm rot="1404641" flipH="1">
            <a:off x="4175338" y="1672513"/>
            <a:ext cx="262937" cy="836902"/>
          </a:xfrm>
          <a:prstGeom prst="downArrow">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07D441CC-E88A-4388-35E6-24C6CA0DA1DE}"/>
              </a:ext>
            </a:extLst>
          </p:cNvPr>
          <p:cNvSpPr/>
          <p:nvPr/>
        </p:nvSpPr>
        <p:spPr>
          <a:xfrm>
            <a:off x="6847114" y="6074229"/>
            <a:ext cx="1589315" cy="28302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50EEDE2B-434D-C24B-6A71-5DC0860F16F7}"/>
              </a:ext>
            </a:extLst>
          </p:cNvPr>
          <p:cNvSpPr/>
          <p:nvPr/>
        </p:nvSpPr>
        <p:spPr>
          <a:xfrm>
            <a:off x="6188934" y="1883277"/>
            <a:ext cx="3810000" cy="1545723"/>
          </a:xfrm>
          <a:prstGeom prst="triangl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8E97B9A-3BF3-B2D4-DF08-7F88E57F5D66}"/>
              </a:ext>
            </a:extLst>
          </p:cNvPr>
          <p:cNvSpPr/>
          <p:nvPr/>
        </p:nvSpPr>
        <p:spPr>
          <a:xfrm>
            <a:off x="8093934" y="2754086"/>
            <a:ext cx="342495" cy="35922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B90AD78-1974-6F2A-0F09-7689D8978D19}"/>
              </a:ext>
            </a:extLst>
          </p:cNvPr>
          <p:cNvSpPr/>
          <p:nvPr/>
        </p:nvSpPr>
        <p:spPr>
          <a:xfrm>
            <a:off x="3830563" y="5285566"/>
            <a:ext cx="2739216" cy="31049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6261FC3-996F-C9D6-5255-3CFDE569A701}"/>
              </a:ext>
            </a:extLst>
          </p:cNvPr>
          <p:cNvSpPr/>
          <p:nvPr/>
        </p:nvSpPr>
        <p:spPr>
          <a:xfrm>
            <a:off x="4459269" y="435722"/>
            <a:ext cx="7815538" cy="707886"/>
          </a:xfrm>
          <a:prstGeom prst="rect">
            <a:avLst/>
          </a:prstGeom>
          <a:noFill/>
        </p:spPr>
        <p:txBody>
          <a:bodyPr wrap="square" lIns="91440" tIns="45720" rIns="91440" bIns="45720">
            <a:spAutoFit/>
          </a:bodyPr>
          <a:lstStyle/>
          <a:p>
            <a:pPr algn="ctr"/>
            <a:r>
              <a:rPr lang="en-US" sz="4000" u="sng"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latin typeface="Britannic Bold" panose="020B0903060703020204" pitchFamily="34" charset="0"/>
              </a:rPr>
              <a:t>SNAPSHOTS  &amp; FEATURES</a:t>
            </a:r>
          </a:p>
        </p:txBody>
      </p:sp>
      <p:sp>
        <p:nvSpPr>
          <p:cNvPr id="53" name="TextBox 52">
            <a:extLst>
              <a:ext uri="{FF2B5EF4-FFF2-40B4-BE49-F238E27FC236}">
                <a16:creationId xmlns:a16="http://schemas.microsoft.com/office/drawing/2014/main" id="{00545EDA-6390-5846-360E-C59B46C3B338}"/>
              </a:ext>
            </a:extLst>
          </p:cNvPr>
          <p:cNvSpPr txBox="1"/>
          <p:nvPr/>
        </p:nvSpPr>
        <p:spPr>
          <a:xfrm>
            <a:off x="11390627" y="6527032"/>
            <a:ext cx="801373" cy="369332"/>
          </a:xfrm>
          <a:prstGeom prst="rect">
            <a:avLst/>
          </a:prstGeom>
          <a:noFill/>
        </p:spPr>
        <p:txBody>
          <a:bodyPr wrap="none" rtlCol="0">
            <a:spAutoFit/>
          </a:bodyPr>
          <a:lstStyle/>
          <a:p>
            <a:r>
              <a:rPr lang="en-US" dirty="0"/>
              <a:t>Page 2</a:t>
            </a:r>
          </a:p>
        </p:txBody>
      </p:sp>
    </p:spTree>
    <p:extLst>
      <p:ext uri="{BB962C8B-B14F-4D97-AF65-F5344CB8AC3E}">
        <p14:creationId xmlns:p14="http://schemas.microsoft.com/office/powerpoint/2010/main" val="249605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66000"/>
          </a:schemeClr>
        </a:solidFill>
        <a:effectLst/>
      </p:bgPr>
    </p:bg>
    <p:spTree>
      <p:nvGrpSpPr>
        <p:cNvPr id="1" name="">
          <a:extLst>
            <a:ext uri="{FF2B5EF4-FFF2-40B4-BE49-F238E27FC236}">
              <a16:creationId xmlns:a16="http://schemas.microsoft.com/office/drawing/2014/main" id="{C0EED927-ABB2-BD07-269D-404C03BAEEBC}"/>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4135730-1085-2C57-ED28-07E6BCBBAE02}"/>
              </a:ext>
            </a:extLst>
          </p:cNvPr>
          <p:cNvGraphicFramePr/>
          <p:nvPr>
            <p:extLst>
              <p:ext uri="{D42A27DB-BD31-4B8C-83A1-F6EECF244321}">
                <p14:modId xmlns:p14="http://schemas.microsoft.com/office/powerpoint/2010/main" val="4063895794"/>
              </p:ext>
            </p:extLst>
          </p:nvPr>
        </p:nvGraphicFramePr>
        <p:xfrm>
          <a:off x="-546100" y="-355600"/>
          <a:ext cx="12738100" cy="702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BDF8F3F-72B0-A3EF-A6D7-B23A4D23298F}"/>
              </a:ext>
            </a:extLst>
          </p:cNvPr>
          <p:cNvSpPr txBox="1"/>
          <p:nvPr/>
        </p:nvSpPr>
        <p:spPr>
          <a:xfrm>
            <a:off x="11252200" y="6488668"/>
            <a:ext cx="801373" cy="369332"/>
          </a:xfrm>
          <a:prstGeom prst="rect">
            <a:avLst/>
          </a:prstGeom>
          <a:noFill/>
        </p:spPr>
        <p:txBody>
          <a:bodyPr wrap="none" rtlCol="0">
            <a:spAutoFit/>
          </a:bodyPr>
          <a:lstStyle/>
          <a:p>
            <a:r>
              <a:rPr lang="en-US" dirty="0"/>
              <a:t>Page 3</a:t>
            </a:r>
          </a:p>
        </p:txBody>
      </p:sp>
    </p:spTree>
    <p:extLst>
      <p:ext uri="{BB962C8B-B14F-4D97-AF65-F5344CB8AC3E}">
        <p14:creationId xmlns:p14="http://schemas.microsoft.com/office/powerpoint/2010/main" val="222066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66000"/>
          </a:schemeClr>
        </a:solidFill>
        <a:effectLst/>
      </p:bgPr>
    </p:bg>
    <p:spTree>
      <p:nvGrpSpPr>
        <p:cNvPr id="1" name="">
          <a:extLst>
            <a:ext uri="{FF2B5EF4-FFF2-40B4-BE49-F238E27FC236}">
              <a16:creationId xmlns:a16="http://schemas.microsoft.com/office/drawing/2014/main" id="{2C33712B-F1C4-F361-5AE2-2440FBCA10F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68F0D0A1-92E3-89F9-A634-D1D85B731951}"/>
              </a:ext>
            </a:extLst>
          </p:cNvPr>
          <p:cNvGraphicFramePr/>
          <p:nvPr>
            <p:extLst>
              <p:ext uri="{D42A27DB-BD31-4B8C-83A1-F6EECF244321}">
                <p14:modId xmlns:p14="http://schemas.microsoft.com/office/powerpoint/2010/main" val="300018460"/>
              </p:ext>
            </p:extLst>
          </p:nvPr>
        </p:nvGraphicFramePr>
        <p:xfrm>
          <a:off x="-1371600" y="209550"/>
          <a:ext cx="11963400" cy="621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val 1">
            <a:extLst>
              <a:ext uri="{FF2B5EF4-FFF2-40B4-BE49-F238E27FC236}">
                <a16:creationId xmlns:a16="http://schemas.microsoft.com/office/drawing/2014/main" id="{8E9A447A-1FC6-ECA2-09F3-9436C312F55A}"/>
              </a:ext>
            </a:extLst>
          </p:cNvPr>
          <p:cNvSpPr/>
          <p:nvPr/>
        </p:nvSpPr>
        <p:spPr>
          <a:xfrm>
            <a:off x="5753100" y="2025650"/>
            <a:ext cx="1981200" cy="76200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6458E869-1C4C-29B4-FE7F-A5AAAB7AA77A}"/>
              </a:ext>
            </a:extLst>
          </p:cNvPr>
          <p:cNvSpPr/>
          <p:nvPr/>
        </p:nvSpPr>
        <p:spPr>
          <a:xfrm>
            <a:off x="7899400" y="2235199"/>
            <a:ext cx="825500" cy="368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CADF694-63EF-E796-5A3E-3AF9E51CCBE3}"/>
              </a:ext>
            </a:extLst>
          </p:cNvPr>
          <p:cNvSpPr/>
          <p:nvPr/>
        </p:nvSpPr>
        <p:spPr>
          <a:xfrm>
            <a:off x="8667750" y="2034628"/>
            <a:ext cx="2857500" cy="769441"/>
          </a:xfrm>
          <a:prstGeom prst="rect">
            <a:avLst/>
          </a:prstGeom>
          <a:noFill/>
        </p:spPr>
        <p:txBody>
          <a:bodyPr wrap="square" lIns="91440" tIns="45720" rIns="91440" bIns="45720">
            <a:spAutoFit/>
          </a:bodyPr>
          <a:lstStyle/>
          <a:p>
            <a:pPr algn="ctr"/>
            <a:r>
              <a:rPr lang="en-US" sz="4400" b="0" u="sng" cap="none" spc="0" dirty="0">
                <a:ln w="0"/>
                <a:solidFill>
                  <a:srgbClr val="C00000"/>
                </a:solidFill>
                <a:effectLst>
                  <a:reflection blurRad="6350" stA="53000" endA="300" endPos="35500" dir="5400000" sy="-90000" algn="bl" rotWithShape="0"/>
                </a:effectLst>
              </a:rPr>
              <a:t>interface</a:t>
            </a:r>
          </a:p>
        </p:txBody>
      </p:sp>
      <p:sp>
        <p:nvSpPr>
          <p:cNvPr id="9" name="Arrow: Down 8">
            <a:extLst>
              <a:ext uri="{FF2B5EF4-FFF2-40B4-BE49-F238E27FC236}">
                <a16:creationId xmlns:a16="http://schemas.microsoft.com/office/drawing/2014/main" id="{B9DC1CF3-B469-35D1-1A8C-10B56ABF9AD2}"/>
              </a:ext>
            </a:extLst>
          </p:cNvPr>
          <p:cNvSpPr/>
          <p:nvPr/>
        </p:nvSpPr>
        <p:spPr>
          <a:xfrm>
            <a:off x="9804400" y="2844800"/>
            <a:ext cx="292100" cy="5842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70C7C23-FB5C-BF38-414D-6E21A30D6BA4}"/>
              </a:ext>
            </a:extLst>
          </p:cNvPr>
          <p:cNvSpPr/>
          <p:nvPr/>
        </p:nvSpPr>
        <p:spPr>
          <a:xfrm>
            <a:off x="9020175" y="3672159"/>
            <a:ext cx="2152650" cy="164465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0E75078-3C89-0973-A841-B838C44A00BA}"/>
              </a:ext>
            </a:extLst>
          </p:cNvPr>
          <p:cNvSpPr txBox="1"/>
          <p:nvPr/>
        </p:nvSpPr>
        <p:spPr>
          <a:xfrm>
            <a:off x="9261431" y="3894319"/>
            <a:ext cx="1670137" cy="1200329"/>
          </a:xfrm>
          <a:prstGeom prst="rect">
            <a:avLst/>
          </a:prstGeom>
          <a:noFill/>
        </p:spPr>
        <p:txBody>
          <a:bodyPr wrap="none" rtlCol="0">
            <a:spAutoFit/>
          </a:bodyPr>
          <a:lstStyle/>
          <a:p>
            <a:r>
              <a:rPr lang="en-US" sz="3600" dirty="0">
                <a:solidFill>
                  <a:srgbClr val="C00000"/>
                </a:solidFill>
              </a:rPr>
              <a:t>Action </a:t>
            </a:r>
          </a:p>
          <a:p>
            <a:r>
              <a:rPr lang="en-US" sz="3600" dirty="0">
                <a:solidFill>
                  <a:srgbClr val="C00000"/>
                </a:solidFill>
              </a:rPr>
              <a:t>Listener</a:t>
            </a:r>
          </a:p>
        </p:txBody>
      </p:sp>
      <p:sp>
        <p:nvSpPr>
          <p:cNvPr id="12" name="TextBox 11">
            <a:extLst>
              <a:ext uri="{FF2B5EF4-FFF2-40B4-BE49-F238E27FC236}">
                <a16:creationId xmlns:a16="http://schemas.microsoft.com/office/drawing/2014/main" id="{DBFFD4D4-02EB-3CB9-2CCA-20F82A2AC095}"/>
              </a:ext>
            </a:extLst>
          </p:cNvPr>
          <p:cNvSpPr txBox="1"/>
          <p:nvPr/>
        </p:nvSpPr>
        <p:spPr>
          <a:xfrm>
            <a:off x="11277600" y="6419850"/>
            <a:ext cx="801373" cy="369332"/>
          </a:xfrm>
          <a:prstGeom prst="rect">
            <a:avLst/>
          </a:prstGeom>
          <a:noFill/>
        </p:spPr>
        <p:txBody>
          <a:bodyPr wrap="none" rtlCol="0">
            <a:spAutoFit/>
          </a:bodyPr>
          <a:lstStyle/>
          <a:p>
            <a:r>
              <a:rPr lang="en-US" dirty="0"/>
              <a:t>Page 4</a:t>
            </a:r>
          </a:p>
        </p:txBody>
      </p:sp>
    </p:spTree>
    <p:extLst>
      <p:ext uri="{BB962C8B-B14F-4D97-AF65-F5344CB8AC3E}">
        <p14:creationId xmlns:p14="http://schemas.microsoft.com/office/powerpoint/2010/main" val="380899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66000"/>
          </a:schemeClr>
        </a:solidFill>
        <a:effectLst/>
      </p:bgPr>
    </p:bg>
    <p:spTree>
      <p:nvGrpSpPr>
        <p:cNvPr id="1" name="">
          <a:extLst>
            <a:ext uri="{FF2B5EF4-FFF2-40B4-BE49-F238E27FC236}">
              <a16:creationId xmlns:a16="http://schemas.microsoft.com/office/drawing/2014/main" id="{AA30514E-F40B-0589-3E4D-AC42EEB07A0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83D73D3-63E3-CFAC-CF0B-41D3BDC1848F}"/>
              </a:ext>
            </a:extLst>
          </p:cNvPr>
          <p:cNvSpPr txBox="1"/>
          <p:nvPr/>
        </p:nvSpPr>
        <p:spPr>
          <a:xfrm>
            <a:off x="4498931" y="490719"/>
            <a:ext cx="2410981" cy="707886"/>
          </a:xfrm>
          <a:prstGeom prst="rect">
            <a:avLst/>
          </a:prstGeom>
          <a:noFill/>
        </p:spPr>
        <p:txBody>
          <a:bodyPr wrap="none" rtlCol="0">
            <a:spAutoFit/>
          </a:bodyPr>
          <a:lstStyle/>
          <a:p>
            <a:r>
              <a:rPr lang="en-US" sz="4000" dirty="0" err="1">
                <a:solidFill>
                  <a:schemeClr val="accent1"/>
                </a:solidFill>
                <a:latin typeface="Arial Rounded MT Bold" panose="020F0704030504030204" pitchFamily="34" charset="0"/>
              </a:rPr>
              <a:t>Lackings</a:t>
            </a:r>
            <a:endParaRPr lang="en-US" sz="4000" dirty="0">
              <a:solidFill>
                <a:schemeClr val="accent1"/>
              </a:solidFill>
              <a:latin typeface="Arial Rounded MT Bold" panose="020F0704030504030204" pitchFamily="34" charset="0"/>
            </a:endParaRPr>
          </a:p>
        </p:txBody>
      </p:sp>
      <p:sp>
        <p:nvSpPr>
          <p:cNvPr id="6" name="TextBox 5">
            <a:extLst>
              <a:ext uri="{FF2B5EF4-FFF2-40B4-BE49-F238E27FC236}">
                <a16:creationId xmlns:a16="http://schemas.microsoft.com/office/drawing/2014/main" id="{F736A8F8-4B2B-C7FB-4AB0-7017D77C9CEC}"/>
              </a:ext>
            </a:extLst>
          </p:cNvPr>
          <p:cNvSpPr txBox="1"/>
          <p:nvPr/>
        </p:nvSpPr>
        <p:spPr>
          <a:xfrm>
            <a:off x="444500" y="2133600"/>
            <a:ext cx="10734029" cy="3970318"/>
          </a:xfrm>
          <a:prstGeom prst="rect">
            <a:avLst/>
          </a:prstGeom>
          <a:noFill/>
        </p:spPr>
        <p:txBody>
          <a:bodyPr wrap="none" rtlCol="0">
            <a:spAutoFit/>
          </a:bodyPr>
          <a:lstStyle/>
          <a:p>
            <a:pPr marL="285750" indent="-285750">
              <a:buFont typeface="Wingdings" panose="05000000000000000000" pitchFamily="2" charset="2"/>
              <a:buChar char="v"/>
            </a:pPr>
            <a:r>
              <a:rPr lang="en-US" sz="3600" dirty="0"/>
              <a:t>No use of advance OOP concepts  like design patterns.</a:t>
            </a:r>
          </a:p>
          <a:p>
            <a:pPr marL="285750" indent="-285750">
              <a:buFont typeface="Wingdings" panose="05000000000000000000" pitchFamily="2" charset="2"/>
              <a:buChar char="v"/>
            </a:pPr>
            <a:endParaRPr lang="en-US" sz="3600" dirty="0"/>
          </a:p>
          <a:p>
            <a:pPr marL="285750" indent="-285750">
              <a:buFont typeface="Wingdings" panose="05000000000000000000" pitchFamily="2" charset="2"/>
              <a:buChar char="v"/>
            </a:pPr>
            <a:r>
              <a:rPr lang="en-US" sz="3600" dirty="0"/>
              <a:t>Polymorphism has used in limited or primarily</a:t>
            </a:r>
          </a:p>
          <a:p>
            <a:pPr marL="285750" indent="-285750">
              <a:buFont typeface="Wingdings" panose="05000000000000000000" pitchFamily="2" charset="2"/>
              <a:buChar char="v"/>
            </a:pPr>
            <a:endParaRPr lang="en-US" sz="3600" dirty="0"/>
          </a:p>
          <a:p>
            <a:pPr marL="285750" indent="-285750">
              <a:buFont typeface="Wingdings" panose="05000000000000000000" pitchFamily="2" charset="2"/>
              <a:buChar char="v"/>
            </a:pPr>
            <a:r>
              <a:rPr lang="en-US" sz="3600" dirty="0"/>
              <a:t>Limited Admin Functionality</a:t>
            </a:r>
          </a:p>
          <a:p>
            <a:pPr marL="285750" indent="-285750">
              <a:buFont typeface="Wingdings" panose="05000000000000000000" pitchFamily="2" charset="2"/>
              <a:buChar char="v"/>
            </a:pPr>
            <a:endParaRPr lang="en-US" sz="3600" dirty="0"/>
          </a:p>
          <a:p>
            <a:pPr marL="285750" indent="-285750">
              <a:buFont typeface="Wingdings" panose="05000000000000000000" pitchFamily="2" charset="2"/>
              <a:buChar char="v"/>
            </a:pPr>
            <a:r>
              <a:rPr lang="en-US" sz="3600" dirty="0"/>
              <a:t>No Database Integration </a:t>
            </a:r>
          </a:p>
        </p:txBody>
      </p:sp>
      <p:sp>
        <p:nvSpPr>
          <p:cNvPr id="7" name="TextBox 6">
            <a:extLst>
              <a:ext uri="{FF2B5EF4-FFF2-40B4-BE49-F238E27FC236}">
                <a16:creationId xmlns:a16="http://schemas.microsoft.com/office/drawing/2014/main" id="{F1565039-B03A-48F3-7B8B-F5235C6FF9E5}"/>
              </a:ext>
            </a:extLst>
          </p:cNvPr>
          <p:cNvSpPr txBox="1"/>
          <p:nvPr/>
        </p:nvSpPr>
        <p:spPr>
          <a:xfrm>
            <a:off x="11178529" y="6450568"/>
            <a:ext cx="801373" cy="369332"/>
          </a:xfrm>
          <a:prstGeom prst="rect">
            <a:avLst/>
          </a:prstGeom>
          <a:noFill/>
        </p:spPr>
        <p:txBody>
          <a:bodyPr wrap="none" rtlCol="0">
            <a:spAutoFit/>
          </a:bodyPr>
          <a:lstStyle/>
          <a:p>
            <a:r>
              <a:rPr lang="en-US" dirty="0"/>
              <a:t>Page 5</a:t>
            </a:r>
          </a:p>
        </p:txBody>
      </p:sp>
    </p:spTree>
    <p:extLst>
      <p:ext uri="{BB962C8B-B14F-4D97-AF65-F5344CB8AC3E}">
        <p14:creationId xmlns:p14="http://schemas.microsoft.com/office/powerpoint/2010/main" val="4115770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66000"/>
          </a:schemeClr>
        </a:solidFill>
        <a:effectLst/>
      </p:bgPr>
    </p:bg>
    <p:spTree>
      <p:nvGrpSpPr>
        <p:cNvPr id="1" name="">
          <a:extLst>
            <a:ext uri="{FF2B5EF4-FFF2-40B4-BE49-F238E27FC236}">
              <a16:creationId xmlns:a16="http://schemas.microsoft.com/office/drawing/2014/main" id="{BB31A605-C94B-D586-CAE4-4D7E6476CD9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0FE1169-5DB4-6B5D-31C2-74BDDDC370E1}"/>
              </a:ext>
            </a:extLst>
          </p:cNvPr>
          <p:cNvSpPr txBox="1"/>
          <p:nvPr/>
        </p:nvSpPr>
        <p:spPr>
          <a:xfrm>
            <a:off x="3343231" y="2687819"/>
            <a:ext cx="5137945" cy="1200329"/>
          </a:xfrm>
          <a:prstGeom prst="rect">
            <a:avLst/>
          </a:prstGeom>
          <a:noFill/>
        </p:spPr>
        <p:txBody>
          <a:bodyPr wrap="none" rtlCol="0">
            <a:spAutoFit/>
          </a:bodyPr>
          <a:lstStyle/>
          <a:p>
            <a:r>
              <a:rPr lang="en-US" sz="7200" dirty="0">
                <a:solidFill>
                  <a:schemeClr val="accent1"/>
                </a:solidFill>
                <a:latin typeface="Algerian" panose="04020705040A02060702" pitchFamily="82" charset="0"/>
              </a:rPr>
              <a:t>THANK YOU</a:t>
            </a:r>
          </a:p>
        </p:txBody>
      </p:sp>
    </p:spTree>
    <p:extLst>
      <p:ext uri="{BB962C8B-B14F-4D97-AF65-F5344CB8AC3E}">
        <p14:creationId xmlns:p14="http://schemas.microsoft.com/office/powerpoint/2010/main" val="2927498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322</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Aharoni</vt:lpstr>
      <vt:lpstr>Algerian</vt:lpstr>
      <vt:lpstr>Arial</vt:lpstr>
      <vt:lpstr>Arial Rounded MT Bold</vt:lpstr>
      <vt:lpstr>Britannic 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Sohanur Rahman Sohan</dc:creator>
  <cp:lastModifiedBy>Sohanur Rahman Sohan</cp:lastModifiedBy>
  <cp:revision>2</cp:revision>
  <dcterms:created xsi:type="dcterms:W3CDTF">2025-01-22T14:55:42Z</dcterms:created>
  <dcterms:modified xsi:type="dcterms:W3CDTF">2025-01-22T17:10:29Z</dcterms:modified>
</cp:coreProperties>
</file>