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2" roundtripDataSignature="AMtx7mgVN/T4UAkGEqHyUXVInsiquoTX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2634" y="6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4" Type="http://schemas.openxmlformats.org/officeDocument/2006/relationships/slide" Target="slides/slide3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0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0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0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2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2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4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4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0" name="Google Shape;40;p14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4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2" name="Google Shape;42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7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8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dirty="0"/>
              <a:t>Текстовая игра «BOX» на Python</a:t>
            </a:r>
            <a:endParaRPr dirty="0"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6367500" y="4771825"/>
            <a:ext cx="2353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82FFFF"/>
              </a:buClr>
              <a:buSzPct val="1250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AUTHORS.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2FFFF"/>
              </a:buClr>
              <a:buSzPct val="1250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MAKHMUTOV A.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2FFFF"/>
              </a:buClr>
              <a:buSzPct val="1250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REDOPUPOV I.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2FFFF"/>
              </a:buClr>
              <a:buSzPct val="125000"/>
              <a:buFont typeface="Arial"/>
              <a:buNone/>
            </a:pPr>
            <a:r>
              <a:rPr lang="ru-RU" sz="2000" dirty="0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rPr>
              <a:t>SUPUMURZAEV S.</a:t>
            </a:r>
            <a:endParaRPr sz="2000" dirty="0">
              <a:solidFill>
                <a:schemeClr val="dk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Создание карты лабиринта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box = [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   '########',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   '#             #',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   '#             #',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   '#           *#',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    '########'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]</a:t>
            </a:r>
            <a:endParaRPr/>
          </a:p>
          <a:p>
            <a:pPr marL="342900" lvl="0" indent="-20066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• Список строк, каждая строка — строка лабиринта.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• '#' — стена, ' ' — пустое пространство.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• Визуально это прямоугольник с проходом внутри.</a:t>
            </a:r>
            <a:endParaRPr/>
          </a:p>
          <a:p>
            <a:pPr marL="342900" lvl="0" indent="-34290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ru-RU"/>
              <a:t>• ‘*’ — выход из самой коробки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Начальная позиция игрока</a:t>
            </a:r>
            <a:endParaRPr/>
          </a:p>
        </p:txBody>
      </p:sp>
      <p:sp>
        <p:nvSpPr>
          <p:cNvPr id="97" name="Google Shape;97;p3"/>
          <p:cNvSpPr txBox="1">
            <a:spLocks noGrp="1"/>
          </p:cNvSpPr>
          <p:nvPr>
            <p:ph type="body" idx="1"/>
          </p:nvPr>
        </p:nvSpPr>
        <p:spPr>
          <a:xfrm>
            <a:off x="586468" y="1417638"/>
            <a:ext cx="8229600" cy="502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player_x = 1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player_y = 1</a:t>
            </a:r>
            <a:endParaRPr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• player_x — положение по оси X (влево-вправо).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• player_y — положение по оси Y (вверх-вниз).</a:t>
            </a:r>
            <a:endParaRPr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/>
              <a:t>• Отсчёт идёт с нуля, игра начинается внутри коробки.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Цикл игры и отрисовка</a:t>
            </a:r>
            <a:endParaRPr/>
          </a:p>
        </p:txBody>
      </p:sp>
      <p:sp>
        <p:nvSpPr>
          <p:cNvPr id="103" name="Google Shape;103;p4"/>
          <p:cNvSpPr txBox="1">
            <a:spLocks noGrp="1"/>
          </p:cNvSpPr>
          <p:nvPr>
            <p:ph type="body" idx="1"/>
          </p:nvPr>
        </p:nvSpPr>
        <p:spPr>
          <a:xfrm>
            <a:off x="598714" y="1646463"/>
            <a:ext cx="8088086" cy="3622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• while True: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   for y in range(len(box)):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       line = box [y]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       if y == player_y: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           line = line[:player_x] + 'A' + line[player_x + 1:]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        print(line)</a:t>
            </a:r>
            <a:endParaRPr/>
          </a:p>
          <a:p>
            <a:pPr marL="514350" lvl="0" indent="-37211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• Цикл while True делает игру бесконечной.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• Для каждой строки коробки  вставляется символ 'A' — игрок.</a:t>
            </a:r>
            <a:endParaRPr/>
          </a:p>
          <a:p>
            <a:pPr marL="0" lvl="0" indent="0" algn="l" rtl="0">
              <a:spcBef>
                <a:spcPts val="448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ru-RU"/>
              <a:t>• Таким образом отображается текущее положение игрока.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457200" y="342900"/>
            <a:ext cx="8229600" cy="9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ru-RU" sz="3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Ввод движения</a:t>
            </a:r>
            <a:endParaRPr sz="3200"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type="body" idx="1"/>
          </p:nvPr>
        </p:nvSpPr>
        <p:spPr>
          <a:xfrm>
            <a:off x="457200" y="1257300"/>
            <a:ext cx="8229600" cy="525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47500" lnSpcReduction="2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dirty="0" err="1"/>
              <a:t>move</a:t>
            </a:r>
            <a:r>
              <a:rPr lang="ru-RU" dirty="0"/>
              <a:t> = </a:t>
            </a:r>
            <a:r>
              <a:rPr lang="ru-RU" dirty="0" err="1"/>
              <a:t>input</a:t>
            </a:r>
            <a:r>
              <a:rPr lang="ru-RU" dirty="0"/>
              <a:t>('Ваш ход (w/a/s/d): ')</a:t>
            </a:r>
            <a:endParaRPr dirty="0"/>
          </a:p>
          <a:p>
            <a:pPr marL="342900" lvl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dirty="0"/>
              <a:t>• Программа ждёт команду от игрока: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dirty="0"/>
              <a:t>  w — вверх, s — вниз, a — влево, d — вправо.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dirty="0"/>
              <a:t>• Проверяется корректность ввода, иначе цикл продолжается.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ru-RU" dirty="0"/>
              <a:t>          </a:t>
            </a:r>
          </a:p>
          <a:p>
            <a:pPr marL="342900" lvl="0">
              <a:spcBef>
                <a:spcPts val="640"/>
              </a:spcBef>
              <a:buSzPts val="3200"/>
            </a:pPr>
            <a:r>
              <a:rPr lang="ru-RU" sz="5900" dirty="0"/>
              <a:t>                        5. Проверка и движение</a:t>
            </a:r>
          </a:p>
          <a:p>
            <a:pPr marL="342900" lvl="0">
              <a:spcBef>
                <a:spcPts val="640"/>
              </a:spcBef>
              <a:buSzPts val="3200"/>
            </a:pPr>
            <a:endParaRPr lang="ru-RU" sz="5900" dirty="0"/>
          </a:p>
          <a:p>
            <a:pPr marL="342900" lvl="0">
              <a:spcBef>
                <a:spcPts val="0"/>
              </a:spcBef>
              <a:buSzPct val="100000"/>
            </a:pPr>
            <a:r>
              <a:rPr lang="en-US" dirty="0"/>
              <a:t>if box[</a:t>
            </a:r>
            <a:r>
              <a:rPr lang="en-US" dirty="0" err="1"/>
              <a:t>new_y</a:t>
            </a:r>
            <a:r>
              <a:rPr lang="en-US" dirty="0"/>
              <a:t>][</a:t>
            </a:r>
            <a:r>
              <a:rPr lang="en-US" dirty="0" err="1"/>
              <a:t>new_x</a:t>
            </a:r>
            <a:r>
              <a:rPr lang="en-US" dirty="0"/>
              <a:t>] == '#':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en-US" dirty="0"/>
              <a:t>    print('</a:t>
            </a:r>
            <a:r>
              <a:rPr lang="ru-RU" dirty="0"/>
              <a:t>Ты врезался в </a:t>
            </a:r>
            <a:r>
              <a:rPr lang="ru-RU" dirty="0" err="1"/>
              <a:t>стену,игра</a:t>
            </a:r>
            <a:r>
              <a:rPr lang="ru-RU" dirty="0"/>
              <a:t> закончена.')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ru-RU" dirty="0"/>
              <a:t>    </a:t>
            </a:r>
            <a:r>
              <a:rPr lang="en-US" dirty="0"/>
              <a:t>break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en-US" dirty="0"/>
              <a:t> </a:t>
            </a:r>
            <a:r>
              <a:rPr lang="en-US" dirty="0" err="1"/>
              <a:t>elif</a:t>
            </a:r>
            <a:r>
              <a:rPr lang="en-US" dirty="0"/>
              <a:t> box[</a:t>
            </a:r>
            <a:r>
              <a:rPr lang="en-US" dirty="0" err="1"/>
              <a:t>new_y</a:t>
            </a:r>
            <a:r>
              <a:rPr lang="en-US" dirty="0"/>
              <a:t>][</a:t>
            </a:r>
            <a:r>
              <a:rPr lang="en-US" dirty="0" err="1"/>
              <a:t>new_x</a:t>
            </a:r>
            <a:r>
              <a:rPr lang="en-US" dirty="0"/>
              <a:t>] == “*”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en-US" dirty="0"/>
              <a:t>        print(“</a:t>
            </a:r>
            <a:r>
              <a:rPr lang="ru-RU" dirty="0"/>
              <a:t>Ты выбрался”)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en-US" dirty="0"/>
              <a:t>else: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en-US" dirty="0"/>
              <a:t>    </a:t>
            </a:r>
            <a:r>
              <a:rPr lang="en-US" dirty="0" err="1"/>
              <a:t>player_x</a:t>
            </a:r>
            <a:r>
              <a:rPr lang="en-US" dirty="0"/>
              <a:t>, </a:t>
            </a:r>
            <a:r>
              <a:rPr lang="en-US" dirty="0" err="1"/>
              <a:t>player_y</a:t>
            </a:r>
            <a:r>
              <a:rPr lang="en-US" dirty="0"/>
              <a:t> = </a:t>
            </a:r>
            <a:r>
              <a:rPr lang="en-US" dirty="0" err="1"/>
              <a:t>new_x</a:t>
            </a:r>
            <a:r>
              <a:rPr lang="en-US" dirty="0"/>
              <a:t>, </a:t>
            </a:r>
            <a:r>
              <a:rPr lang="en-US" dirty="0" err="1"/>
              <a:t>new_y</a:t>
            </a:r>
            <a:endParaRPr lang="en-US" dirty="0"/>
          </a:p>
          <a:p>
            <a:pPr marL="342900" lvl="0" indent="-200660">
              <a:spcBef>
                <a:spcPts val="448"/>
              </a:spcBef>
              <a:buSzPct val="100000"/>
              <a:buNone/>
            </a:pPr>
            <a:endParaRPr lang="en-US" dirty="0"/>
          </a:p>
          <a:p>
            <a:pPr marL="342900" lvl="0">
              <a:spcBef>
                <a:spcPts val="448"/>
              </a:spcBef>
              <a:buSzPct val="100000"/>
            </a:pPr>
            <a:r>
              <a:rPr lang="en-US" dirty="0"/>
              <a:t>• </a:t>
            </a:r>
            <a:r>
              <a:rPr lang="ru-RU" dirty="0"/>
              <a:t>Проверяется, не стена ли впереди.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ru-RU" dirty="0"/>
              <a:t>• Если '#' — игра завершается.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ru-RU" dirty="0"/>
              <a:t>• Если ‘*’ — то игра так же завершается.</a:t>
            </a:r>
          </a:p>
          <a:p>
            <a:pPr marL="342900" lvl="0">
              <a:spcBef>
                <a:spcPts val="448"/>
              </a:spcBef>
              <a:buSzPct val="100000"/>
            </a:pPr>
            <a:r>
              <a:rPr lang="ru-RU" dirty="0"/>
              <a:t>• Если пусто — координаты игрока обновляются</a:t>
            </a:r>
          </a:p>
          <a:p>
            <a:pPr marL="342900" lvl="0">
              <a:spcBef>
                <a:spcPts val="640"/>
              </a:spcBef>
              <a:buSzPts val="3200"/>
            </a:pPr>
            <a:endParaRPr lang="ru-RU" dirty="0"/>
          </a:p>
          <a:p>
            <a:pPr marL="342900" lvl="0">
              <a:spcBef>
                <a:spcPts val="640"/>
              </a:spcBef>
              <a:buSzPts val="3200"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372</Words>
  <Application>Microsoft Office PowerPoint</Application>
  <PresentationFormat>Экран (4:3)</PresentationFormat>
  <Paragraphs>58</Paragraphs>
  <Slides>5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9" baseType="lpstr">
      <vt:lpstr>Arial</vt:lpstr>
      <vt:lpstr>Calibri</vt:lpstr>
      <vt:lpstr>Twentieth Century</vt:lpstr>
      <vt:lpstr>Office Theme</vt:lpstr>
      <vt:lpstr>Текстовая игра «BOX» на Python</vt:lpstr>
      <vt:lpstr>1. Создание карты лабиринта</vt:lpstr>
      <vt:lpstr>2. Начальная позиция игрока</vt:lpstr>
      <vt:lpstr>3. Цикл игры и отрисовка</vt:lpstr>
      <vt:lpstr>4. Ввод движения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Redopupov Ivan</cp:lastModifiedBy>
  <cp:revision>2</cp:revision>
  <dcterms:created xsi:type="dcterms:W3CDTF">2013-01-27T09:14:16Z</dcterms:created>
  <dcterms:modified xsi:type="dcterms:W3CDTF">2025-10-06T05:20:47Z</dcterms:modified>
</cp:coreProperties>
</file>