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6" r:id="rId2"/>
    <p:sldId id="268" r:id="rId3"/>
    <p:sldId id="267" r:id="rId4"/>
    <p:sldId id="270" r:id="rId5"/>
    <p:sldId id="269" r:id="rId6"/>
    <p:sldId id="271" r:id="rId7"/>
    <p:sldId id="261" r:id="rId8"/>
    <p:sldId id="272" r:id="rId9"/>
    <p:sldId id="273" r:id="rId10"/>
    <p:sldId id="274" r:id="rId11"/>
    <p:sldId id="275" r:id="rId12"/>
    <p:sldId id="27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16E6E-D83A-4D83-A473-AB82CD28D9E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C97187-05FF-4D4F-A895-839E502F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664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6b9affecee_0_3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6b9affecee_0_3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2828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26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6b9affece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6b9affece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6b9affece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6b9affece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b5a0b769d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b5a0b769d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6b9affec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6b9affec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6b9affecee_0_3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6b9affecee_0_3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2800" y="1017033"/>
            <a:ext cx="4824000" cy="32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32800" y="4496833"/>
            <a:ext cx="48240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721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 hasCustomPrompt="1"/>
          </p:nvPr>
        </p:nvSpPr>
        <p:spPr>
          <a:xfrm>
            <a:off x="974416" y="1576433"/>
            <a:ext cx="58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128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974416" y="4304567"/>
            <a:ext cx="58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7757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732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68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582017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582017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3878136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3878136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6174256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6174256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8470376" y="2499033"/>
            <a:ext cx="2139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8470376" y="4389033"/>
            <a:ext cx="2139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1274033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3570133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5866267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8162367" y="1409333"/>
            <a:ext cx="2755600" cy="18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106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82530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 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495600" y="4007667"/>
            <a:ext cx="4180000" cy="27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5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3733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One column text 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950967" y="1762533"/>
            <a:ext cx="5494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950967" y="2886667"/>
            <a:ext cx="5494400" cy="22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0293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65" name="Google Shape;65;p17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7"/>
          <p:cNvSpPr txBox="1">
            <a:spLocks noGrp="1"/>
          </p:cNvSpPr>
          <p:nvPr>
            <p:ph type="title" idx="2"/>
          </p:nvPr>
        </p:nvSpPr>
        <p:spPr>
          <a:xfrm>
            <a:off x="1596467" y="4356700"/>
            <a:ext cx="3702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596467" y="50012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3"/>
          </p:nvPr>
        </p:nvSpPr>
        <p:spPr>
          <a:xfrm>
            <a:off x="6893147" y="4356700"/>
            <a:ext cx="3702400" cy="7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4"/>
          </p:nvPr>
        </p:nvSpPr>
        <p:spPr>
          <a:xfrm>
            <a:off x="6893147" y="50012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281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2" name="Google Shape;72;p18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8"/>
          <p:cNvSpPr txBox="1">
            <a:spLocks noGrp="1"/>
          </p:cNvSpPr>
          <p:nvPr>
            <p:ph type="subTitle" idx="1"/>
          </p:nvPr>
        </p:nvSpPr>
        <p:spPr>
          <a:xfrm>
            <a:off x="3968000" y="4830767"/>
            <a:ext cx="4256000" cy="13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6808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">
  <p:cSld name="Two columns 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1596484" y="33841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76" name="Google Shape;76;p19"/>
          <p:cNvCxnSpPr/>
          <p:nvPr/>
        </p:nvCxnSpPr>
        <p:spPr>
          <a:xfrm>
            <a:off x="3098067" y="4515100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9"/>
          <p:cNvSpPr txBox="1">
            <a:spLocks noGrp="1"/>
          </p:cNvSpPr>
          <p:nvPr>
            <p:ph type="subTitle" idx="1"/>
          </p:nvPr>
        </p:nvSpPr>
        <p:spPr>
          <a:xfrm>
            <a:off x="1596467" y="4803700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ubTitle" idx="2"/>
          </p:nvPr>
        </p:nvSpPr>
        <p:spPr>
          <a:xfrm>
            <a:off x="6928051" y="4803700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title" idx="3"/>
          </p:nvPr>
        </p:nvSpPr>
        <p:spPr>
          <a:xfrm>
            <a:off x="6928051" y="33841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80" name="Google Shape;80;p19"/>
          <p:cNvCxnSpPr/>
          <p:nvPr/>
        </p:nvCxnSpPr>
        <p:spPr>
          <a:xfrm>
            <a:off x="8394733" y="4515100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87072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title"/>
          </p:nvPr>
        </p:nvSpPr>
        <p:spPr>
          <a:xfrm>
            <a:off x="922900" y="842033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ubTitle" idx="1"/>
          </p:nvPr>
        </p:nvSpPr>
        <p:spPr>
          <a:xfrm>
            <a:off x="922900" y="1849633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ubTitle" idx="2"/>
          </p:nvPr>
        </p:nvSpPr>
        <p:spPr>
          <a:xfrm>
            <a:off x="7538636" y="4558117"/>
            <a:ext cx="3702400" cy="14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 idx="3"/>
          </p:nvPr>
        </p:nvSpPr>
        <p:spPr>
          <a:xfrm>
            <a:off x="7538633" y="3550517"/>
            <a:ext cx="3702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360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7130400" y="2899867"/>
            <a:ext cx="4110800" cy="15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7130400" y="4496833"/>
            <a:ext cx="411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0400" y="1683167"/>
            <a:ext cx="41108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96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919747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2574333" y="19666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2574333" y="29479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2574333" y="4026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2574333" y="4996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7821825" y="19666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7821825" y="29479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7821825" y="4026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7821825" y="4996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769657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>
            <a:spLocks noGrp="1"/>
          </p:cNvSpPr>
          <p:nvPr>
            <p:ph type="title"/>
          </p:nvPr>
        </p:nvSpPr>
        <p:spPr>
          <a:xfrm>
            <a:off x="1145651" y="20154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subTitle" idx="1"/>
          </p:nvPr>
        </p:nvSpPr>
        <p:spPr>
          <a:xfrm>
            <a:off x="1145651" y="29967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title" idx="2"/>
          </p:nvPr>
        </p:nvSpPr>
        <p:spPr>
          <a:xfrm>
            <a:off x="1145651" y="3770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subTitle" idx="3"/>
          </p:nvPr>
        </p:nvSpPr>
        <p:spPr>
          <a:xfrm>
            <a:off x="1145651" y="4740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title" idx="4"/>
          </p:nvPr>
        </p:nvSpPr>
        <p:spPr>
          <a:xfrm>
            <a:off x="7815543" y="20154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22"/>
          <p:cNvSpPr txBox="1">
            <a:spLocks noGrp="1"/>
          </p:cNvSpPr>
          <p:nvPr>
            <p:ph type="subTitle" idx="5"/>
          </p:nvPr>
        </p:nvSpPr>
        <p:spPr>
          <a:xfrm>
            <a:off x="7815543" y="2996723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4" name="Google Shape;104;p22"/>
          <p:cNvSpPr txBox="1">
            <a:spLocks noGrp="1"/>
          </p:cNvSpPr>
          <p:nvPr>
            <p:ph type="title" idx="6"/>
          </p:nvPr>
        </p:nvSpPr>
        <p:spPr>
          <a:xfrm>
            <a:off x="7815543" y="3770459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subTitle" idx="7"/>
          </p:nvPr>
        </p:nvSpPr>
        <p:spPr>
          <a:xfrm>
            <a:off x="7815543" y="4740916"/>
            <a:ext cx="3230800" cy="1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 idx="8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07" name="Google Shape;107;p22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786049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 and four columns 2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10" name="Google Shape;110;p23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111;p23"/>
          <p:cNvSpPr txBox="1">
            <a:spLocks noGrp="1"/>
          </p:cNvSpPr>
          <p:nvPr>
            <p:ph type="title" idx="2"/>
          </p:nvPr>
        </p:nvSpPr>
        <p:spPr>
          <a:xfrm>
            <a:off x="6676567" y="1808467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1"/>
          </p:nvPr>
        </p:nvSpPr>
        <p:spPr>
          <a:xfrm>
            <a:off x="6676567" y="2351863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 idx="3"/>
          </p:nvPr>
        </p:nvSpPr>
        <p:spPr>
          <a:xfrm>
            <a:off x="6676567" y="2836400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4"/>
          </p:nvPr>
        </p:nvSpPr>
        <p:spPr>
          <a:xfrm>
            <a:off x="6676567" y="3379796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5"/>
          </p:nvPr>
        </p:nvSpPr>
        <p:spPr>
          <a:xfrm>
            <a:off x="6676567" y="3864317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ubTitle" idx="6"/>
          </p:nvPr>
        </p:nvSpPr>
        <p:spPr>
          <a:xfrm>
            <a:off x="6676567" y="4394631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 idx="7"/>
          </p:nvPr>
        </p:nvSpPr>
        <p:spPr>
          <a:xfrm>
            <a:off x="6676567" y="4884733"/>
            <a:ext cx="39112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ubTitle" idx="8"/>
          </p:nvPr>
        </p:nvSpPr>
        <p:spPr>
          <a:xfrm>
            <a:off x="6676567" y="5409467"/>
            <a:ext cx="3911200" cy="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831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subTitle" idx="1"/>
          </p:nvPr>
        </p:nvSpPr>
        <p:spPr>
          <a:xfrm>
            <a:off x="6944433" y="1599400"/>
            <a:ext cx="4148000" cy="1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Advent Pro"/>
              <a:buNone/>
              <a:defRPr sz="40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2"/>
          </p:nvPr>
        </p:nvSpPr>
        <p:spPr>
          <a:xfrm>
            <a:off x="6944433" y="3705095"/>
            <a:ext cx="4148000" cy="20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3pPr>
            <a:lvl4pPr marL="2438339" lvl="3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4pPr>
            <a:lvl5pPr marL="3047924" lvl="4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5pPr>
            <a:lvl6pPr marL="3657509" lvl="5" indent="-457189" rtl="0">
              <a:spcBef>
                <a:spcPts val="2133"/>
              </a:spcBef>
              <a:spcAft>
                <a:spcPts val="0"/>
              </a:spcAft>
              <a:buSzPts val="1800"/>
              <a:buChar char="■"/>
              <a:defRPr sz="2400"/>
            </a:lvl6pPr>
            <a:lvl7pPr marL="4267093" lvl="6" indent="-457189" rtl="0">
              <a:spcBef>
                <a:spcPts val="2133"/>
              </a:spcBef>
              <a:spcAft>
                <a:spcPts val="0"/>
              </a:spcAft>
              <a:buSzPts val="1800"/>
              <a:buChar char="●"/>
              <a:defRPr sz="2400"/>
            </a:lvl7pPr>
            <a:lvl8pPr marL="4876678" lvl="7" indent="-457189" rtl="0">
              <a:spcBef>
                <a:spcPts val="2133"/>
              </a:spcBef>
              <a:spcAft>
                <a:spcPts val="0"/>
              </a:spcAft>
              <a:buSzPts val="1800"/>
              <a:buChar char="○"/>
              <a:defRPr sz="2400"/>
            </a:lvl8pPr>
            <a:lvl9pPr marL="5486263" lvl="8" indent="-457189" rtl="0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2908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>
            <a:spLocks noGrp="1"/>
          </p:cNvSpPr>
          <p:nvPr>
            <p:ph type="title" hasCustomPrompt="1"/>
          </p:nvPr>
        </p:nvSpPr>
        <p:spPr>
          <a:xfrm>
            <a:off x="3165600" y="1582200"/>
            <a:ext cx="58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600"/>
              <a:buNone/>
              <a:defRPr sz="12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3165600" y="4098600"/>
            <a:ext cx="58608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r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r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0226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1061400" y="268133"/>
            <a:ext cx="100692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27" name="Google Shape;127;p26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128;p26"/>
          <p:cNvSpPr txBox="1">
            <a:spLocks noGrp="1"/>
          </p:cNvSpPr>
          <p:nvPr>
            <p:ph type="subTitle" idx="1"/>
          </p:nvPr>
        </p:nvSpPr>
        <p:spPr>
          <a:xfrm>
            <a:off x="7889367" y="4208256"/>
            <a:ext cx="27556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29" name="Google Shape;129;p26"/>
          <p:cNvSpPr txBox="1">
            <a:spLocks noGrp="1"/>
          </p:cNvSpPr>
          <p:nvPr>
            <p:ph type="title" idx="2" hasCustomPrompt="1"/>
          </p:nvPr>
        </p:nvSpPr>
        <p:spPr>
          <a:xfrm>
            <a:off x="7889367" y="3427056"/>
            <a:ext cx="27556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  <p:sp>
        <p:nvSpPr>
          <p:cNvPr id="130" name="Google Shape;130;p26"/>
          <p:cNvSpPr txBox="1">
            <a:spLocks noGrp="1"/>
          </p:cNvSpPr>
          <p:nvPr>
            <p:ph type="subTitle" idx="3"/>
          </p:nvPr>
        </p:nvSpPr>
        <p:spPr>
          <a:xfrm>
            <a:off x="7889367" y="5701456"/>
            <a:ext cx="27556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title" idx="4" hasCustomPrompt="1"/>
          </p:nvPr>
        </p:nvSpPr>
        <p:spPr>
          <a:xfrm>
            <a:off x="7889367" y="4920256"/>
            <a:ext cx="2755600" cy="88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958595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xfrm>
            <a:off x="1139033" y="1657033"/>
            <a:ext cx="4211600" cy="206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1"/>
          </p:nvPr>
        </p:nvSpPr>
        <p:spPr>
          <a:xfrm>
            <a:off x="1139000" y="3699767"/>
            <a:ext cx="4211600" cy="1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098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1556833" y="3842133"/>
            <a:ext cx="2492800" cy="9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1"/>
          </p:nvPr>
        </p:nvSpPr>
        <p:spPr>
          <a:xfrm>
            <a:off x="1556833" y="47018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title" idx="2"/>
          </p:nvPr>
        </p:nvSpPr>
        <p:spPr>
          <a:xfrm>
            <a:off x="4849601" y="3842133"/>
            <a:ext cx="2492800" cy="9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3"/>
          </p:nvPr>
        </p:nvSpPr>
        <p:spPr>
          <a:xfrm>
            <a:off x="4849601" y="47018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title" idx="4"/>
          </p:nvPr>
        </p:nvSpPr>
        <p:spPr>
          <a:xfrm>
            <a:off x="8142368" y="3842133"/>
            <a:ext cx="2492800" cy="94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subTitle" idx="5"/>
          </p:nvPr>
        </p:nvSpPr>
        <p:spPr>
          <a:xfrm>
            <a:off x="8142368" y="47018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title" idx="6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43" name="Google Shape;143;p28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32041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>
            <a:spLocks noGrp="1"/>
          </p:cNvSpPr>
          <p:nvPr>
            <p:ph type="title"/>
          </p:nvPr>
        </p:nvSpPr>
        <p:spPr>
          <a:xfrm>
            <a:off x="1556833" y="2645267"/>
            <a:ext cx="24928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subTitle" idx="1"/>
          </p:nvPr>
        </p:nvSpPr>
        <p:spPr>
          <a:xfrm>
            <a:off x="1556833" y="33810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title" idx="2"/>
          </p:nvPr>
        </p:nvSpPr>
        <p:spPr>
          <a:xfrm>
            <a:off x="4849601" y="4067667"/>
            <a:ext cx="24928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3"/>
          </p:nvPr>
        </p:nvSpPr>
        <p:spPr>
          <a:xfrm>
            <a:off x="4849601" y="48034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title" idx="4"/>
          </p:nvPr>
        </p:nvSpPr>
        <p:spPr>
          <a:xfrm>
            <a:off x="8142368" y="2645267"/>
            <a:ext cx="2492800" cy="8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5"/>
          </p:nvPr>
        </p:nvSpPr>
        <p:spPr>
          <a:xfrm>
            <a:off x="8142368" y="3381000"/>
            <a:ext cx="2492800" cy="13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title" idx="6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52" name="Google Shape;152;p29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5207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4849601" y="2147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 idx="2"/>
          </p:nvPr>
        </p:nvSpPr>
        <p:spPr>
          <a:xfrm>
            <a:off x="1556833" y="4407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1556833" y="5209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 idx="3"/>
          </p:nvPr>
        </p:nvSpPr>
        <p:spPr>
          <a:xfrm>
            <a:off x="4849601" y="4407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subTitle" idx="4"/>
          </p:nvPr>
        </p:nvSpPr>
        <p:spPr>
          <a:xfrm>
            <a:off x="4849600" y="5209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title" idx="5"/>
          </p:nvPr>
        </p:nvSpPr>
        <p:spPr>
          <a:xfrm>
            <a:off x="8142368" y="4407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ubTitle" idx="6"/>
          </p:nvPr>
        </p:nvSpPr>
        <p:spPr>
          <a:xfrm>
            <a:off x="8142367" y="5209800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title" idx="7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62" name="Google Shape;162;p30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30"/>
          <p:cNvSpPr txBox="1">
            <a:spLocks noGrp="1"/>
          </p:cNvSpPr>
          <p:nvPr>
            <p:ph type="title" idx="8"/>
          </p:nvPr>
        </p:nvSpPr>
        <p:spPr>
          <a:xfrm>
            <a:off x="1556833" y="2147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9"/>
          </p:nvPr>
        </p:nvSpPr>
        <p:spPr>
          <a:xfrm>
            <a:off x="1556833" y="2949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subTitle" idx="13"/>
          </p:nvPr>
        </p:nvSpPr>
        <p:spPr>
          <a:xfrm>
            <a:off x="4849600" y="2949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title" idx="14"/>
          </p:nvPr>
        </p:nvSpPr>
        <p:spPr>
          <a:xfrm>
            <a:off x="8142368" y="2147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15"/>
          </p:nvPr>
        </p:nvSpPr>
        <p:spPr>
          <a:xfrm>
            <a:off x="8142367" y="2949933"/>
            <a:ext cx="24928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24084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951000" y="1638233"/>
            <a:ext cx="10290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9792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  <a:defRPr sz="1667"/>
            </a:lvl1pPr>
            <a:lvl2pPr marL="1219170" lvl="1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2pPr>
            <a:lvl3pPr marL="1828754" lvl="2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3pPr>
            <a:lvl4pPr marL="2438339" lvl="3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4pPr>
            <a:lvl5pPr marL="3047924" lvl="4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5pPr>
            <a:lvl6pPr marL="3657509" lvl="5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6pPr>
            <a:lvl7pPr marL="4267093" lvl="6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rabicPeriod"/>
              <a:defRPr/>
            </a:lvl7pPr>
            <a:lvl8pPr marL="4876678" lvl="7" indent="-397923"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uli"/>
              <a:buAutoNum type="alphaLcPeriod"/>
              <a:defRPr/>
            </a:lvl8pPr>
            <a:lvl9pPr marL="5486263" lvl="8" indent="-397923"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951000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4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42818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2231367" y="2913517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2231367" y="3715517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 idx="2"/>
          </p:nvPr>
        </p:nvSpPr>
        <p:spPr>
          <a:xfrm>
            <a:off x="7670701" y="13351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subTitle" idx="3"/>
          </p:nvPr>
        </p:nvSpPr>
        <p:spPr>
          <a:xfrm>
            <a:off x="7670700" y="21371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title" idx="4"/>
          </p:nvPr>
        </p:nvSpPr>
        <p:spPr>
          <a:xfrm>
            <a:off x="7670701" y="45263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subTitle" idx="5"/>
          </p:nvPr>
        </p:nvSpPr>
        <p:spPr>
          <a:xfrm>
            <a:off x="7670700" y="5328333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title" idx="6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title" idx="7"/>
          </p:nvPr>
        </p:nvSpPr>
        <p:spPr>
          <a:xfrm>
            <a:off x="2227633" y="13351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ubTitle" idx="8"/>
          </p:nvPr>
        </p:nvSpPr>
        <p:spPr>
          <a:xfrm>
            <a:off x="2227633" y="21371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title" idx="9"/>
          </p:nvPr>
        </p:nvSpPr>
        <p:spPr>
          <a:xfrm>
            <a:off x="2227635" y="45263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subTitle" idx="13"/>
          </p:nvPr>
        </p:nvSpPr>
        <p:spPr>
          <a:xfrm>
            <a:off x="2227633" y="5328333"/>
            <a:ext cx="34284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title" idx="14"/>
          </p:nvPr>
        </p:nvSpPr>
        <p:spPr>
          <a:xfrm>
            <a:off x="7675829" y="2913517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15"/>
          </p:nvPr>
        </p:nvSpPr>
        <p:spPr>
          <a:xfrm>
            <a:off x="7675827" y="3715517"/>
            <a:ext cx="3423200" cy="8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52696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>
            <a:spLocks noGrp="1"/>
          </p:cNvSpPr>
          <p:nvPr>
            <p:ph type="subTitle" idx="1"/>
          </p:nvPr>
        </p:nvSpPr>
        <p:spPr>
          <a:xfrm>
            <a:off x="7239300" y="2683233"/>
            <a:ext cx="40016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body" idx="2"/>
          </p:nvPr>
        </p:nvSpPr>
        <p:spPr>
          <a:xfrm>
            <a:off x="7239300" y="3532200"/>
            <a:ext cx="4001600" cy="21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187" name="Google Shape;187;p32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431648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6461967" y="2264484"/>
            <a:ext cx="45484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3"/>
          <p:cNvSpPr txBox="1">
            <a:spLocks noGrp="1"/>
          </p:cNvSpPr>
          <p:nvPr>
            <p:ph type="subTitle" idx="1"/>
          </p:nvPr>
        </p:nvSpPr>
        <p:spPr>
          <a:xfrm>
            <a:off x="6461967" y="3247684"/>
            <a:ext cx="4548400" cy="17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5416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title" idx="2"/>
          </p:nvPr>
        </p:nvSpPr>
        <p:spPr>
          <a:xfrm>
            <a:off x="4646467" y="1851833"/>
            <a:ext cx="6564800" cy="8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4"/>
          <p:cNvSpPr txBox="1">
            <a:spLocks noGrp="1"/>
          </p:cNvSpPr>
          <p:nvPr>
            <p:ph type="subTitle" idx="1"/>
          </p:nvPr>
        </p:nvSpPr>
        <p:spPr>
          <a:xfrm>
            <a:off x="4646467" y="2771033"/>
            <a:ext cx="3282400" cy="25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195" name="Google Shape;195;p34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Google Shape;196;p34"/>
          <p:cNvSpPr txBox="1">
            <a:spLocks noGrp="1"/>
          </p:cNvSpPr>
          <p:nvPr>
            <p:ph type="subTitle" idx="3"/>
          </p:nvPr>
        </p:nvSpPr>
        <p:spPr>
          <a:xfrm>
            <a:off x="7928867" y="2771033"/>
            <a:ext cx="3282400" cy="25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lvl="1" rtl="0">
              <a:spcBef>
                <a:spcPts val="13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4039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5825167" y="614300"/>
            <a:ext cx="5399200" cy="1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5825167" y="1882933"/>
            <a:ext cx="53992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5825167" y="2217333"/>
            <a:ext cx="5399200" cy="1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5825167" y="3641733"/>
            <a:ext cx="53992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5825167" y="3976933"/>
            <a:ext cx="5399200" cy="1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6667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5825167" y="5401333"/>
            <a:ext cx="53992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205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>
            <a:spLocks noGrp="1"/>
          </p:cNvSpPr>
          <p:nvPr>
            <p:ph type="title" hasCustomPrompt="1"/>
          </p:nvPr>
        </p:nvSpPr>
        <p:spPr>
          <a:xfrm>
            <a:off x="945567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 idx="2" hasCustomPrompt="1"/>
          </p:nvPr>
        </p:nvSpPr>
        <p:spPr>
          <a:xfrm>
            <a:off x="3588000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3" hasCustomPrompt="1"/>
          </p:nvPr>
        </p:nvSpPr>
        <p:spPr>
          <a:xfrm>
            <a:off x="6230433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1"/>
          </p:nvPr>
        </p:nvSpPr>
        <p:spPr>
          <a:xfrm>
            <a:off x="945551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4"/>
          </p:nvPr>
        </p:nvSpPr>
        <p:spPr>
          <a:xfrm>
            <a:off x="3587984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5"/>
          </p:nvPr>
        </p:nvSpPr>
        <p:spPr>
          <a:xfrm>
            <a:off x="6230417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 idx="6" hasCustomPrompt="1"/>
          </p:nvPr>
        </p:nvSpPr>
        <p:spPr>
          <a:xfrm>
            <a:off x="8872867" y="1854100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36"/>
          <p:cNvSpPr txBox="1">
            <a:spLocks noGrp="1"/>
          </p:cNvSpPr>
          <p:nvPr>
            <p:ph type="subTitle" idx="7"/>
          </p:nvPr>
        </p:nvSpPr>
        <p:spPr>
          <a:xfrm>
            <a:off x="8872851" y="483543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title" idx="8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14" name="Google Shape;214;p36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351096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Numbers and text 2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>
            <a:spLocks noGrp="1"/>
          </p:cNvSpPr>
          <p:nvPr>
            <p:ph type="title" hasCustomPrompt="1"/>
          </p:nvPr>
        </p:nvSpPr>
        <p:spPr>
          <a:xfrm>
            <a:off x="1410067" y="183806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7" name="Google Shape;217;p37"/>
          <p:cNvSpPr txBox="1">
            <a:spLocks noGrp="1"/>
          </p:cNvSpPr>
          <p:nvPr>
            <p:ph type="title" idx="2" hasCustomPrompt="1"/>
          </p:nvPr>
        </p:nvSpPr>
        <p:spPr>
          <a:xfrm>
            <a:off x="4859167" y="1838063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8" name="Google Shape;218;p37"/>
          <p:cNvSpPr txBox="1">
            <a:spLocks noGrp="1"/>
          </p:cNvSpPr>
          <p:nvPr>
            <p:ph type="subTitle" idx="1"/>
          </p:nvPr>
        </p:nvSpPr>
        <p:spPr>
          <a:xfrm>
            <a:off x="1410067" y="5124084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subTitle" idx="3"/>
          </p:nvPr>
        </p:nvSpPr>
        <p:spPr>
          <a:xfrm>
            <a:off x="4859167" y="5124084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ubTitle" idx="4"/>
          </p:nvPr>
        </p:nvSpPr>
        <p:spPr>
          <a:xfrm>
            <a:off x="1393333" y="4508267"/>
            <a:ext cx="23736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933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ubTitle" idx="5"/>
          </p:nvPr>
        </p:nvSpPr>
        <p:spPr>
          <a:xfrm>
            <a:off x="4859167" y="4508267"/>
            <a:ext cx="23736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933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 idx="6" hasCustomPrompt="1"/>
          </p:nvPr>
        </p:nvSpPr>
        <p:spPr>
          <a:xfrm>
            <a:off x="8424933" y="1838067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667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37"/>
          <p:cNvSpPr txBox="1">
            <a:spLocks noGrp="1"/>
          </p:cNvSpPr>
          <p:nvPr>
            <p:ph type="subTitle" idx="7"/>
          </p:nvPr>
        </p:nvSpPr>
        <p:spPr>
          <a:xfrm>
            <a:off x="8425000" y="5124084"/>
            <a:ext cx="2373600" cy="9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8"/>
          </p:nvPr>
        </p:nvSpPr>
        <p:spPr>
          <a:xfrm>
            <a:off x="8425000" y="4508267"/>
            <a:ext cx="2373600" cy="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Advent Pro"/>
              <a:buNone/>
              <a:defRPr sz="2933" b="1">
                <a:solidFill>
                  <a:schemeClr val="accent1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7"/>
          <p:cNvSpPr txBox="1">
            <a:spLocks noGrp="1"/>
          </p:cNvSpPr>
          <p:nvPr>
            <p:ph type="title" idx="9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26" name="Google Shape;226;p37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784241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ctrTitle"/>
          </p:nvPr>
        </p:nvSpPr>
        <p:spPr>
          <a:xfrm>
            <a:off x="968767" y="2639133"/>
            <a:ext cx="4198800" cy="16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None/>
              <a:defRPr sz="48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933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ubTitle" idx="1"/>
          </p:nvPr>
        </p:nvSpPr>
        <p:spPr>
          <a:xfrm>
            <a:off x="968767" y="4333367"/>
            <a:ext cx="4198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title" idx="2" hasCustomPrompt="1"/>
          </p:nvPr>
        </p:nvSpPr>
        <p:spPr>
          <a:xfrm>
            <a:off x="968767" y="1519700"/>
            <a:ext cx="4198800" cy="10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7200"/>
              <a:buNone/>
              <a:defRPr sz="9600">
                <a:solidFill>
                  <a:schemeClr val="accent6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80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6619611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">
  <p:cSld name="Title and bullet 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>
            <a:spLocks noGrp="1"/>
          </p:cNvSpPr>
          <p:nvPr>
            <p:ph type="body" idx="1"/>
          </p:nvPr>
        </p:nvSpPr>
        <p:spPr>
          <a:xfrm>
            <a:off x="982667" y="1877467"/>
            <a:ext cx="5113200" cy="4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867"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9" name="Google Shape;239;p40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139456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82667" y="1877467"/>
            <a:ext cx="4800800" cy="4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6408568" y="1877467"/>
            <a:ext cx="4800800" cy="42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697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6" name="Google Shape;26;p6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0249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7437833" y="2834267"/>
            <a:ext cx="3555200" cy="25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40256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133"/>
            </a:lvl1pPr>
            <a:lvl2pPr marL="1219170" lvl="1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2pPr>
            <a:lvl3pPr marL="1828754" lvl="2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3pPr>
            <a:lvl4pPr marL="2438339" lvl="3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4pPr>
            <a:lvl5pPr marL="3047924" lvl="4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5pPr>
            <a:lvl6pPr marL="3657509" lvl="5" indent="-440256">
              <a:spcBef>
                <a:spcPts val="2133"/>
              </a:spcBef>
              <a:spcAft>
                <a:spcPts val="0"/>
              </a:spcAft>
              <a:buSzPts val="1600"/>
              <a:buChar char="■"/>
              <a:defRPr sz="2133"/>
            </a:lvl6pPr>
            <a:lvl7pPr marL="4267093" lvl="6" indent="-440256">
              <a:spcBef>
                <a:spcPts val="2133"/>
              </a:spcBef>
              <a:spcAft>
                <a:spcPts val="0"/>
              </a:spcAft>
              <a:buSzPts val="1600"/>
              <a:buChar char="●"/>
              <a:defRPr sz="2133"/>
            </a:lvl7pPr>
            <a:lvl8pPr marL="4876678" lvl="7" indent="-440256">
              <a:spcBef>
                <a:spcPts val="2133"/>
              </a:spcBef>
              <a:spcAft>
                <a:spcPts val="0"/>
              </a:spcAft>
              <a:buSzPts val="1600"/>
              <a:buChar char="○"/>
              <a:defRPr sz="2133"/>
            </a:lvl8pPr>
            <a:lvl9pPr marL="5486263" lvl="8" indent="-440256">
              <a:spcBef>
                <a:spcPts val="2133"/>
              </a:spcBef>
              <a:spcAft>
                <a:spcPts val="2133"/>
              </a:spcAft>
              <a:buSzPts val="1600"/>
              <a:buChar char="■"/>
              <a:defRPr sz="2133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092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950967" y="1832800"/>
            <a:ext cx="5934400" cy="3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9600">
                <a:solidFill>
                  <a:schemeClr val="accent6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97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959800" y="2067133"/>
            <a:ext cx="50956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sz="2933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8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959800" y="2916100"/>
            <a:ext cx="5095600" cy="28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23323">
              <a:spcBef>
                <a:spcPts val="13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4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3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746400" y="1364733"/>
            <a:ext cx="6992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195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6811467" y="2541833"/>
            <a:ext cx="4180000" cy="31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5333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21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509340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9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oogle Shape;248;p43"/>
          <p:cNvGrpSpPr/>
          <p:nvPr/>
        </p:nvGrpSpPr>
        <p:grpSpPr>
          <a:xfrm>
            <a:off x="5360124" y="810218"/>
            <a:ext cx="6753531" cy="5060601"/>
            <a:chOff x="936525" y="238100"/>
            <a:chExt cx="5319975" cy="3986400"/>
          </a:xfrm>
        </p:grpSpPr>
        <p:sp>
          <p:nvSpPr>
            <p:cNvPr id="249" name="Google Shape;249;p43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3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3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3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43"/>
          <p:cNvSpPr txBox="1">
            <a:spLocks noGrp="1"/>
          </p:cNvSpPr>
          <p:nvPr>
            <p:ph type="ctrTitle"/>
          </p:nvPr>
        </p:nvSpPr>
        <p:spPr>
          <a:xfrm>
            <a:off x="1766734" y="1017033"/>
            <a:ext cx="3990065" cy="3227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/>
            <a:r>
              <a:rPr lang="en-US" sz="6600" dirty="0"/>
              <a:t>FOODHUB</a:t>
            </a:r>
            <a:endParaRPr sz="6600" dirty="0"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1"/>
          </p:nvPr>
        </p:nvSpPr>
        <p:spPr>
          <a:xfrm>
            <a:off x="932800" y="4496833"/>
            <a:ext cx="4824000" cy="105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You want some foods, go with </a:t>
            </a:r>
            <a:r>
              <a:rPr lang="en-US" dirty="0" err="1"/>
              <a:t>FoodHub</a:t>
            </a:r>
            <a:endParaRPr lang="en-US" dirty="0"/>
          </a:p>
        </p:txBody>
      </p:sp>
      <p:cxnSp>
        <p:nvCxnSpPr>
          <p:cNvPr id="256" name="Google Shape;256;p43"/>
          <p:cNvCxnSpPr>
            <a:cxnSpLocks/>
          </p:cNvCxnSpPr>
          <p:nvPr/>
        </p:nvCxnSpPr>
        <p:spPr>
          <a:xfrm>
            <a:off x="1916264" y="4316185"/>
            <a:ext cx="866693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7" name="Google Shape;257;p43"/>
          <p:cNvGrpSpPr/>
          <p:nvPr/>
        </p:nvGrpSpPr>
        <p:grpSpPr>
          <a:xfrm>
            <a:off x="6346913" y="843573"/>
            <a:ext cx="6289636" cy="6616715"/>
            <a:chOff x="1713850" y="264375"/>
            <a:chExt cx="4954550" cy="5212200"/>
          </a:xfrm>
        </p:grpSpPr>
        <p:sp>
          <p:nvSpPr>
            <p:cNvPr id="258" name="Google Shape;258;p43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pic>
        <p:nvPicPr>
          <p:cNvPr id="106" name="Picture 105">
            <a:extLst>
              <a:ext uri="{FF2B5EF4-FFF2-40B4-BE49-F238E27FC236}">
                <a16:creationId xmlns:a16="http://schemas.microsoft.com/office/drawing/2014/main" id="{36C525FE-AD34-42C1-8E4A-8EDB832712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9" t="-8898" r="-7411" b="-17797"/>
          <a:stretch/>
        </p:blipFill>
        <p:spPr>
          <a:xfrm>
            <a:off x="260085" y="2874054"/>
            <a:ext cx="1729058" cy="163560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Function Requirements</a:t>
            </a:r>
            <a:endParaRPr dirty="0"/>
          </a:p>
        </p:txBody>
      </p:sp>
      <p:sp>
        <p:nvSpPr>
          <p:cNvPr id="955" name="Google Shape;955;p61"/>
          <p:cNvSpPr txBox="1">
            <a:spLocks noGrp="1"/>
          </p:cNvSpPr>
          <p:nvPr>
            <p:ph type="title" idx="4294967295"/>
          </p:nvPr>
        </p:nvSpPr>
        <p:spPr>
          <a:xfrm>
            <a:off x="4503473" y="2031254"/>
            <a:ext cx="5246791" cy="5856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933" dirty="0">
                <a:solidFill>
                  <a:schemeClr val="accent6"/>
                </a:solidFill>
              </a:rPr>
              <a:t>Restaurant (manager, staff)</a:t>
            </a:r>
            <a:endParaRPr sz="2933" dirty="0">
              <a:solidFill>
                <a:schemeClr val="accent6"/>
              </a:solidFill>
            </a:endParaRPr>
          </a:p>
        </p:txBody>
      </p:sp>
      <p:sp>
        <p:nvSpPr>
          <p:cNvPr id="956" name="Google Shape;956;p61"/>
          <p:cNvSpPr txBox="1">
            <a:spLocks noGrp="1"/>
          </p:cNvSpPr>
          <p:nvPr>
            <p:ph type="subTitle" idx="4294967295"/>
          </p:nvPr>
        </p:nvSpPr>
        <p:spPr>
          <a:xfrm>
            <a:off x="4498605" y="2616946"/>
            <a:ext cx="7488262" cy="112329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Manage the food (add, update the food’s details, delete)</a:t>
            </a:r>
          </a:p>
          <a:p>
            <a:pPr lvl="0"/>
            <a:r>
              <a:rPr lang="en-US" dirty="0"/>
              <a:t>See customer’s order</a:t>
            </a:r>
          </a:p>
          <a:p>
            <a:pPr lvl="0"/>
            <a:r>
              <a:rPr lang="en-US" dirty="0"/>
              <a:t>See customer’s feedbacks</a:t>
            </a:r>
          </a:p>
        </p:txBody>
      </p:sp>
      <p:sp>
        <p:nvSpPr>
          <p:cNvPr id="129" name="Google Shape;1613;p93">
            <a:extLst>
              <a:ext uri="{FF2B5EF4-FFF2-40B4-BE49-F238E27FC236}">
                <a16:creationId xmlns:a16="http://schemas.microsoft.com/office/drawing/2014/main" id="{32C1166F-93CC-4F8E-A035-EE20B008FBB9}"/>
              </a:ext>
            </a:extLst>
          </p:cNvPr>
          <p:cNvSpPr/>
          <p:nvPr/>
        </p:nvSpPr>
        <p:spPr>
          <a:xfrm rot="17345970">
            <a:off x="313209" y="1955502"/>
            <a:ext cx="4534193" cy="2835833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626;p93">
            <a:extLst>
              <a:ext uri="{FF2B5EF4-FFF2-40B4-BE49-F238E27FC236}">
                <a16:creationId xmlns:a16="http://schemas.microsoft.com/office/drawing/2014/main" id="{2CC868BB-A13D-48FC-B3CB-7E399C02A4DD}"/>
              </a:ext>
            </a:extLst>
          </p:cNvPr>
          <p:cNvSpPr/>
          <p:nvPr/>
        </p:nvSpPr>
        <p:spPr>
          <a:xfrm rot="21241188">
            <a:off x="1611196" y="2059749"/>
            <a:ext cx="2205869" cy="2692851"/>
          </a:xfrm>
          <a:custGeom>
            <a:avLst/>
            <a:gdLst/>
            <a:ahLst/>
            <a:cxnLst/>
            <a:rect l="l" t="t" r="r" b="b"/>
            <a:pathLst>
              <a:path w="91106" h="111514" extrusionOk="0">
                <a:moveTo>
                  <a:pt x="89968" y="16409"/>
                </a:moveTo>
                <a:cubicBezTo>
                  <a:pt x="91105" y="13213"/>
                  <a:pt x="89355" y="10094"/>
                  <a:pt x="86062" y="9449"/>
                </a:cubicBezTo>
                <a:lnTo>
                  <a:pt x="41129" y="645"/>
                </a:lnTo>
                <a:cubicBezTo>
                  <a:pt x="37836" y="0"/>
                  <a:pt x="34239" y="2072"/>
                  <a:pt x="33100" y="5268"/>
                </a:cubicBezTo>
                <a:lnTo>
                  <a:pt x="1137" y="95103"/>
                </a:lnTo>
                <a:cubicBezTo>
                  <a:pt x="0" y="98299"/>
                  <a:pt x="1751" y="101420"/>
                  <a:pt x="5044" y="102065"/>
                </a:cubicBezTo>
                <a:lnTo>
                  <a:pt x="49977" y="110868"/>
                </a:lnTo>
                <a:cubicBezTo>
                  <a:pt x="53271" y="111513"/>
                  <a:pt x="56868" y="109442"/>
                  <a:pt x="58005" y="10624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627;p93">
            <a:extLst>
              <a:ext uri="{FF2B5EF4-FFF2-40B4-BE49-F238E27FC236}">
                <a16:creationId xmlns:a16="http://schemas.microsoft.com/office/drawing/2014/main" id="{C1BF6E41-80AC-4E85-A1A7-9559B32E1A34}"/>
              </a:ext>
            </a:extLst>
          </p:cNvPr>
          <p:cNvSpPr/>
          <p:nvPr/>
        </p:nvSpPr>
        <p:spPr>
          <a:xfrm rot="21241188">
            <a:off x="2108491" y="4535753"/>
            <a:ext cx="254009" cy="246648"/>
          </a:xfrm>
          <a:custGeom>
            <a:avLst/>
            <a:gdLst/>
            <a:ahLst/>
            <a:cxnLst/>
            <a:rect l="l" t="t" r="r" b="b"/>
            <a:pathLst>
              <a:path w="10491" h="10214" extrusionOk="0">
                <a:moveTo>
                  <a:pt x="6498" y="1"/>
                </a:moveTo>
                <a:cubicBezTo>
                  <a:pt x="4971" y="1"/>
                  <a:pt x="3320" y="755"/>
                  <a:pt x="2097" y="2167"/>
                </a:cubicBezTo>
                <a:cubicBezTo>
                  <a:pt x="100" y="4472"/>
                  <a:pt x="1" y="7659"/>
                  <a:pt x="1875" y="9283"/>
                </a:cubicBezTo>
                <a:cubicBezTo>
                  <a:pt x="2580" y="9893"/>
                  <a:pt x="3495" y="10214"/>
                  <a:pt x="4489" y="10214"/>
                </a:cubicBezTo>
                <a:cubicBezTo>
                  <a:pt x="4766" y="10214"/>
                  <a:pt x="5049" y="10189"/>
                  <a:pt x="5335" y="10139"/>
                </a:cubicBezTo>
                <a:cubicBezTo>
                  <a:pt x="6650" y="9907"/>
                  <a:pt x="7926" y="9156"/>
                  <a:pt x="8886" y="8048"/>
                </a:cubicBezTo>
                <a:cubicBezTo>
                  <a:pt x="9845" y="6941"/>
                  <a:pt x="10407" y="5569"/>
                  <a:pt x="10449" y="4235"/>
                </a:cubicBezTo>
                <a:cubicBezTo>
                  <a:pt x="10490" y="2901"/>
                  <a:pt x="10008" y="1713"/>
                  <a:pt x="9108" y="932"/>
                </a:cubicBezTo>
                <a:cubicBezTo>
                  <a:pt x="8381" y="303"/>
                  <a:pt x="7465" y="1"/>
                  <a:pt x="649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628;p93">
            <a:extLst>
              <a:ext uri="{FF2B5EF4-FFF2-40B4-BE49-F238E27FC236}">
                <a16:creationId xmlns:a16="http://schemas.microsoft.com/office/drawing/2014/main" id="{1C168DB3-C0B3-4281-A955-3720A5130CBB}"/>
              </a:ext>
            </a:extLst>
          </p:cNvPr>
          <p:cNvGrpSpPr/>
          <p:nvPr/>
        </p:nvGrpSpPr>
        <p:grpSpPr>
          <a:xfrm>
            <a:off x="401382" y="1505795"/>
            <a:ext cx="3112173" cy="2679180"/>
            <a:chOff x="6271165" y="1219779"/>
            <a:chExt cx="3002294" cy="2591440"/>
          </a:xfrm>
        </p:grpSpPr>
        <p:sp>
          <p:nvSpPr>
            <p:cNvPr id="133" name="Google Shape;1629;p93">
              <a:extLst>
                <a:ext uri="{FF2B5EF4-FFF2-40B4-BE49-F238E27FC236}">
                  <a16:creationId xmlns:a16="http://schemas.microsoft.com/office/drawing/2014/main" id="{CBFA40D8-202F-4D8B-B2F4-9841291124E0}"/>
                </a:ext>
              </a:extLst>
            </p:cNvPr>
            <p:cNvSpPr/>
            <p:nvPr/>
          </p:nvSpPr>
          <p:spPr>
            <a:xfrm>
              <a:off x="6339861" y="2668438"/>
              <a:ext cx="592643" cy="144046"/>
            </a:xfrm>
            <a:custGeom>
              <a:avLst/>
              <a:gdLst/>
              <a:ahLst/>
              <a:cxnLst/>
              <a:rect l="l" t="t" r="r" b="b"/>
              <a:pathLst>
                <a:path w="23690" h="5758" extrusionOk="0">
                  <a:moveTo>
                    <a:pt x="1" y="1"/>
                  </a:moveTo>
                  <a:lnTo>
                    <a:pt x="1" y="5758"/>
                  </a:lnTo>
                  <a:lnTo>
                    <a:pt x="23689" y="5758"/>
                  </a:lnTo>
                  <a:lnTo>
                    <a:pt x="236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30;p93">
              <a:extLst>
                <a:ext uri="{FF2B5EF4-FFF2-40B4-BE49-F238E27FC236}">
                  <a16:creationId xmlns:a16="http://schemas.microsoft.com/office/drawing/2014/main" id="{A47C9127-078E-4977-910F-AE73A1EA0CF2}"/>
                </a:ext>
              </a:extLst>
            </p:cNvPr>
            <p:cNvSpPr/>
            <p:nvPr/>
          </p:nvSpPr>
          <p:spPr>
            <a:xfrm>
              <a:off x="6636186" y="2668438"/>
              <a:ext cx="296321" cy="144046"/>
            </a:xfrm>
            <a:custGeom>
              <a:avLst/>
              <a:gdLst/>
              <a:ahLst/>
              <a:cxnLst/>
              <a:rect l="l" t="t" r="r" b="b"/>
              <a:pathLst>
                <a:path w="11845" h="5758" extrusionOk="0">
                  <a:moveTo>
                    <a:pt x="0" y="1"/>
                  </a:moveTo>
                  <a:lnTo>
                    <a:pt x="0" y="5758"/>
                  </a:lnTo>
                  <a:lnTo>
                    <a:pt x="11844" y="5758"/>
                  </a:lnTo>
                  <a:lnTo>
                    <a:pt x="118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31;p93">
              <a:extLst>
                <a:ext uri="{FF2B5EF4-FFF2-40B4-BE49-F238E27FC236}">
                  <a16:creationId xmlns:a16="http://schemas.microsoft.com/office/drawing/2014/main" id="{4400FF7A-87FD-4F6C-9521-8FB84AE2D436}"/>
                </a:ext>
              </a:extLst>
            </p:cNvPr>
            <p:cNvSpPr/>
            <p:nvPr/>
          </p:nvSpPr>
          <p:spPr>
            <a:xfrm>
              <a:off x="6341037" y="2214577"/>
              <a:ext cx="590341" cy="407820"/>
            </a:xfrm>
            <a:custGeom>
              <a:avLst/>
              <a:gdLst/>
              <a:ahLst/>
              <a:cxnLst/>
              <a:rect l="l" t="t" r="r" b="b"/>
              <a:pathLst>
                <a:path w="23598" h="16302" extrusionOk="0">
                  <a:moveTo>
                    <a:pt x="11798" y="0"/>
                  </a:moveTo>
                  <a:cubicBezTo>
                    <a:pt x="5293" y="0"/>
                    <a:pt x="0" y="5293"/>
                    <a:pt x="0" y="11798"/>
                  </a:cubicBezTo>
                  <a:lnTo>
                    <a:pt x="0" y="16301"/>
                  </a:lnTo>
                  <a:lnTo>
                    <a:pt x="23597" y="16301"/>
                  </a:lnTo>
                  <a:lnTo>
                    <a:pt x="23597" y="11798"/>
                  </a:lnTo>
                  <a:cubicBezTo>
                    <a:pt x="23597" y="5293"/>
                    <a:pt x="18304" y="0"/>
                    <a:pt x="117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32;p93">
              <a:extLst>
                <a:ext uri="{FF2B5EF4-FFF2-40B4-BE49-F238E27FC236}">
                  <a16:creationId xmlns:a16="http://schemas.microsoft.com/office/drawing/2014/main" id="{156FBDD0-90F9-44C7-8408-5ED8B2AC3A31}"/>
                </a:ext>
              </a:extLst>
            </p:cNvPr>
            <p:cNvSpPr/>
            <p:nvPr/>
          </p:nvSpPr>
          <p:spPr>
            <a:xfrm>
              <a:off x="6636186" y="2214577"/>
              <a:ext cx="295196" cy="407820"/>
            </a:xfrm>
            <a:custGeom>
              <a:avLst/>
              <a:gdLst/>
              <a:ahLst/>
              <a:cxnLst/>
              <a:rect l="l" t="t" r="r" b="b"/>
              <a:pathLst>
                <a:path w="11800" h="16302" extrusionOk="0">
                  <a:moveTo>
                    <a:pt x="0" y="0"/>
                  </a:moveTo>
                  <a:lnTo>
                    <a:pt x="0" y="16301"/>
                  </a:lnTo>
                  <a:lnTo>
                    <a:pt x="11799" y="16301"/>
                  </a:lnTo>
                  <a:lnTo>
                    <a:pt x="11799" y="11798"/>
                  </a:lnTo>
                  <a:cubicBezTo>
                    <a:pt x="11799" y="5293"/>
                    <a:pt x="6506" y="0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33;p93">
              <a:extLst>
                <a:ext uri="{FF2B5EF4-FFF2-40B4-BE49-F238E27FC236}">
                  <a16:creationId xmlns:a16="http://schemas.microsoft.com/office/drawing/2014/main" id="{21AA00E5-346E-495C-89C5-3188BCCCB1EC}"/>
                </a:ext>
              </a:extLst>
            </p:cNvPr>
            <p:cNvSpPr/>
            <p:nvPr/>
          </p:nvSpPr>
          <p:spPr>
            <a:xfrm>
              <a:off x="6271165" y="2500572"/>
              <a:ext cx="730084" cy="197456"/>
            </a:xfrm>
            <a:custGeom>
              <a:avLst/>
              <a:gdLst/>
              <a:ahLst/>
              <a:cxnLst/>
              <a:rect l="l" t="t" r="r" b="b"/>
              <a:pathLst>
                <a:path w="29184" h="7893" extrusionOk="0">
                  <a:moveTo>
                    <a:pt x="3945" y="0"/>
                  </a:moveTo>
                  <a:cubicBezTo>
                    <a:pt x="1770" y="0"/>
                    <a:pt x="0" y="1770"/>
                    <a:pt x="0" y="3947"/>
                  </a:cubicBezTo>
                  <a:cubicBezTo>
                    <a:pt x="0" y="6123"/>
                    <a:pt x="1770" y="7892"/>
                    <a:pt x="3945" y="7892"/>
                  </a:cubicBezTo>
                  <a:lnTo>
                    <a:pt x="25237" y="7892"/>
                  </a:lnTo>
                  <a:cubicBezTo>
                    <a:pt x="27414" y="7892"/>
                    <a:pt x="29183" y="6123"/>
                    <a:pt x="29183" y="3947"/>
                  </a:cubicBezTo>
                  <a:cubicBezTo>
                    <a:pt x="29183" y="1770"/>
                    <a:pt x="27414" y="0"/>
                    <a:pt x="252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34;p93">
              <a:extLst>
                <a:ext uri="{FF2B5EF4-FFF2-40B4-BE49-F238E27FC236}">
                  <a16:creationId xmlns:a16="http://schemas.microsoft.com/office/drawing/2014/main" id="{778452FD-43D3-4BE1-9EFA-5A74EAAF306B}"/>
                </a:ext>
              </a:extLst>
            </p:cNvPr>
            <p:cNvSpPr/>
            <p:nvPr/>
          </p:nvSpPr>
          <p:spPr>
            <a:xfrm>
              <a:off x="6730300" y="2368081"/>
              <a:ext cx="42803" cy="42803"/>
            </a:xfrm>
            <a:custGeom>
              <a:avLst/>
              <a:gdLst/>
              <a:ahLst/>
              <a:cxnLst/>
              <a:rect l="l" t="t" r="r" b="b"/>
              <a:pathLst>
                <a:path w="1711" h="1711" extrusionOk="0">
                  <a:moveTo>
                    <a:pt x="1" y="0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35;p93">
              <a:extLst>
                <a:ext uri="{FF2B5EF4-FFF2-40B4-BE49-F238E27FC236}">
                  <a16:creationId xmlns:a16="http://schemas.microsoft.com/office/drawing/2014/main" id="{4EA03363-80DD-454D-9094-A1B7A37F88F3}"/>
                </a:ext>
              </a:extLst>
            </p:cNvPr>
            <p:cNvSpPr/>
            <p:nvPr/>
          </p:nvSpPr>
          <p:spPr>
            <a:xfrm>
              <a:off x="6614772" y="2292003"/>
              <a:ext cx="42828" cy="42803"/>
            </a:xfrm>
            <a:custGeom>
              <a:avLst/>
              <a:gdLst/>
              <a:ahLst/>
              <a:cxnLst/>
              <a:rect l="l" t="t" r="r" b="b"/>
              <a:pathLst>
                <a:path w="1712" h="1711" extrusionOk="0">
                  <a:moveTo>
                    <a:pt x="1" y="1"/>
                  </a:moveTo>
                  <a:lnTo>
                    <a:pt x="1" y="1711"/>
                  </a:lnTo>
                  <a:lnTo>
                    <a:pt x="1711" y="1711"/>
                  </a:lnTo>
                  <a:lnTo>
                    <a:pt x="17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36;p93">
              <a:extLst>
                <a:ext uri="{FF2B5EF4-FFF2-40B4-BE49-F238E27FC236}">
                  <a16:creationId xmlns:a16="http://schemas.microsoft.com/office/drawing/2014/main" id="{34F6C7CC-5A45-49B5-B6CC-AB7471776B7C}"/>
                </a:ext>
              </a:extLst>
            </p:cNvPr>
            <p:cNvSpPr/>
            <p:nvPr/>
          </p:nvSpPr>
          <p:spPr>
            <a:xfrm>
              <a:off x="6636186" y="2292003"/>
              <a:ext cx="21414" cy="42803"/>
            </a:xfrm>
            <a:custGeom>
              <a:avLst/>
              <a:gdLst/>
              <a:ahLst/>
              <a:cxnLst/>
              <a:rect l="l" t="t" r="r" b="b"/>
              <a:pathLst>
                <a:path w="856" h="1711" extrusionOk="0">
                  <a:moveTo>
                    <a:pt x="0" y="1"/>
                  </a:moveTo>
                  <a:lnTo>
                    <a:pt x="0" y="1711"/>
                  </a:lnTo>
                  <a:lnTo>
                    <a:pt x="855" y="1711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37;p93">
              <a:extLst>
                <a:ext uri="{FF2B5EF4-FFF2-40B4-BE49-F238E27FC236}">
                  <a16:creationId xmlns:a16="http://schemas.microsoft.com/office/drawing/2014/main" id="{D026B95D-F754-44FA-92AE-A2517A2212F2}"/>
                </a:ext>
              </a:extLst>
            </p:cNvPr>
            <p:cNvSpPr/>
            <p:nvPr/>
          </p:nvSpPr>
          <p:spPr>
            <a:xfrm rot="-358812">
              <a:off x="6918615" y="1271970"/>
              <a:ext cx="1057034" cy="1055632"/>
            </a:xfrm>
            <a:custGeom>
              <a:avLst/>
              <a:gdLst/>
              <a:ahLst/>
              <a:cxnLst/>
              <a:rect l="l" t="t" r="r" b="b"/>
              <a:pathLst>
                <a:path w="45255" h="45195" extrusionOk="0">
                  <a:moveTo>
                    <a:pt x="38984" y="17864"/>
                  </a:moveTo>
                  <a:cubicBezTo>
                    <a:pt x="38984" y="17864"/>
                    <a:pt x="41221" y="7674"/>
                    <a:pt x="29690" y="7260"/>
                  </a:cubicBezTo>
                  <a:cubicBezTo>
                    <a:pt x="21762" y="6975"/>
                    <a:pt x="15137" y="4268"/>
                    <a:pt x="11635" y="2134"/>
                  </a:cubicBezTo>
                  <a:cubicBezTo>
                    <a:pt x="8131" y="1"/>
                    <a:pt x="3796" y="5139"/>
                    <a:pt x="9751" y="8597"/>
                  </a:cubicBezTo>
                  <a:cubicBezTo>
                    <a:pt x="9751" y="8597"/>
                    <a:pt x="1804" y="5580"/>
                    <a:pt x="1024" y="11674"/>
                  </a:cubicBezTo>
                  <a:cubicBezTo>
                    <a:pt x="0" y="19686"/>
                    <a:pt x="9562" y="20209"/>
                    <a:pt x="14299" y="21375"/>
                  </a:cubicBezTo>
                  <a:cubicBezTo>
                    <a:pt x="19037" y="22539"/>
                    <a:pt x="27502" y="44583"/>
                    <a:pt x="32484" y="45194"/>
                  </a:cubicBezTo>
                  <a:cubicBezTo>
                    <a:pt x="32484" y="45194"/>
                    <a:pt x="36209" y="42749"/>
                    <a:pt x="39673" y="36991"/>
                  </a:cubicBezTo>
                  <a:cubicBezTo>
                    <a:pt x="42996" y="31467"/>
                    <a:pt x="45254" y="22131"/>
                    <a:pt x="38984" y="1786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638;p93">
              <a:extLst>
                <a:ext uri="{FF2B5EF4-FFF2-40B4-BE49-F238E27FC236}">
                  <a16:creationId xmlns:a16="http://schemas.microsoft.com/office/drawing/2014/main" id="{1580AE90-4AB0-48ED-9470-D6501553C923}"/>
                </a:ext>
              </a:extLst>
            </p:cNvPr>
            <p:cNvSpPr/>
            <p:nvPr/>
          </p:nvSpPr>
          <p:spPr>
            <a:xfrm rot="-358812">
              <a:off x="7187344" y="1579263"/>
              <a:ext cx="1684877" cy="1995762"/>
            </a:xfrm>
            <a:custGeom>
              <a:avLst/>
              <a:gdLst/>
              <a:ahLst/>
              <a:cxnLst/>
              <a:rect l="l" t="t" r="r" b="b"/>
              <a:pathLst>
                <a:path w="72135" h="85445" extrusionOk="0">
                  <a:moveTo>
                    <a:pt x="19508" y="7049"/>
                  </a:moveTo>
                  <a:cubicBezTo>
                    <a:pt x="19945" y="912"/>
                    <a:pt x="8452" y="1"/>
                    <a:pt x="6444" y="1517"/>
                  </a:cubicBezTo>
                  <a:cubicBezTo>
                    <a:pt x="4374" y="3081"/>
                    <a:pt x="3119" y="5198"/>
                    <a:pt x="2068" y="9755"/>
                  </a:cubicBezTo>
                  <a:cubicBezTo>
                    <a:pt x="0" y="18730"/>
                    <a:pt x="441" y="28013"/>
                    <a:pt x="3581" y="30974"/>
                  </a:cubicBezTo>
                  <a:cubicBezTo>
                    <a:pt x="5432" y="32720"/>
                    <a:pt x="12826" y="33311"/>
                    <a:pt x="12826" y="33311"/>
                  </a:cubicBezTo>
                  <a:cubicBezTo>
                    <a:pt x="12826" y="33311"/>
                    <a:pt x="20210" y="36637"/>
                    <a:pt x="20498" y="42615"/>
                  </a:cubicBezTo>
                  <a:cubicBezTo>
                    <a:pt x="20823" y="49351"/>
                    <a:pt x="12642" y="65718"/>
                    <a:pt x="19971" y="70129"/>
                  </a:cubicBezTo>
                  <a:cubicBezTo>
                    <a:pt x="27298" y="74538"/>
                    <a:pt x="35305" y="83821"/>
                    <a:pt x="47443" y="84627"/>
                  </a:cubicBezTo>
                  <a:cubicBezTo>
                    <a:pt x="59761" y="85445"/>
                    <a:pt x="72135" y="69834"/>
                    <a:pt x="67683" y="64579"/>
                  </a:cubicBezTo>
                  <a:cubicBezTo>
                    <a:pt x="58201" y="53386"/>
                    <a:pt x="49836" y="35510"/>
                    <a:pt x="34961" y="33187"/>
                  </a:cubicBezTo>
                  <a:cubicBezTo>
                    <a:pt x="28265" y="32141"/>
                    <a:pt x="24547" y="32406"/>
                    <a:pt x="24579" y="25606"/>
                  </a:cubicBezTo>
                  <a:cubicBezTo>
                    <a:pt x="24579" y="25606"/>
                    <a:pt x="26095" y="25566"/>
                    <a:pt x="27666" y="24176"/>
                  </a:cubicBezTo>
                  <a:cubicBezTo>
                    <a:pt x="29646" y="22422"/>
                    <a:pt x="30899" y="17763"/>
                    <a:pt x="27828" y="16202"/>
                  </a:cubicBezTo>
                  <a:cubicBezTo>
                    <a:pt x="25946" y="15245"/>
                    <a:pt x="24287" y="16297"/>
                    <a:pt x="24582" y="16622"/>
                  </a:cubicBezTo>
                  <a:lnTo>
                    <a:pt x="23843" y="20085"/>
                  </a:lnTo>
                  <a:cubicBezTo>
                    <a:pt x="23843" y="20085"/>
                    <a:pt x="18706" y="18319"/>
                    <a:pt x="19508" y="70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639;p93">
              <a:extLst>
                <a:ext uri="{FF2B5EF4-FFF2-40B4-BE49-F238E27FC236}">
                  <a16:creationId xmlns:a16="http://schemas.microsoft.com/office/drawing/2014/main" id="{F15C82BB-4380-4118-BDB7-53F0BC03AF36}"/>
                </a:ext>
              </a:extLst>
            </p:cNvPr>
            <p:cNvSpPr/>
            <p:nvPr/>
          </p:nvSpPr>
          <p:spPr>
            <a:xfrm rot="-358812">
              <a:off x="7545250" y="2151911"/>
              <a:ext cx="1650519" cy="1577620"/>
            </a:xfrm>
            <a:custGeom>
              <a:avLst/>
              <a:gdLst/>
              <a:ahLst/>
              <a:cxnLst/>
              <a:rect l="l" t="t" r="r" b="b"/>
              <a:pathLst>
                <a:path w="70664" h="67543" extrusionOk="0">
                  <a:moveTo>
                    <a:pt x="16757" y="61276"/>
                  </a:moveTo>
                  <a:cubicBezTo>
                    <a:pt x="16757" y="61276"/>
                    <a:pt x="6764" y="53718"/>
                    <a:pt x="3197" y="44691"/>
                  </a:cubicBezTo>
                  <a:cubicBezTo>
                    <a:pt x="0" y="36601"/>
                    <a:pt x="3096" y="27301"/>
                    <a:pt x="5055" y="26926"/>
                  </a:cubicBezTo>
                  <a:cubicBezTo>
                    <a:pt x="9267" y="26121"/>
                    <a:pt x="14965" y="14534"/>
                    <a:pt x="19328" y="4483"/>
                  </a:cubicBezTo>
                  <a:cubicBezTo>
                    <a:pt x="21273" y="0"/>
                    <a:pt x="57527" y="29106"/>
                    <a:pt x="64095" y="35766"/>
                  </a:cubicBezTo>
                  <a:cubicBezTo>
                    <a:pt x="70663" y="42426"/>
                    <a:pt x="47308" y="60725"/>
                    <a:pt x="40124" y="64134"/>
                  </a:cubicBezTo>
                  <a:cubicBezTo>
                    <a:pt x="32942" y="67542"/>
                    <a:pt x="16757" y="61276"/>
                    <a:pt x="16757" y="612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640;p93">
              <a:extLst>
                <a:ext uri="{FF2B5EF4-FFF2-40B4-BE49-F238E27FC236}">
                  <a16:creationId xmlns:a16="http://schemas.microsoft.com/office/drawing/2014/main" id="{952DBD53-F8AF-4E2F-8BB8-C90C2C3BAA42}"/>
                </a:ext>
              </a:extLst>
            </p:cNvPr>
            <p:cNvSpPr/>
            <p:nvPr/>
          </p:nvSpPr>
          <p:spPr>
            <a:xfrm rot="-358812">
              <a:off x="6685890" y="2388790"/>
              <a:ext cx="1673479" cy="1083054"/>
            </a:xfrm>
            <a:custGeom>
              <a:avLst/>
              <a:gdLst/>
              <a:ahLst/>
              <a:cxnLst/>
              <a:rect l="l" t="t" r="r" b="b"/>
              <a:pathLst>
                <a:path w="71647" h="46369" extrusionOk="0">
                  <a:moveTo>
                    <a:pt x="55014" y="7375"/>
                  </a:moveTo>
                  <a:cubicBezTo>
                    <a:pt x="52129" y="12817"/>
                    <a:pt x="41607" y="25707"/>
                    <a:pt x="35402" y="29433"/>
                  </a:cubicBezTo>
                  <a:cubicBezTo>
                    <a:pt x="32471" y="31192"/>
                    <a:pt x="4671" y="12337"/>
                    <a:pt x="4671" y="12337"/>
                  </a:cubicBezTo>
                  <a:cubicBezTo>
                    <a:pt x="4671" y="12337"/>
                    <a:pt x="0" y="11879"/>
                    <a:pt x="2844" y="16429"/>
                  </a:cubicBezTo>
                  <a:cubicBezTo>
                    <a:pt x="5695" y="20994"/>
                    <a:pt x="26861" y="46369"/>
                    <a:pt x="38706" y="42795"/>
                  </a:cubicBezTo>
                  <a:cubicBezTo>
                    <a:pt x="50551" y="39220"/>
                    <a:pt x="68732" y="22307"/>
                    <a:pt x="70001" y="14967"/>
                  </a:cubicBezTo>
                  <a:cubicBezTo>
                    <a:pt x="71647" y="5452"/>
                    <a:pt x="58923" y="1"/>
                    <a:pt x="55014" y="73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641;p93">
              <a:extLst>
                <a:ext uri="{FF2B5EF4-FFF2-40B4-BE49-F238E27FC236}">
                  <a16:creationId xmlns:a16="http://schemas.microsoft.com/office/drawing/2014/main" id="{20A20AC8-77F2-42BF-A4ED-FE8E65254172}"/>
                </a:ext>
              </a:extLst>
            </p:cNvPr>
            <p:cNvSpPr/>
            <p:nvPr/>
          </p:nvSpPr>
          <p:spPr>
            <a:xfrm rot="-358812">
              <a:off x="6418666" y="2640404"/>
              <a:ext cx="465721" cy="295213"/>
            </a:xfrm>
            <a:custGeom>
              <a:avLst/>
              <a:gdLst/>
              <a:ahLst/>
              <a:cxnLst/>
              <a:rect l="l" t="t" r="r" b="b"/>
              <a:pathLst>
                <a:path w="19939" h="12639" extrusionOk="0">
                  <a:moveTo>
                    <a:pt x="9866" y="1593"/>
                  </a:moveTo>
                  <a:cubicBezTo>
                    <a:pt x="10946" y="3001"/>
                    <a:pt x="16229" y="4499"/>
                    <a:pt x="19401" y="9607"/>
                  </a:cubicBezTo>
                  <a:cubicBezTo>
                    <a:pt x="19507" y="9779"/>
                    <a:pt x="19939" y="12295"/>
                    <a:pt x="18220" y="12513"/>
                  </a:cubicBezTo>
                  <a:cubicBezTo>
                    <a:pt x="17216" y="12638"/>
                    <a:pt x="14035" y="12175"/>
                    <a:pt x="10308" y="10294"/>
                  </a:cubicBezTo>
                  <a:cubicBezTo>
                    <a:pt x="8093" y="9174"/>
                    <a:pt x="3969" y="7405"/>
                    <a:pt x="2307" y="6680"/>
                  </a:cubicBezTo>
                  <a:cubicBezTo>
                    <a:pt x="624" y="5945"/>
                    <a:pt x="1307" y="5534"/>
                    <a:pt x="2504" y="5916"/>
                  </a:cubicBezTo>
                  <a:cubicBezTo>
                    <a:pt x="3557" y="6251"/>
                    <a:pt x="7317" y="7272"/>
                    <a:pt x="7317" y="7272"/>
                  </a:cubicBezTo>
                  <a:cubicBezTo>
                    <a:pt x="7317" y="7272"/>
                    <a:pt x="2616" y="5183"/>
                    <a:pt x="1451" y="4587"/>
                  </a:cubicBezTo>
                  <a:cubicBezTo>
                    <a:pt x="398" y="4048"/>
                    <a:pt x="1" y="3106"/>
                    <a:pt x="1445" y="3627"/>
                  </a:cubicBezTo>
                  <a:cubicBezTo>
                    <a:pt x="2628" y="4054"/>
                    <a:pt x="7117" y="5963"/>
                    <a:pt x="7117" y="5963"/>
                  </a:cubicBezTo>
                  <a:cubicBezTo>
                    <a:pt x="7117" y="5963"/>
                    <a:pt x="2359" y="3151"/>
                    <a:pt x="1272" y="2416"/>
                  </a:cubicBezTo>
                  <a:cubicBezTo>
                    <a:pt x="529" y="1915"/>
                    <a:pt x="687" y="1163"/>
                    <a:pt x="2147" y="1894"/>
                  </a:cubicBezTo>
                  <a:cubicBezTo>
                    <a:pt x="3316" y="2481"/>
                    <a:pt x="7958" y="4806"/>
                    <a:pt x="7958" y="4806"/>
                  </a:cubicBezTo>
                  <a:cubicBezTo>
                    <a:pt x="7958" y="4806"/>
                    <a:pt x="4260" y="2345"/>
                    <a:pt x="3280" y="1693"/>
                  </a:cubicBezTo>
                  <a:cubicBezTo>
                    <a:pt x="2183" y="961"/>
                    <a:pt x="2161" y="0"/>
                    <a:pt x="4060" y="1055"/>
                  </a:cubicBezTo>
                  <a:cubicBezTo>
                    <a:pt x="5489" y="1850"/>
                    <a:pt x="8974" y="3416"/>
                    <a:pt x="10923" y="4405"/>
                  </a:cubicBezTo>
                  <a:cubicBezTo>
                    <a:pt x="10176" y="3807"/>
                    <a:pt x="8549" y="2604"/>
                    <a:pt x="8697" y="1042"/>
                  </a:cubicBezTo>
                  <a:cubicBezTo>
                    <a:pt x="8726" y="742"/>
                    <a:pt x="8919" y="364"/>
                    <a:pt x="9866" y="1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Function Requirements</a:t>
            </a:r>
            <a:endParaRPr dirty="0"/>
          </a:p>
        </p:txBody>
      </p:sp>
      <p:sp>
        <p:nvSpPr>
          <p:cNvPr id="955" name="Google Shape;955;p61"/>
          <p:cNvSpPr txBox="1">
            <a:spLocks noGrp="1"/>
          </p:cNvSpPr>
          <p:nvPr>
            <p:ph type="title" idx="4294967295"/>
          </p:nvPr>
        </p:nvSpPr>
        <p:spPr>
          <a:xfrm>
            <a:off x="4054009" y="1820731"/>
            <a:ext cx="5235393" cy="5856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933" dirty="0">
                <a:solidFill>
                  <a:schemeClr val="accent6"/>
                </a:solidFill>
              </a:rPr>
              <a:t>Customer</a:t>
            </a:r>
          </a:p>
        </p:txBody>
      </p:sp>
      <p:sp>
        <p:nvSpPr>
          <p:cNvPr id="956" name="Google Shape;956;p61"/>
          <p:cNvSpPr txBox="1">
            <a:spLocks noGrp="1"/>
          </p:cNvSpPr>
          <p:nvPr>
            <p:ph type="subTitle" idx="4294967295"/>
          </p:nvPr>
        </p:nvSpPr>
        <p:spPr>
          <a:xfrm>
            <a:off x="4054009" y="2406423"/>
            <a:ext cx="7471995" cy="209226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Manage the order (add, cancel the order, view order’s history)</a:t>
            </a:r>
          </a:p>
          <a:p>
            <a:pPr lvl="0"/>
            <a:r>
              <a:rPr lang="en-US" dirty="0"/>
              <a:t>Search foods or search the restaurants base on location, price, </a:t>
            </a:r>
          </a:p>
          <a:p>
            <a:pPr marL="114300" indent="0">
              <a:buNone/>
            </a:pPr>
            <a:r>
              <a:rPr lang="en-US" dirty="0"/>
              <a:t>discount, …</a:t>
            </a:r>
          </a:p>
          <a:p>
            <a:pPr lvl="0"/>
            <a:r>
              <a:rPr lang="en-US" dirty="0"/>
              <a:t>Feedback the restaurant, the shipper and the food</a:t>
            </a:r>
          </a:p>
          <a:p>
            <a:pPr lvl="0"/>
            <a:r>
              <a:rPr lang="en-US" dirty="0"/>
              <a:t>See the review of the restaurant, the shipper and the food</a:t>
            </a:r>
          </a:p>
          <a:p>
            <a:pPr lvl="0"/>
            <a:r>
              <a:rPr lang="en-US" dirty="0"/>
              <a:t>Find and apply the discount</a:t>
            </a:r>
          </a:p>
          <a:p>
            <a:pPr lvl="0"/>
            <a:r>
              <a:rPr lang="en-US" dirty="0"/>
              <a:t>Chat with the Shipper</a:t>
            </a:r>
          </a:p>
        </p:txBody>
      </p:sp>
      <p:grpSp>
        <p:nvGrpSpPr>
          <p:cNvPr id="133" name="Google Shape;856;p61">
            <a:extLst>
              <a:ext uri="{FF2B5EF4-FFF2-40B4-BE49-F238E27FC236}">
                <a16:creationId xmlns:a16="http://schemas.microsoft.com/office/drawing/2014/main" id="{52B75EDA-2AA3-4440-95DC-0124943F8891}"/>
              </a:ext>
            </a:extLst>
          </p:cNvPr>
          <p:cNvGrpSpPr/>
          <p:nvPr/>
        </p:nvGrpSpPr>
        <p:grpSpPr>
          <a:xfrm>
            <a:off x="660399" y="1827520"/>
            <a:ext cx="3171011" cy="3946609"/>
            <a:chOff x="3382878" y="1614602"/>
            <a:chExt cx="2378258" cy="2959957"/>
          </a:xfrm>
        </p:grpSpPr>
        <p:grpSp>
          <p:nvGrpSpPr>
            <p:cNvPr id="134" name="Google Shape;857;p61">
              <a:extLst>
                <a:ext uri="{FF2B5EF4-FFF2-40B4-BE49-F238E27FC236}">
                  <a16:creationId xmlns:a16="http://schemas.microsoft.com/office/drawing/2014/main" id="{B644FD75-DC48-48A1-9DC5-68307381427F}"/>
                </a:ext>
              </a:extLst>
            </p:cNvPr>
            <p:cNvGrpSpPr/>
            <p:nvPr/>
          </p:nvGrpSpPr>
          <p:grpSpPr>
            <a:xfrm>
              <a:off x="3721712" y="1614602"/>
              <a:ext cx="1524959" cy="2959957"/>
              <a:chOff x="3721712" y="1614602"/>
              <a:chExt cx="1524959" cy="2959957"/>
            </a:xfrm>
          </p:grpSpPr>
          <p:sp>
            <p:nvSpPr>
              <p:cNvPr id="172" name="Google Shape;858;p61">
                <a:extLst>
                  <a:ext uri="{FF2B5EF4-FFF2-40B4-BE49-F238E27FC236}">
                    <a16:creationId xmlns:a16="http://schemas.microsoft.com/office/drawing/2014/main" id="{F4BE073B-4F96-4270-8CFC-FB619C491957}"/>
                  </a:ext>
                </a:extLst>
              </p:cNvPr>
              <p:cNvSpPr/>
              <p:nvPr/>
            </p:nvSpPr>
            <p:spPr>
              <a:xfrm>
                <a:off x="3759774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20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20" y="206678"/>
                    </a:cubicBezTo>
                    <a:lnTo>
                      <a:pt x="98180" y="206678"/>
                    </a:lnTo>
                    <a:cubicBezTo>
                      <a:pt x="102057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7" y="1"/>
                      <a:pt x="981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3" name="Google Shape;859;p61">
                <a:extLst>
                  <a:ext uri="{FF2B5EF4-FFF2-40B4-BE49-F238E27FC236}">
                    <a16:creationId xmlns:a16="http://schemas.microsoft.com/office/drawing/2014/main" id="{1EA32603-90CE-4CD2-8F38-1A60121B4D33}"/>
                  </a:ext>
                </a:extLst>
              </p:cNvPr>
              <p:cNvSpPr/>
              <p:nvPr/>
            </p:nvSpPr>
            <p:spPr>
              <a:xfrm>
                <a:off x="3721712" y="1758041"/>
                <a:ext cx="1433586" cy="2816518"/>
              </a:xfrm>
              <a:custGeom>
                <a:avLst/>
                <a:gdLst/>
                <a:ahLst/>
                <a:cxnLst/>
                <a:rect l="l" t="t" r="r" b="b"/>
                <a:pathLst>
                  <a:path w="105198" h="206679" extrusionOk="0">
                    <a:moveTo>
                      <a:pt x="7019" y="1"/>
                    </a:moveTo>
                    <a:cubicBezTo>
                      <a:pt x="3141" y="1"/>
                      <a:pt x="1" y="3141"/>
                      <a:pt x="1" y="7019"/>
                    </a:cubicBezTo>
                    <a:lnTo>
                      <a:pt x="1" y="199665"/>
                    </a:lnTo>
                    <a:cubicBezTo>
                      <a:pt x="1" y="203537"/>
                      <a:pt x="3141" y="206678"/>
                      <a:pt x="7019" y="206678"/>
                    </a:cubicBezTo>
                    <a:lnTo>
                      <a:pt x="98178" y="206678"/>
                    </a:lnTo>
                    <a:cubicBezTo>
                      <a:pt x="102056" y="206678"/>
                      <a:pt x="105198" y="203537"/>
                      <a:pt x="105198" y="199665"/>
                    </a:cubicBezTo>
                    <a:lnTo>
                      <a:pt x="105198" y="7019"/>
                    </a:lnTo>
                    <a:cubicBezTo>
                      <a:pt x="105198" y="3141"/>
                      <a:pt x="102056" y="1"/>
                      <a:pt x="981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4" name="Google Shape;860;p61">
                <a:extLst>
                  <a:ext uri="{FF2B5EF4-FFF2-40B4-BE49-F238E27FC236}">
                    <a16:creationId xmlns:a16="http://schemas.microsoft.com/office/drawing/2014/main" id="{0E5D3017-0488-4898-98DF-69D95BA33FE9}"/>
                  </a:ext>
                </a:extLst>
              </p:cNvPr>
              <p:cNvSpPr/>
              <p:nvPr/>
            </p:nvSpPr>
            <p:spPr>
              <a:xfrm>
                <a:off x="3775691" y="1888224"/>
                <a:ext cx="1325629" cy="2580585"/>
              </a:xfrm>
              <a:custGeom>
                <a:avLst/>
                <a:gdLst/>
                <a:ahLst/>
                <a:cxnLst/>
                <a:rect l="l" t="t" r="r" b="b"/>
                <a:pathLst>
                  <a:path w="97276" h="189366" extrusionOk="0">
                    <a:moveTo>
                      <a:pt x="14718" y="0"/>
                    </a:moveTo>
                    <a:cubicBezTo>
                      <a:pt x="14714" y="0"/>
                      <a:pt x="14710" y="0"/>
                      <a:pt x="14706" y="0"/>
                    </a:cubicBezTo>
                    <a:lnTo>
                      <a:pt x="4384" y="0"/>
                    </a:lnTo>
                    <a:cubicBezTo>
                      <a:pt x="1964" y="0"/>
                      <a:pt x="1" y="1965"/>
                      <a:pt x="1" y="4399"/>
                    </a:cubicBezTo>
                    <a:lnTo>
                      <a:pt x="1" y="184967"/>
                    </a:lnTo>
                    <a:cubicBezTo>
                      <a:pt x="1" y="187402"/>
                      <a:pt x="1964" y="189366"/>
                      <a:pt x="4384" y="189366"/>
                    </a:cubicBezTo>
                    <a:lnTo>
                      <a:pt x="92892" y="189366"/>
                    </a:lnTo>
                    <a:cubicBezTo>
                      <a:pt x="93536" y="189366"/>
                      <a:pt x="94165" y="189224"/>
                      <a:pt x="94715" y="188958"/>
                    </a:cubicBezTo>
                    <a:cubicBezTo>
                      <a:pt x="96224" y="188283"/>
                      <a:pt x="97276" y="186743"/>
                      <a:pt x="97276" y="184967"/>
                    </a:cubicBezTo>
                    <a:lnTo>
                      <a:pt x="97276" y="4399"/>
                    </a:lnTo>
                    <a:cubicBezTo>
                      <a:pt x="97276" y="1965"/>
                      <a:pt x="95311" y="0"/>
                      <a:pt x="92892" y="0"/>
                    </a:cubicBezTo>
                    <a:lnTo>
                      <a:pt x="82570" y="0"/>
                    </a:lnTo>
                    <a:cubicBezTo>
                      <a:pt x="80543" y="0"/>
                      <a:pt x="78768" y="1399"/>
                      <a:pt x="78296" y="3379"/>
                    </a:cubicBezTo>
                    <a:cubicBezTo>
                      <a:pt x="77823" y="5359"/>
                      <a:pt x="76064" y="6741"/>
                      <a:pt x="74023" y="6741"/>
                    </a:cubicBezTo>
                    <a:lnTo>
                      <a:pt x="23255" y="6741"/>
                    </a:lnTo>
                    <a:cubicBezTo>
                      <a:pt x="21211" y="6741"/>
                      <a:pt x="19451" y="5359"/>
                      <a:pt x="18981" y="3379"/>
                    </a:cubicBezTo>
                    <a:cubicBezTo>
                      <a:pt x="18751" y="2415"/>
                      <a:pt x="18203" y="1557"/>
                      <a:pt x="17425" y="943"/>
                    </a:cubicBezTo>
                    <a:cubicBezTo>
                      <a:pt x="16655" y="332"/>
                      <a:pt x="15701" y="0"/>
                      <a:pt x="147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5" name="Google Shape;861;p61">
                <a:extLst>
                  <a:ext uri="{FF2B5EF4-FFF2-40B4-BE49-F238E27FC236}">
                    <a16:creationId xmlns:a16="http://schemas.microsoft.com/office/drawing/2014/main" id="{0AB7AF23-B976-4406-9951-F003E5AAC57C}"/>
                  </a:ext>
                </a:extLst>
              </p:cNvPr>
              <p:cNvSpPr/>
              <p:nvPr/>
            </p:nvSpPr>
            <p:spPr>
              <a:xfrm>
                <a:off x="4548479" y="1841400"/>
                <a:ext cx="55423" cy="53338"/>
              </a:xfrm>
              <a:custGeom>
                <a:avLst/>
                <a:gdLst/>
                <a:ahLst/>
                <a:cxnLst/>
                <a:rect l="l" t="t" r="r" b="b"/>
                <a:pathLst>
                  <a:path w="4067" h="3914" extrusionOk="0">
                    <a:moveTo>
                      <a:pt x="2111" y="1"/>
                    </a:moveTo>
                    <a:cubicBezTo>
                      <a:pt x="1319" y="1"/>
                      <a:pt x="605" y="477"/>
                      <a:pt x="303" y="1209"/>
                    </a:cubicBezTo>
                    <a:cubicBezTo>
                      <a:pt x="0" y="1939"/>
                      <a:pt x="167" y="2781"/>
                      <a:pt x="727" y="3340"/>
                    </a:cubicBezTo>
                    <a:cubicBezTo>
                      <a:pt x="1101" y="3715"/>
                      <a:pt x="1601" y="3913"/>
                      <a:pt x="2109" y="3913"/>
                    </a:cubicBezTo>
                    <a:cubicBezTo>
                      <a:pt x="2362" y="3913"/>
                      <a:pt x="2616" y="3864"/>
                      <a:pt x="2858" y="3764"/>
                    </a:cubicBezTo>
                    <a:cubicBezTo>
                      <a:pt x="3589" y="3462"/>
                      <a:pt x="4066" y="2748"/>
                      <a:pt x="4066" y="1958"/>
                    </a:cubicBezTo>
                    <a:cubicBezTo>
                      <a:pt x="4066" y="877"/>
                      <a:pt x="3190" y="1"/>
                      <a:pt x="2111" y="1"/>
                    </a:cubicBezTo>
                    <a:close/>
                  </a:path>
                </a:pathLst>
              </a:custGeom>
              <a:solidFill>
                <a:srgbClr val="5A9BD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6" name="Google Shape;862;p61">
                <a:extLst>
                  <a:ext uri="{FF2B5EF4-FFF2-40B4-BE49-F238E27FC236}">
                    <a16:creationId xmlns:a16="http://schemas.microsoft.com/office/drawing/2014/main" id="{6FE9C9A0-2000-45DA-B330-CC5FB9F85641}"/>
                  </a:ext>
                </a:extLst>
              </p:cNvPr>
              <p:cNvSpPr/>
              <p:nvPr/>
            </p:nvSpPr>
            <p:spPr>
              <a:xfrm>
                <a:off x="4277810" y="1854728"/>
                <a:ext cx="231531" cy="26683"/>
              </a:xfrm>
              <a:custGeom>
                <a:avLst/>
                <a:gdLst/>
                <a:ahLst/>
                <a:cxnLst/>
                <a:rect l="l" t="t" r="r" b="b"/>
                <a:pathLst>
                  <a:path w="16990" h="1958" extrusionOk="0">
                    <a:moveTo>
                      <a:pt x="978" y="0"/>
                    </a:moveTo>
                    <a:cubicBezTo>
                      <a:pt x="439" y="0"/>
                      <a:pt x="0" y="439"/>
                      <a:pt x="0" y="980"/>
                    </a:cubicBezTo>
                    <a:cubicBezTo>
                      <a:pt x="0" y="1519"/>
                      <a:pt x="439" y="1958"/>
                      <a:pt x="978" y="1958"/>
                    </a:cubicBezTo>
                    <a:lnTo>
                      <a:pt x="16012" y="1958"/>
                    </a:lnTo>
                    <a:cubicBezTo>
                      <a:pt x="16551" y="1958"/>
                      <a:pt x="16990" y="1519"/>
                      <a:pt x="16990" y="980"/>
                    </a:cubicBezTo>
                    <a:cubicBezTo>
                      <a:pt x="16990" y="439"/>
                      <a:pt x="16551" y="0"/>
                      <a:pt x="160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7" name="Google Shape;863;p61">
                <a:extLst>
                  <a:ext uri="{FF2B5EF4-FFF2-40B4-BE49-F238E27FC236}">
                    <a16:creationId xmlns:a16="http://schemas.microsoft.com/office/drawing/2014/main" id="{B3DEF4D5-1F38-4C97-B17C-E3AAD428D9B9}"/>
                  </a:ext>
                </a:extLst>
              </p:cNvPr>
              <p:cNvSpPr/>
              <p:nvPr/>
            </p:nvSpPr>
            <p:spPr>
              <a:xfrm>
                <a:off x="4739729" y="1614602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8" name="Google Shape;864;p61">
                <a:extLst>
                  <a:ext uri="{FF2B5EF4-FFF2-40B4-BE49-F238E27FC236}">
                    <a16:creationId xmlns:a16="http://schemas.microsoft.com/office/drawing/2014/main" id="{E4DCDAA7-B3BC-422A-8C82-0B964D5719F6}"/>
                  </a:ext>
                </a:extLst>
              </p:cNvPr>
              <p:cNvSpPr/>
              <p:nvPr/>
            </p:nvSpPr>
            <p:spPr>
              <a:xfrm>
                <a:off x="3734360" y="3150625"/>
                <a:ext cx="506957" cy="506957"/>
              </a:xfrm>
              <a:custGeom>
                <a:avLst/>
                <a:gdLst/>
                <a:ahLst/>
                <a:cxnLst/>
                <a:rect l="l" t="t" r="r" b="b"/>
                <a:pathLst>
                  <a:path w="37201" h="37201" extrusionOk="0">
                    <a:moveTo>
                      <a:pt x="6348" y="0"/>
                    </a:moveTo>
                    <a:cubicBezTo>
                      <a:pt x="2841" y="0"/>
                      <a:pt x="1" y="2843"/>
                      <a:pt x="1" y="6346"/>
                    </a:cubicBezTo>
                    <a:lnTo>
                      <a:pt x="1" y="30853"/>
                    </a:lnTo>
                    <a:cubicBezTo>
                      <a:pt x="1" y="34360"/>
                      <a:pt x="2841" y="37200"/>
                      <a:pt x="6348" y="37200"/>
                    </a:cubicBezTo>
                    <a:lnTo>
                      <a:pt x="30855" y="37200"/>
                    </a:lnTo>
                    <a:cubicBezTo>
                      <a:pt x="34358" y="37200"/>
                      <a:pt x="37200" y="34360"/>
                      <a:pt x="37200" y="30853"/>
                    </a:cubicBezTo>
                    <a:lnTo>
                      <a:pt x="37200" y="6346"/>
                    </a:lnTo>
                    <a:cubicBezTo>
                      <a:pt x="37200" y="2843"/>
                      <a:pt x="34358" y="0"/>
                      <a:pt x="30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865;p61">
                <a:extLst>
                  <a:ext uri="{FF2B5EF4-FFF2-40B4-BE49-F238E27FC236}">
                    <a16:creationId xmlns:a16="http://schemas.microsoft.com/office/drawing/2014/main" id="{A5548B50-5AEB-45F7-9980-19C2F054D58D}"/>
                  </a:ext>
                </a:extLst>
              </p:cNvPr>
              <p:cNvSpPr/>
              <p:nvPr/>
            </p:nvSpPr>
            <p:spPr>
              <a:xfrm>
                <a:off x="4110280" y="2439164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866;p61">
                <a:extLst>
                  <a:ext uri="{FF2B5EF4-FFF2-40B4-BE49-F238E27FC236}">
                    <a16:creationId xmlns:a16="http://schemas.microsoft.com/office/drawing/2014/main" id="{BEE598F6-7761-4ABA-987F-CDE328EB34EC}"/>
                  </a:ext>
                </a:extLst>
              </p:cNvPr>
              <p:cNvSpPr/>
              <p:nvPr/>
            </p:nvSpPr>
            <p:spPr>
              <a:xfrm>
                <a:off x="4509341" y="3726083"/>
                <a:ext cx="506943" cy="506943"/>
              </a:xfrm>
              <a:custGeom>
                <a:avLst/>
                <a:gdLst/>
                <a:ahLst/>
                <a:cxnLst/>
                <a:rect l="l" t="t" r="r" b="b"/>
                <a:pathLst>
                  <a:path w="37200" h="37200" extrusionOk="0">
                    <a:moveTo>
                      <a:pt x="6347" y="0"/>
                    </a:moveTo>
                    <a:cubicBezTo>
                      <a:pt x="2841" y="0"/>
                      <a:pt x="0" y="2843"/>
                      <a:pt x="0" y="6346"/>
                    </a:cubicBezTo>
                    <a:lnTo>
                      <a:pt x="0" y="30854"/>
                    </a:lnTo>
                    <a:cubicBezTo>
                      <a:pt x="0" y="34360"/>
                      <a:pt x="2840" y="37200"/>
                      <a:pt x="6347" y="37200"/>
                    </a:cubicBezTo>
                    <a:lnTo>
                      <a:pt x="30854" y="37200"/>
                    </a:lnTo>
                    <a:cubicBezTo>
                      <a:pt x="34357" y="37200"/>
                      <a:pt x="37200" y="34360"/>
                      <a:pt x="37200" y="30854"/>
                    </a:cubicBezTo>
                    <a:lnTo>
                      <a:pt x="37200" y="6346"/>
                    </a:lnTo>
                    <a:cubicBezTo>
                      <a:pt x="37200" y="2843"/>
                      <a:pt x="34357" y="0"/>
                      <a:pt x="308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81" name="Google Shape;867;p61">
                <a:extLst>
                  <a:ext uri="{FF2B5EF4-FFF2-40B4-BE49-F238E27FC236}">
                    <a16:creationId xmlns:a16="http://schemas.microsoft.com/office/drawing/2014/main" id="{8D56E9EA-13A1-42D0-B666-84A416112059}"/>
                  </a:ext>
                </a:extLst>
              </p:cNvPr>
              <p:cNvGrpSpPr/>
              <p:nvPr/>
            </p:nvGrpSpPr>
            <p:grpSpPr>
              <a:xfrm>
                <a:off x="4210921" y="2513393"/>
                <a:ext cx="303554" cy="377859"/>
                <a:chOff x="4202847" y="2562502"/>
                <a:chExt cx="492462" cy="613010"/>
              </a:xfrm>
            </p:grpSpPr>
            <p:sp>
              <p:nvSpPr>
                <p:cNvPr id="219" name="Google Shape;868;p61">
                  <a:extLst>
                    <a:ext uri="{FF2B5EF4-FFF2-40B4-BE49-F238E27FC236}">
                      <a16:creationId xmlns:a16="http://schemas.microsoft.com/office/drawing/2014/main" id="{33176865-A332-4E48-A593-8F09186B08C7}"/>
                    </a:ext>
                  </a:extLst>
                </p:cNvPr>
                <p:cNvSpPr/>
                <p:nvPr/>
              </p:nvSpPr>
              <p:spPr>
                <a:xfrm>
                  <a:off x="4430352" y="2562502"/>
                  <a:ext cx="36402" cy="470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22412" extrusionOk="0">
                      <a:moveTo>
                        <a:pt x="1711" y="1"/>
                      </a:moveTo>
                      <a:lnTo>
                        <a:pt x="1" y="2"/>
                      </a:lnTo>
                      <a:lnTo>
                        <a:pt x="22" y="22411"/>
                      </a:lnTo>
                      <a:lnTo>
                        <a:pt x="1733" y="224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0" name="Google Shape;869;p61">
                  <a:extLst>
                    <a:ext uri="{FF2B5EF4-FFF2-40B4-BE49-F238E27FC236}">
                      <a16:creationId xmlns:a16="http://schemas.microsoft.com/office/drawing/2014/main" id="{A33100F1-020C-4405-A9A6-9CE913B49DD9}"/>
                    </a:ext>
                  </a:extLst>
                </p:cNvPr>
                <p:cNvSpPr/>
                <p:nvPr/>
              </p:nvSpPr>
              <p:spPr>
                <a:xfrm>
                  <a:off x="4449193" y="2562502"/>
                  <a:ext cx="17560" cy="470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22410" extrusionOk="0">
                      <a:moveTo>
                        <a:pt x="1" y="1"/>
                      </a:moveTo>
                      <a:lnTo>
                        <a:pt x="1" y="22410"/>
                      </a:lnTo>
                      <a:lnTo>
                        <a:pt x="836" y="22410"/>
                      </a:lnTo>
                      <a:lnTo>
                        <a:pt x="81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1" name="Google Shape;870;p61">
                  <a:extLst>
                    <a:ext uri="{FF2B5EF4-FFF2-40B4-BE49-F238E27FC236}">
                      <a16:creationId xmlns:a16="http://schemas.microsoft.com/office/drawing/2014/main" id="{7E5C622B-0CDB-46BB-B6C2-B7C98BEF4BA7}"/>
                    </a:ext>
                  </a:extLst>
                </p:cNvPr>
                <p:cNvSpPr/>
                <p:nvPr/>
              </p:nvSpPr>
              <p:spPr>
                <a:xfrm>
                  <a:off x="4313228" y="2567901"/>
                  <a:ext cx="151698" cy="4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22" h="22134" extrusionOk="0">
                      <a:moveTo>
                        <a:pt x="1658" y="0"/>
                      </a:moveTo>
                      <a:lnTo>
                        <a:pt x="1" y="425"/>
                      </a:lnTo>
                      <a:lnTo>
                        <a:pt x="5565" y="22134"/>
                      </a:lnTo>
                      <a:lnTo>
                        <a:pt x="7222" y="21709"/>
                      </a:lnTo>
                      <a:lnTo>
                        <a:pt x="1658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2" name="Google Shape;871;p61">
                  <a:extLst>
                    <a:ext uri="{FF2B5EF4-FFF2-40B4-BE49-F238E27FC236}">
                      <a16:creationId xmlns:a16="http://schemas.microsoft.com/office/drawing/2014/main" id="{8450574C-4C75-43DB-9129-552C22892D1B}"/>
                    </a:ext>
                  </a:extLst>
                </p:cNvPr>
                <p:cNvSpPr/>
                <p:nvPr/>
              </p:nvSpPr>
              <p:spPr>
                <a:xfrm>
                  <a:off x="4261031" y="2721762"/>
                  <a:ext cx="375485" cy="164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6" h="7809" extrusionOk="0">
                      <a:moveTo>
                        <a:pt x="7195" y="0"/>
                      </a:moveTo>
                      <a:cubicBezTo>
                        <a:pt x="7064" y="0"/>
                        <a:pt x="6931" y="13"/>
                        <a:pt x="6795" y="44"/>
                      </a:cubicBezTo>
                      <a:cubicBezTo>
                        <a:pt x="6201" y="179"/>
                        <a:pt x="5795" y="590"/>
                        <a:pt x="5467" y="919"/>
                      </a:cubicBezTo>
                      <a:cubicBezTo>
                        <a:pt x="5314" y="1075"/>
                        <a:pt x="5138" y="1251"/>
                        <a:pt x="5024" y="1308"/>
                      </a:cubicBezTo>
                      <a:cubicBezTo>
                        <a:pt x="4901" y="1366"/>
                        <a:pt x="4660" y="1393"/>
                        <a:pt x="4427" y="1418"/>
                      </a:cubicBezTo>
                      <a:cubicBezTo>
                        <a:pt x="3970" y="1469"/>
                        <a:pt x="3401" y="1533"/>
                        <a:pt x="2932" y="1906"/>
                      </a:cubicBezTo>
                      <a:cubicBezTo>
                        <a:pt x="2463" y="2280"/>
                        <a:pt x="2274" y="2824"/>
                        <a:pt x="2124" y="3259"/>
                      </a:cubicBezTo>
                      <a:cubicBezTo>
                        <a:pt x="2047" y="3479"/>
                        <a:pt x="1969" y="3708"/>
                        <a:pt x="1886" y="3811"/>
                      </a:cubicBezTo>
                      <a:cubicBezTo>
                        <a:pt x="1802" y="3915"/>
                        <a:pt x="1592" y="4046"/>
                        <a:pt x="1403" y="4163"/>
                      </a:cubicBezTo>
                      <a:cubicBezTo>
                        <a:pt x="1011" y="4407"/>
                        <a:pt x="522" y="4711"/>
                        <a:pt x="260" y="5256"/>
                      </a:cubicBezTo>
                      <a:cubicBezTo>
                        <a:pt x="0" y="5794"/>
                        <a:pt x="66" y="6360"/>
                        <a:pt x="118" y="6815"/>
                      </a:cubicBezTo>
                      <a:cubicBezTo>
                        <a:pt x="145" y="7052"/>
                        <a:pt x="171" y="7294"/>
                        <a:pt x="142" y="7429"/>
                      </a:cubicBezTo>
                      <a:lnTo>
                        <a:pt x="1809" y="7808"/>
                      </a:lnTo>
                      <a:lnTo>
                        <a:pt x="16065" y="7808"/>
                      </a:lnTo>
                      <a:lnTo>
                        <a:pt x="17732" y="7429"/>
                      </a:lnTo>
                      <a:cubicBezTo>
                        <a:pt x="17702" y="7294"/>
                        <a:pt x="17730" y="7052"/>
                        <a:pt x="17757" y="6817"/>
                      </a:cubicBezTo>
                      <a:cubicBezTo>
                        <a:pt x="17810" y="6360"/>
                        <a:pt x="17875" y="5794"/>
                        <a:pt x="17616" y="5256"/>
                      </a:cubicBezTo>
                      <a:lnTo>
                        <a:pt x="17617" y="5256"/>
                      </a:lnTo>
                      <a:cubicBezTo>
                        <a:pt x="17354" y="4711"/>
                        <a:pt x="16865" y="4407"/>
                        <a:pt x="16472" y="4163"/>
                      </a:cubicBezTo>
                      <a:cubicBezTo>
                        <a:pt x="16285" y="4046"/>
                        <a:pt x="16072" y="3914"/>
                        <a:pt x="15990" y="3811"/>
                      </a:cubicBezTo>
                      <a:cubicBezTo>
                        <a:pt x="15909" y="3709"/>
                        <a:pt x="15829" y="3479"/>
                        <a:pt x="15752" y="3259"/>
                      </a:cubicBezTo>
                      <a:cubicBezTo>
                        <a:pt x="15601" y="2824"/>
                        <a:pt x="15414" y="2282"/>
                        <a:pt x="14943" y="1906"/>
                      </a:cubicBezTo>
                      <a:cubicBezTo>
                        <a:pt x="14474" y="1531"/>
                        <a:pt x="13906" y="1469"/>
                        <a:pt x="13449" y="1418"/>
                      </a:cubicBezTo>
                      <a:cubicBezTo>
                        <a:pt x="13216" y="1393"/>
                        <a:pt x="12975" y="1366"/>
                        <a:pt x="12853" y="1308"/>
                      </a:cubicBezTo>
                      <a:cubicBezTo>
                        <a:pt x="12737" y="1251"/>
                        <a:pt x="12563" y="1075"/>
                        <a:pt x="12408" y="919"/>
                      </a:cubicBezTo>
                      <a:cubicBezTo>
                        <a:pt x="12082" y="590"/>
                        <a:pt x="11675" y="179"/>
                        <a:pt x="11081" y="44"/>
                      </a:cubicBezTo>
                      <a:cubicBezTo>
                        <a:pt x="10945" y="13"/>
                        <a:pt x="10812" y="0"/>
                        <a:pt x="10681" y="0"/>
                      </a:cubicBezTo>
                      <a:cubicBezTo>
                        <a:pt x="10258" y="0"/>
                        <a:pt x="9868" y="138"/>
                        <a:pt x="9539" y="254"/>
                      </a:cubicBezTo>
                      <a:cubicBezTo>
                        <a:pt x="9314" y="334"/>
                        <a:pt x="9081" y="415"/>
                        <a:pt x="8937" y="415"/>
                      </a:cubicBezTo>
                      <a:cubicBezTo>
                        <a:pt x="8795" y="415"/>
                        <a:pt x="8562" y="334"/>
                        <a:pt x="8337" y="254"/>
                      </a:cubicBezTo>
                      <a:cubicBezTo>
                        <a:pt x="8008" y="138"/>
                        <a:pt x="7618" y="0"/>
                        <a:pt x="71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3" name="Google Shape;872;p61">
                  <a:extLst>
                    <a:ext uri="{FF2B5EF4-FFF2-40B4-BE49-F238E27FC236}">
                      <a16:creationId xmlns:a16="http://schemas.microsoft.com/office/drawing/2014/main" id="{7F519EE3-72AE-42A7-81F5-779B3EFAC419}"/>
                    </a:ext>
                  </a:extLst>
                </p:cNvPr>
                <p:cNvSpPr/>
                <p:nvPr/>
              </p:nvSpPr>
              <p:spPr>
                <a:xfrm>
                  <a:off x="4449193" y="2721762"/>
                  <a:ext cx="187344" cy="163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9" h="7807" extrusionOk="0">
                      <a:moveTo>
                        <a:pt x="1723" y="0"/>
                      </a:moveTo>
                      <a:cubicBezTo>
                        <a:pt x="1300" y="0"/>
                        <a:pt x="910" y="138"/>
                        <a:pt x="581" y="254"/>
                      </a:cubicBezTo>
                      <a:cubicBezTo>
                        <a:pt x="366" y="330"/>
                        <a:pt x="144" y="408"/>
                        <a:pt x="1" y="414"/>
                      </a:cubicBezTo>
                      <a:lnTo>
                        <a:pt x="1" y="7807"/>
                      </a:lnTo>
                      <a:lnTo>
                        <a:pt x="7110" y="7807"/>
                      </a:lnTo>
                      <a:lnTo>
                        <a:pt x="8777" y="7429"/>
                      </a:lnTo>
                      <a:cubicBezTo>
                        <a:pt x="8745" y="7294"/>
                        <a:pt x="8774" y="7050"/>
                        <a:pt x="8800" y="6815"/>
                      </a:cubicBezTo>
                      <a:cubicBezTo>
                        <a:pt x="8854" y="6360"/>
                        <a:pt x="8919" y="5794"/>
                        <a:pt x="8659" y="5256"/>
                      </a:cubicBezTo>
                      <a:cubicBezTo>
                        <a:pt x="8396" y="4711"/>
                        <a:pt x="7907" y="4407"/>
                        <a:pt x="7514" y="4163"/>
                      </a:cubicBezTo>
                      <a:cubicBezTo>
                        <a:pt x="7327" y="4046"/>
                        <a:pt x="7114" y="3914"/>
                        <a:pt x="7032" y="3811"/>
                      </a:cubicBezTo>
                      <a:cubicBezTo>
                        <a:pt x="6951" y="3709"/>
                        <a:pt x="6871" y="3479"/>
                        <a:pt x="6794" y="3259"/>
                      </a:cubicBezTo>
                      <a:cubicBezTo>
                        <a:pt x="6643" y="2824"/>
                        <a:pt x="6456" y="2282"/>
                        <a:pt x="5985" y="1906"/>
                      </a:cubicBezTo>
                      <a:cubicBezTo>
                        <a:pt x="5516" y="1531"/>
                        <a:pt x="4948" y="1469"/>
                        <a:pt x="4491" y="1418"/>
                      </a:cubicBezTo>
                      <a:cubicBezTo>
                        <a:pt x="4258" y="1393"/>
                        <a:pt x="4017" y="1366"/>
                        <a:pt x="3895" y="1308"/>
                      </a:cubicBezTo>
                      <a:cubicBezTo>
                        <a:pt x="3779" y="1251"/>
                        <a:pt x="3605" y="1075"/>
                        <a:pt x="3450" y="919"/>
                      </a:cubicBezTo>
                      <a:cubicBezTo>
                        <a:pt x="3124" y="590"/>
                        <a:pt x="2717" y="179"/>
                        <a:pt x="2123" y="44"/>
                      </a:cubicBezTo>
                      <a:cubicBezTo>
                        <a:pt x="1987" y="13"/>
                        <a:pt x="1854" y="0"/>
                        <a:pt x="17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4" name="Google Shape;873;p61">
                  <a:extLst>
                    <a:ext uri="{FF2B5EF4-FFF2-40B4-BE49-F238E27FC236}">
                      <a16:creationId xmlns:a16="http://schemas.microsoft.com/office/drawing/2014/main" id="{4616D8E4-E3ED-4549-B527-95765A232BC8}"/>
                    </a:ext>
                  </a:extLst>
                </p:cNvPr>
                <p:cNvSpPr/>
                <p:nvPr/>
              </p:nvSpPr>
              <p:spPr>
                <a:xfrm>
                  <a:off x="4202847" y="2876569"/>
                  <a:ext cx="492462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45" h="14232" extrusionOk="0">
                      <a:moveTo>
                        <a:pt x="2911" y="1"/>
                      </a:moveTo>
                      <a:lnTo>
                        <a:pt x="1" y="6843"/>
                      </a:lnTo>
                      <a:lnTo>
                        <a:pt x="1569" y="7523"/>
                      </a:lnTo>
                      <a:lnTo>
                        <a:pt x="3483" y="3095"/>
                      </a:lnTo>
                      <a:lnTo>
                        <a:pt x="5544" y="14232"/>
                      </a:lnTo>
                      <a:lnTo>
                        <a:pt x="17910" y="14232"/>
                      </a:lnTo>
                      <a:lnTo>
                        <a:pt x="19996" y="2965"/>
                      </a:lnTo>
                      <a:lnTo>
                        <a:pt x="21899" y="6945"/>
                      </a:lnTo>
                      <a:lnTo>
                        <a:pt x="23444" y="6205"/>
                      </a:lnTo>
                      <a:lnTo>
                        <a:pt x="2047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5" name="Google Shape;874;p61">
                  <a:extLst>
                    <a:ext uri="{FF2B5EF4-FFF2-40B4-BE49-F238E27FC236}">
                      <a16:creationId xmlns:a16="http://schemas.microsoft.com/office/drawing/2014/main" id="{27620487-08C9-471F-A95E-724944DA019E}"/>
                    </a:ext>
                  </a:extLst>
                </p:cNvPr>
                <p:cNvSpPr/>
                <p:nvPr/>
              </p:nvSpPr>
              <p:spPr>
                <a:xfrm>
                  <a:off x="4449193" y="2876569"/>
                  <a:ext cx="246074" cy="298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5" h="14232" extrusionOk="0">
                      <a:moveTo>
                        <a:pt x="1" y="1"/>
                      </a:moveTo>
                      <a:lnTo>
                        <a:pt x="1" y="14232"/>
                      </a:lnTo>
                      <a:lnTo>
                        <a:pt x="6182" y="14232"/>
                      </a:lnTo>
                      <a:lnTo>
                        <a:pt x="8268" y="2965"/>
                      </a:lnTo>
                      <a:lnTo>
                        <a:pt x="10173" y="6945"/>
                      </a:lnTo>
                      <a:lnTo>
                        <a:pt x="11715" y="6205"/>
                      </a:lnTo>
                      <a:lnTo>
                        <a:pt x="8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6" name="Google Shape;875;p61">
                  <a:extLst>
                    <a:ext uri="{FF2B5EF4-FFF2-40B4-BE49-F238E27FC236}">
                      <a16:creationId xmlns:a16="http://schemas.microsoft.com/office/drawing/2014/main" id="{63AD4C5D-09E2-4181-A1CC-ED577609B072}"/>
                    </a:ext>
                  </a:extLst>
                </p:cNvPr>
                <p:cNvSpPr/>
                <p:nvPr/>
              </p:nvSpPr>
              <p:spPr>
                <a:xfrm>
                  <a:off x="4394076" y="2971155"/>
                  <a:ext cx="106201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6" h="4865" extrusionOk="0">
                      <a:moveTo>
                        <a:pt x="2623" y="1"/>
                      </a:moveTo>
                      <a:cubicBezTo>
                        <a:pt x="1641" y="1"/>
                        <a:pt x="754" y="594"/>
                        <a:pt x="377" y="1502"/>
                      </a:cubicBezTo>
                      <a:cubicBezTo>
                        <a:pt x="0" y="2411"/>
                        <a:pt x="209" y="3456"/>
                        <a:pt x="904" y="4152"/>
                      </a:cubicBezTo>
                      <a:cubicBezTo>
                        <a:pt x="1370" y="4617"/>
                        <a:pt x="1992" y="4865"/>
                        <a:pt x="2625" y="4865"/>
                      </a:cubicBezTo>
                      <a:cubicBezTo>
                        <a:pt x="2939" y="4865"/>
                        <a:pt x="3255" y="4804"/>
                        <a:pt x="3555" y="4679"/>
                      </a:cubicBezTo>
                      <a:cubicBezTo>
                        <a:pt x="4463" y="4303"/>
                        <a:pt x="5055" y="3415"/>
                        <a:pt x="5055" y="2433"/>
                      </a:cubicBezTo>
                      <a:cubicBezTo>
                        <a:pt x="5055" y="1089"/>
                        <a:pt x="3967" y="1"/>
                        <a:pt x="262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7" name="Google Shape;876;p61">
                  <a:extLst>
                    <a:ext uri="{FF2B5EF4-FFF2-40B4-BE49-F238E27FC236}">
                      <a16:creationId xmlns:a16="http://schemas.microsoft.com/office/drawing/2014/main" id="{A7A5F577-11AC-46CA-8783-A3FE33727F83}"/>
                    </a:ext>
                  </a:extLst>
                </p:cNvPr>
                <p:cNvSpPr/>
                <p:nvPr/>
              </p:nvSpPr>
              <p:spPr>
                <a:xfrm>
                  <a:off x="4449193" y="2971155"/>
                  <a:ext cx="51084" cy="102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2" h="4865" extrusionOk="0">
                      <a:moveTo>
                        <a:pt x="1" y="1"/>
                      </a:moveTo>
                      <a:lnTo>
                        <a:pt x="1" y="4865"/>
                      </a:lnTo>
                      <a:cubicBezTo>
                        <a:pt x="1343" y="4865"/>
                        <a:pt x="2431" y="3776"/>
                        <a:pt x="2431" y="2433"/>
                      </a:cubicBezTo>
                      <a:cubicBezTo>
                        <a:pt x="2431" y="1089"/>
                        <a:pt x="134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8" name="Google Shape;877;p61">
                  <a:extLst>
                    <a:ext uri="{FF2B5EF4-FFF2-40B4-BE49-F238E27FC236}">
                      <a16:creationId xmlns:a16="http://schemas.microsoft.com/office/drawing/2014/main" id="{26966FD1-28D7-4CFA-8F9F-344A1C7C866D}"/>
                    </a:ext>
                  </a:extLst>
                </p:cNvPr>
                <p:cNvSpPr/>
                <p:nvPr/>
              </p:nvSpPr>
              <p:spPr>
                <a:xfrm>
                  <a:off x="4380150" y="2953195"/>
                  <a:ext cx="138087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4" h="6575" extrusionOk="0">
                      <a:moveTo>
                        <a:pt x="3288" y="1711"/>
                      </a:moveTo>
                      <a:cubicBezTo>
                        <a:pt x="4158" y="1712"/>
                        <a:pt x="4862" y="2417"/>
                        <a:pt x="4863" y="3286"/>
                      </a:cubicBezTo>
                      <a:cubicBezTo>
                        <a:pt x="4863" y="3924"/>
                        <a:pt x="4479" y="4499"/>
                        <a:pt x="3891" y="4743"/>
                      </a:cubicBezTo>
                      <a:cubicBezTo>
                        <a:pt x="3696" y="4824"/>
                        <a:pt x="3491" y="4863"/>
                        <a:pt x="3288" y="4863"/>
                      </a:cubicBezTo>
                      <a:cubicBezTo>
                        <a:pt x="2878" y="4863"/>
                        <a:pt x="2475" y="4703"/>
                        <a:pt x="2173" y="4401"/>
                      </a:cubicBezTo>
                      <a:cubicBezTo>
                        <a:pt x="1723" y="3950"/>
                        <a:pt x="1586" y="3273"/>
                        <a:pt x="1831" y="2683"/>
                      </a:cubicBezTo>
                      <a:cubicBezTo>
                        <a:pt x="2075" y="2095"/>
                        <a:pt x="2650" y="1711"/>
                        <a:pt x="3288" y="1711"/>
                      </a:cubicBezTo>
                      <a:close/>
                      <a:moveTo>
                        <a:pt x="3288" y="1"/>
                      </a:moveTo>
                      <a:cubicBezTo>
                        <a:pt x="1475" y="1"/>
                        <a:pt x="1" y="1475"/>
                        <a:pt x="1" y="3288"/>
                      </a:cubicBezTo>
                      <a:cubicBezTo>
                        <a:pt x="1" y="5100"/>
                        <a:pt x="1476" y="6575"/>
                        <a:pt x="3288" y="6575"/>
                      </a:cubicBezTo>
                      <a:cubicBezTo>
                        <a:pt x="5100" y="6575"/>
                        <a:pt x="6574" y="5100"/>
                        <a:pt x="6574" y="3288"/>
                      </a:cubicBezTo>
                      <a:cubicBezTo>
                        <a:pt x="6574" y="1476"/>
                        <a:pt x="5100" y="1"/>
                        <a:pt x="328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29" name="Google Shape;878;p61">
                  <a:extLst>
                    <a:ext uri="{FF2B5EF4-FFF2-40B4-BE49-F238E27FC236}">
                      <a16:creationId xmlns:a16="http://schemas.microsoft.com/office/drawing/2014/main" id="{CDCABA3E-50CA-436E-9F0F-88E23AC8A561}"/>
                    </a:ext>
                  </a:extLst>
                </p:cNvPr>
                <p:cNvSpPr/>
                <p:nvPr/>
              </p:nvSpPr>
              <p:spPr>
                <a:xfrm>
                  <a:off x="4449193" y="2953195"/>
                  <a:ext cx="69043" cy="138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" h="6575" extrusionOk="0">
                      <a:moveTo>
                        <a:pt x="1" y="1"/>
                      </a:moveTo>
                      <a:lnTo>
                        <a:pt x="1" y="1711"/>
                      </a:lnTo>
                      <a:cubicBezTo>
                        <a:pt x="871" y="1711"/>
                        <a:pt x="1576" y="2417"/>
                        <a:pt x="1576" y="3288"/>
                      </a:cubicBezTo>
                      <a:cubicBezTo>
                        <a:pt x="1576" y="4159"/>
                        <a:pt x="871" y="4865"/>
                        <a:pt x="1" y="4865"/>
                      </a:cubicBezTo>
                      <a:lnTo>
                        <a:pt x="1" y="6575"/>
                      </a:lnTo>
                      <a:cubicBezTo>
                        <a:pt x="1813" y="6575"/>
                        <a:pt x="3287" y="5100"/>
                        <a:pt x="3287" y="3288"/>
                      </a:cubicBezTo>
                      <a:cubicBezTo>
                        <a:pt x="3287" y="1475"/>
                        <a:pt x="1813" y="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0" name="Google Shape;879;p61">
                  <a:extLst>
                    <a:ext uri="{FF2B5EF4-FFF2-40B4-BE49-F238E27FC236}">
                      <a16:creationId xmlns:a16="http://schemas.microsoft.com/office/drawing/2014/main" id="{2E17A02A-372E-488D-AA36-D459D9566499}"/>
                    </a:ext>
                  </a:extLst>
                </p:cNvPr>
                <p:cNvSpPr/>
                <p:nvPr/>
              </p:nvSpPr>
              <p:spPr>
                <a:xfrm>
                  <a:off x="4373764" y="2784420"/>
                  <a:ext cx="35919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extrusionOk="0">
                      <a:moveTo>
                        <a:pt x="0" y="0"/>
                      </a:moveTo>
                      <a:lnTo>
                        <a:pt x="0" y="1709"/>
                      </a:lnTo>
                      <a:lnTo>
                        <a:pt x="1709" y="1709"/>
                      </a:lnTo>
                      <a:lnTo>
                        <a:pt x="1709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31" name="Google Shape;880;p61">
                  <a:extLst>
                    <a:ext uri="{FF2B5EF4-FFF2-40B4-BE49-F238E27FC236}">
                      <a16:creationId xmlns:a16="http://schemas.microsoft.com/office/drawing/2014/main" id="{942761A9-ED96-4DAF-A261-8D5B4E127E04}"/>
                    </a:ext>
                  </a:extLst>
                </p:cNvPr>
                <p:cNvSpPr/>
                <p:nvPr/>
              </p:nvSpPr>
              <p:spPr>
                <a:xfrm>
                  <a:off x="4488683" y="2807547"/>
                  <a:ext cx="35940" cy="3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1710" extrusionOk="0">
                      <a:moveTo>
                        <a:pt x="1" y="1"/>
                      </a:moveTo>
                      <a:lnTo>
                        <a:pt x="1" y="1710"/>
                      </a:lnTo>
                      <a:lnTo>
                        <a:pt x="1711" y="1710"/>
                      </a:lnTo>
                      <a:lnTo>
                        <a:pt x="171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grpSp>
            <p:nvGrpSpPr>
              <p:cNvPr id="182" name="Google Shape;881;p61">
                <a:extLst>
                  <a:ext uri="{FF2B5EF4-FFF2-40B4-BE49-F238E27FC236}">
                    <a16:creationId xmlns:a16="http://schemas.microsoft.com/office/drawing/2014/main" id="{DAF09248-AC0C-4588-9014-3EA5758A532D}"/>
                  </a:ext>
                </a:extLst>
              </p:cNvPr>
              <p:cNvGrpSpPr/>
              <p:nvPr/>
            </p:nvGrpSpPr>
            <p:grpSpPr>
              <a:xfrm>
                <a:off x="4611869" y="3787725"/>
                <a:ext cx="311180" cy="377872"/>
                <a:chOff x="4794873" y="2567901"/>
                <a:chExt cx="504834" cy="613031"/>
              </a:xfrm>
            </p:grpSpPr>
            <p:sp>
              <p:nvSpPr>
                <p:cNvPr id="205" name="Google Shape;882;p61">
                  <a:extLst>
                    <a:ext uri="{FF2B5EF4-FFF2-40B4-BE49-F238E27FC236}">
                      <a16:creationId xmlns:a16="http://schemas.microsoft.com/office/drawing/2014/main" id="{963E33CF-4C2A-4314-8DB8-7EBEE35C9085}"/>
                    </a:ext>
                  </a:extLst>
                </p:cNvPr>
                <p:cNvSpPr/>
                <p:nvPr/>
              </p:nvSpPr>
              <p:spPr>
                <a:xfrm>
                  <a:off x="4926868" y="2567901"/>
                  <a:ext cx="152433" cy="4188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19940" extrusionOk="0">
                      <a:moveTo>
                        <a:pt x="5863" y="0"/>
                      </a:moveTo>
                      <a:lnTo>
                        <a:pt x="1" y="419"/>
                      </a:lnTo>
                      <a:lnTo>
                        <a:pt x="1393" y="19939"/>
                      </a:lnTo>
                      <a:lnTo>
                        <a:pt x="7256" y="19521"/>
                      </a:lnTo>
                      <a:lnTo>
                        <a:pt x="586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6" name="Google Shape;883;p61">
                  <a:extLst>
                    <a:ext uri="{FF2B5EF4-FFF2-40B4-BE49-F238E27FC236}">
                      <a16:creationId xmlns:a16="http://schemas.microsoft.com/office/drawing/2014/main" id="{A9BEAF6D-ABC5-4287-A458-7A328BCC4266}"/>
                    </a:ext>
                  </a:extLst>
                </p:cNvPr>
                <p:cNvSpPr/>
                <p:nvPr/>
              </p:nvSpPr>
              <p:spPr>
                <a:xfrm>
                  <a:off x="4986942" y="2567922"/>
                  <a:ext cx="92359" cy="414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7" h="19732" extrusionOk="0">
                      <a:moveTo>
                        <a:pt x="3002" y="1"/>
                      </a:moveTo>
                      <a:lnTo>
                        <a:pt x="0" y="214"/>
                      </a:lnTo>
                      <a:lnTo>
                        <a:pt x="1412" y="19731"/>
                      </a:lnTo>
                      <a:lnTo>
                        <a:pt x="4396" y="19518"/>
                      </a:lnTo>
                      <a:lnTo>
                        <a:pt x="3002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7" name="Google Shape;884;p61">
                  <a:extLst>
                    <a:ext uri="{FF2B5EF4-FFF2-40B4-BE49-F238E27FC236}">
                      <a16:creationId xmlns:a16="http://schemas.microsoft.com/office/drawing/2014/main" id="{23785531-2677-4B53-8755-56AEE77B09F4}"/>
                    </a:ext>
                  </a:extLst>
                </p:cNvPr>
                <p:cNvSpPr/>
                <p:nvPr/>
              </p:nvSpPr>
              <p:spPr>
                <a:xfrm>
                  <a:off x="4985346" y="2642574"/>
                  <a:ext cx="165582" cy="421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83" h="20076" extrusionOk="0">
                      <a:moveTo>
                        <a:pt x="2037" y="1"/>
                      </a:moveTo>
                      <a:lnTo>
                        <a:pt x="1" y="19464"/>
                      </a:lnTo>
                      <a:lnTo>
                        <a:pt x="5846" y="20076"/>
                      </a:lnTo>
                      <a:lnTo>
                        <a:pt x="7883" y="612"/>
                      </a:lnTo>
                      <a:lnTo>
                        <a:pt x="20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8" name="Google Shape;885;p61">
                  <a:extLst>
                    <a:ext uri="{FF2B5EF4-FFF2-40B4-BE49-F238E27FC236}">
                      <a16:creationId xmlns:a16="http://schemas.microsoft.com/office/drawing/2014/main" id="{42FB6B80-D5DB-4C68-B2BB-E5E4A9D9ACEB}"/>
                    </a:ext>
                  </a:extLst>
                </p:cNvPr>
                <p:cNvSpPr/>
                <p:nvPr/>
              </p:nvSpPr>
              <p:spPr>
                <a:xfrm>
                  <a:off x="5044475" y="2649022"/>
                  <a:ext cx="106432" cy="415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7" h="19768" extrusionOk="0">
                      <a:moveTo>
                        <a:pt x="2147" y="1"/>
                      </a:moveTo>
                      <a:lnTo>
                        <a:pt x="1" y="19452"/>
                      </a:lnTo>
                      <a:lnTo>
                        <a:pt x="3030" y="19767"/>
                      </a:lnTo>
                      <a:lnTo>
                        <a:pt x="5066" y="307"/>
                      </a:lnTo>
                      <a:lnTo>
                        <a:pt x="2147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9" name="Google Shape;886;p61">
                  <a:extLst>
                    <a:ext uri="{FF2B5EF4-FFF2-40B4-BE49-F238E27FC236}">
                      <a16:creationId xmlns:a16="http://schemas.microsoft.com/office/drawing/2014/main" id="{EA182C36-956C-43E6-90F6-18E03F937F01}"/>
                    </a:ext>
                  </a:extLst>
                </p:cNvPr>
                <p:cNvSpPr/>
                <p:nvPr/>
              </p:nvSpPr>
              <p:spPr>
                <a:xfrm>
                  <a:off x="4794873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28" y="1"/>
                      </a:moveTo>
                      <a:lnTo>
                        <a:pt x="0" y="1695"/>
                      </a:lnTo>
                      <a:lnTo>
                        <a:pt x="5644" y="20431"/>
                      </a:lnTo>
                      <a:lnTo>
                        <a:pt x="11270" y="18737"/>
                      </a:lnTo>
                      <a:lnTo>
                        <a:pt x="56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0" name="Google Shape;887;p61">
                  <a:extLst>
                    <a:ext uri="{FF2B5EF4-FFF2-40B4-BE49-F238E27FC236}">
                      <a16:creationId xmlns:a16="http://schemas.microsoft.com/office/drawing/2014/main" id="{00827741-ECD3-4326-A96F-D92AC12E1D3A}"/>
                    </a:ext>
                  </a:extLst>
                </p:cNvPr>
                <p:cNvSpPr/>
                <p:nvPr/>
              </p:nvSpPr>
              <p:spPr>
                <a:xfrm>
                  <a:off x="4855346" y="2636419"/>
                  <a:ext cx="176274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2" h="19539" extrusionOk="0">
                      <a:moveTo>
                        <a:pt x="2749" y="1"/>
                      </a:moveTo>
                      <a:lnTo>
                        <a:pt x="1" y="829"/>
                      </a:lnTo>
                      <a:lnTo>
                        <a:pt x="5733" y="19538"/>
                      </a:lnTo>
                      <a:lnTo>
                        <a:pt x="8391" y="18738"/>
                      </a:lnTo>
                      <a:lnTo>
                        <a:pt x="274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1" name="Google Shape;888;p61">
                  <a:extLst>
                    <a:ext uri="{FF2B5EF4-FFF2-40B4-BE49-F238E27FC236}">
                      <a16:creationId xmlns:a16="http://schemas.microsoft.com/office/drawing/2014/main" id="{5A5FF578-2471-4591-87DC-2205C941444C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236747" cy="429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1" h="20432" extrusionOk="0">
                      <a:moveTo>
                        <a:pt x="5644" y="1"/>
                      </a:moveTo>
                      <a:lnTo>
                        <a:pt x="0" y="18737"/>
                      </a:lnTo>
                      <a:lnTo>
                        <a:pt x="5627" y="20431"/>
                      </a:lnTo>
                      <a:lnTo>
                        <a:pt x="11271" y="1695"/>
                      </a:lnTo>
                      <a:lnTo>
                        <a:pt x="5644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2" name="Google Shape;889;p61">
                  <a:extLst>
                    <a:ext uri="{FF2B5EF4-FFF2-40B4-BE49-F238E27FC236}">
                      <a16:creationId xmlns:a16="http://schemas.microsoft.com/office/drawing/2014/main" id="{1EC0D33E-F6AA-4B56-931A-971809091E58}"/>
                    </a:ext>
                  </a:extLst>
                </p:cNvPr>
                <p:cNvSpPr/>
                <p:nvPr/>
              </p:nvSpPr>
              <p:spPr>
                <a:xfrm>
                  <a:off x="5062959" y="2636419"/>
                  <a:ext cx="176253" cy="4104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91" h="19539" extrusionOk="0">
                      <a:moveTo>
                        <a:pt x="5643" y="1"/>
                      </a:moveTo>
                      <a:lnTo>
                        <a:pt x="0" y="18738"/>
                      </a:lnTo>
                      <a:lnTo>
                        <a:pt x="2658" y="19538"/>
                      </a:lnTo>
                      <a:lnTo>
                        <a:pt x="8391" y="829"/>
                      </a:lnTo>
                      <a:lnTo>
                        <a:pt x="564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3" name="Google Shape;890;p61">
                  <a:extLst>
                    <a:ext uri="{FF2B5EF4-FFF2-40B4-BE49-F238E27FC236}">
                      <a16:creationId xmlns:a16="http://schemas.microsoft.com/office/drawing/2014/main" id="{5367670E-7024-4139-BEBC-CFEE18A0577C}"/>
                    </a:ext>
                  </a:extLst>
                </p:cNvPr>
                <p:cNvSpPr/>
                <p:nvPr/>
              </p:nvSpPr>
              <p:spPr>
                <a:xfrm>
                  <a:off x="4837009" y="2813155"/>
                  <a:ext cx="420541" cy="3677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1" h="17508" extrusionOk="0">
                      <a:moveTo>
                        <a:pt x="0" y="1"/>
                      </a:moveTo>
                      <a:lnTo>
                        <a:pt x="2597" y="17507"/>
                      </a:lnTo>
                      <a:lnTo>
                        <a:pt x="18165" y="17507"/>
                      </a:lnTo>
                      <a:lnTo>
                        <a:pt x="20020" y="1"/>
                      </a:lnTo>
                      <a:lnTo>
                        <a:pt x="13885" y="1"/>
                      </a:lnTo>
                      <a:lnTo>
                        <a:pt x="13704" y="611"/>
                      </a:lnTo>
                      <a:cubicBezTo>
                        <a:pt x="13224" y="2224"/>
                        <a:pt x="11714" y="3349"/>
                        <a:pt x="10033" y="3349"/>
                      </a:cubicBezTo>
                      <a:cubicBezTo>
                        <a:pt x="8350" y="3349"/>
                        <a:pt x="6840" y="2222"/>
                        <a:pt x="6360" y="611"/>
                      </a:cubicBezTo>
                      <a:lnTo>
                        <a:pt x="617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4" name="Google Shape;891;p61">
                  <a:extLst>
                    <a:ext uri="{FF2B5EF4-FFF2-40B4-BE49-F238E27FC236}">
                      <a16:creationId xmlns:a16="http://schemas.microsoft.com/office/drawing/2014/main" id="{3CC48AB8-B3DE-4F7C-9727-1E11EEF3077A}"/>
                    </a:ext>
                  </a:extLst>
                </p:cNvPr>
                <p:cNvSpPr/>
                <p:nvPr/>
              </p:nvSpPr>
              <p:spPr>
                <a:xfrm>
                  <a:off x="5047269" y="2813155"/>
                  <a:ext cx="210302" cy="367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2" h="17509" extrusionOk="0">
                      <a:moveTo>
                        <a:pt x="3875" y="1"/>
                      </a:moveTo>
                      <a:lnTo>
                        <a:pt x="3694" y="611"/>
                      </a:lnTo>
                      <a:cubicBezTo>
                        <a:pt x="3214" y="2224"/>
                        <a:pt x="1704" y="3349"/>
                        <a:pt x="23" y="3349"/>
                      </a:cubicBezTo>
                      <a:lnTo>
                        <a:pt x="1" y="3349"/>
                      </a:lnTo>
                      <a:lnTo>
                        <a:pt x="1" y="17509"/>
                      </a:lnTo>
                      <a:lnTo>
                        <a:pt x="8156" y="17509"/>
                      </a:lnTo>
                      <a:lnTo>
                        <a:pt x="100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5" name="Google Shape;892;p61">
                  <a:extLst>
                    <a:ext uri="{FF2B5EF4-FFF2-40B4-BE49-F238E27FC236}">
                      <a16:creationId xmlns:a16="http://schemas.microsoft.com/office/drawing/2014/main" id="{949CD181-ECE8-4346-BFAB-10770D203B59}"/>
                    </a:ext>
                  </a:extLst>
                </p:cNvPr>
                <p:cNvSpPr/>
                <p:nvPr/>
              </p:nvSpPr>
              <p:spPr>
                <a:xfrm>
                  <a:off x="4983981" y="2971743"/>
                  <a:ext cx="126618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8" h="4688" extrusionOk="0">
                      <a:moveTo>
                        <a:pt x="3014" y="0"/>
                      </a:moveTo>
                      <a:cubicBezTo>
                        <a:pt x="1350" y="0"/>
                        <a:pt x="1" y="1050"/>
                        <a:pt x="1" y="2344"/>
                      </a:cubicBezTo>
                      <a:cubicBezTo>
                        <a:pt x="1" y="3638"/>
                        <a:pt x="1349" y="4688"/>
                        <a:pt x="3014" y="4688"/>
                      </a:cubicBezTo>
                      <a:cubicBezTo>
                        <a:pt x="4678" y="4688"/>
                        <a:pt x="6027" y="3638"/>
                        <a:pt x="6027" y="2344"/>
                      </a:cubicBezTo>
                      <a:cubicBezTo>
                        <a:pt x="6027" y="1050"/>
                        <a:pt x="4678" y="0"/>
                        <a:pt x="301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6" name="Google Shape;893;p61">
                  <a:extLst>
                    <a:ext uri="{FF2B5EF4-FFF2-40B4-BE49-F238E27FC236}">
                      <a16:creationId xmlns:a16="http://schemas.microsoft.com/office/drawing/2014/main" id="{770B2923-3CDC-42AF-9996-A65D455C6582}"/>
                    </a:ext>
                  </a:extLst>
                </p:cNvPr>
                <p:cNvSpPr/>
                <p:nvPr/>
              </p:nvSpPr>
              <p:spPr>
                <a:xfrm>
                  <a:off x="5047269" y="2971743"/>
                  <a:ext cx="63330" cy="984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5" h="4688" extrusionOk="0">
                      <a:moveTo>
                        <a:pt x="1" y="0"/>
                      </a:moveTo>
                      <a:lnTo>
                        <a:pt x="1" y="4688"/>
                      </a:lnTo>
                      <a:cubicBezTo>
                        <a:pt x="1665" y="4688"/>
                        <a:pt x="3014" y="3638"/>
                        <a:pt x="3014" y="2344"/>
                      </a:cubicBezTo>
                      <a:cubicBezTo>
                        <a:pt x="3014" y="1050"/>
                        <a:pt x="166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7" name="Google Shape;894;p61">
                  <a:extLst>
                    <a:ext uri="{FF2B5EF4-FFF2-40B4-BE49-F238E27FC236}">
                      <a16:creationId xmlns:a16="http://schemas.microsoft.com/office/drawing/2014/main" id="{D31B85C8-1C1B-42DC-86ED-B5A97CE6C129}"/>
                    </a:ext>
                  </a:extLst>
                </p:cNvPr>
                <p:cNvSpPr/>
                <p:nvPr/>
              </p:nvSpPr>
              <p:spPr>
                <a:xfrm>
                  <a:off x="4966021" y="2953784"/>
                  <a:ext cx="162537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38" h="6398" extrusionOk="0">
                      <a:moveTo>
                        <a:pt x="3869" y="1710"/>
                      </a:moveTo>
                      <a:cubicBezTo>
                        <a:pt x="5038" y="1710"/>
                        <a:pt x="6027" y="2392"/>
                        <a:pt x="6027" y="3199"/>
                      </a:cubicBezTo>
                      <a:cubicBezTo>
                        <a:pt x="6027" y="4006"/>
                        <a:pt x="5038" y="4687"/>
                        <a:pt x="3869" y="4687"/>
                      </a:cubicBezTo>
                      <a:cubicBezTo>
                        <a:pt x="2699" y="4687"/>
                        <a:pt x="1711" y="4006"/>
                        <a:pt x="1711" y="3199"/>
                      </a:cubicBezTo>
                      <a:cubicBezTo>
                        <a:pt x="1711" y="2393"/>
                        <a:pt x="2699" y="1710"/>
                        <a:pt x="3869" y="1710"/>
                      </a:cubicBezTo>
                      <a:close/>
                      <a:moveTo>
                        <a:pt x="3869" y="0"/>
                      </a:moveTo>
                      <a:cubicBezTo>
                        <a:pt x="2875" y="0"/>
                        <a:pt x="1932" y="309"/>
                        <a:pt x="1214" y="867"/>
                      </a:cubicBezTo>
                      <a:cubicBezTo>
                        <a:pt x="443" y="1467"/>
                        <a:pt x="0" y="2316"/>
                        <a:pt x="0" y="3199"/>
                      </a:cubicBezTo>
                      <a:cubicBezTo>
                        <a:pt x="0" y="4082"/>
                        <a:pt x="443" y="4932"/>
                        <a:pt x="1214" y="5531"/>
                      </a:cubicBezTo>
                      <a:cubicBezTo>
                        <a:pt x="1932" y="6090"/>
                        <a:pt x="2875" y="6398"/>
                        <a:pt x="3869" y="6398"/>
                      </a:cubicBezTo>
                      <a:cubicBezTo>
                        <a:pt x="4863" y="6398"/>
                        <a:pt x="5807" y="6090"/>
                        <a:pt x="6524" y="5531"/>
                      </a:cubicBezTo>
                      <a:cubicBezTo>
                        <a:pt x="7295" y="4932"/>
                        <a:pt x="7737" y="4082"/>
                        <a:pt x="7737" y="3199"/>
                      </a:cubicBezTo>
                      <a:cubicBezTo>
                        <a:pt x="7737" y="2316"/>
                        <a:pt x="7295" y="1467"/>
                        <a:pt x="6524" y="867"/>
                      </a:cubicBezTo>
                      <a:cubicBezTo>
                        <a:pt x="5807" y="309"/>
                        <a:pt x="4863" y="0"/>
                        <a:pt x="3869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18" name="Google Shape;895;p61">
                  <a:extLst>
                    <a:ext uri="{FF2B5EF4-FFF2-40B4-BE49-F238E27FC236}">
                      <a16:creationId xmlns:a16="http://schemas.microsoft.com/office/drawing/2014/main" id="{497B5D08-DDE7-4B94-8CC5-3B49EFAA2E3B}"/>
                    </a:ext>
                  </a:extLst>
                </p:cNvPr>
                <p:cNvSpPr/>
                <p:nvPr/>
              </p:nvSpPr>
              <p:spPr>
                <a:xfrm>
                  <a:off x="5047269" y="2953784"/>
                  <a:ext cx="81289" cy="134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0" h="6398" extrusionOk="0">
                      <a:moveTo>
                        <a:pt x="1" y="0"/>
                      </a:moveTo>
                      <a:lnTo>
                        <a:pt x="1" y="1710"/>
                      </a:lnTo>
                      <a:cubicBezTo>
                        <a:pt x="1170" y="1710"/>
                        <a:pt x="2159" y="2393"/>
                        <a:pt x="2159" y="3199"/>
                      </a:cubicBezTo>
                      <a:cubicBezTo>
                        <a:pt x="2159" y="4006"/>
                        <a:pt x="1170" y="4687"/>
                        <a:pt x="1" y="4687"/>
                      </a:cubicBezTo>
                      <a:lnTo>
                        <a:pt x="1" y="6398"/>
                      </a:lnTo>
                      <a:cubicBezTo>
                        <a:pt x="995" y="6398"/>
                        <a:pt x="1937" y="6090"/>
                        <a:pt x="2656" y="5531"/>
                      </a:cubicBezTo>
                      <a:cubicBezTo>
                        <a:pt x="3427" y="4932"/>
                        <a:pt x="3869" y="4082"/>
                        <a:pt x="3869" y="3199"/>
                      </a:cubicBezTo>
                      <a:cubicBezTo>
                        <a:pt x="3869" y="2316"/>
                        <a:pt x="3427" y="1467"/>
                        <a:pt x="2656" y="867"/>
                      </a:cubicBezTo>
                      <a:cubicBezTo>
                        <a:pt x="1937" y="309"/>
                        <a:pt x="99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  <p:sp>
            <p:nvSpPr>
              <p:cNvPr id="183" name="Google Shape;896;p61">
                <a:extLst>
                  <a:ext uri="{FF2B5EF4-FFF2-40B4-BE49-F238E27FC236}">
                    <a16:creationId xmlns:a16="http://schemas.microsoft.com/office/drawing/2014/main" id="{4CDB499E-F70F-4D8E-B95B-A68E26DD0716}"/>
                  </a:ext>
                </a:extLst>
              </p:cNvPr>
              <p:cNvSpPr/>
              <p:nvPr/>
            </p:nvSpPr>
            <p:spPr>
              <a:xfrm>
                <a:off x="4857160" y="1675375"/>
                <a:ext cx="108992" cy="89286"/>
              </a:xfrm>
              <a:custGeom>
                <a:avLst/>
                <a:gdLst/>
                <a:ahLst/>
                <a:cxnLst/>
                <a:rect l="l" t="t" r="r" b="b"/>
                <a:pathLst>
                  <a:path w="8418" h="6896" extrusionOk="0">
                    <a:moveTo>
                      <a:pt x="1" y="1"/>
                    </a:moveTo>
                    <a:lnTo>
                      <a:pt x="1" y="1709"/>
                    </a:lnTo>
                    <a:lnTo>
                      <a:pt x="5947" y="1709"/>
                    </a:lnTo>
                    <a:lnTo>
                      <a:pt x="6691" y="6895"/>
                    </a:lnTo>
                    <a:lnTo>
                      <a:pt x="8417" y="6895"/>
                    </a:lnTo>
                    <a:lnTo>
                      <a:pt x="74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4" name="Google Shape;897;p61">
                <a:extLst>
                  <a:ext uri="{FF2B5EF4-FFF2-40B4-BE49-F238E27FC236}">
                    <a16:creationId xmlns:a16="http://schemas.microsoft.com/office/drawing/2014/main" id="{F5171776-5FC8-4AD8-B5AE-CE4F86DD0CB5}"/>
                  </a:ext>
                </a:extLst>
              </p:cNvPr>
              <p:cNvSpPr/>
              <p:nvPr/>
            </p:nvSpPr>
            <p:spPr>
              <a:xfrm>
                <a:off x="5003532" y="1687908"/>
                <a:ext cx="148093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11438" h="11440" extrusionOk="0">
                    <a:moveTo>
                      <a:pt x="5719" y="1"/>
                    </a:moveTo>
                    <a:cubicBezTo>
                      <a:pt x="2566" y="1"/>
                      <a:pt x="1" y="2566"/>
                      <a:pt x="1" y="5720"/>
                    </a:cubicBezTo>
                    <a:cubicBezTo>
                      <a:pt x="1" y="8874"/>
                      <a:pt x="2566" y="11439"/>
                      <a:pt x="5719" y="11439"/>
                    </a:cubicBezTo>
                    <a:cubicBezTo>
                      <a:pt x="8872" y="11439"/>
                      <a:pt x="11438" y="8874"/>
                      <a:pt x="11438" y="5720"/>
                    </a:cubicBezTo>
                    <a:cubicBezTo>
                      <a:pt x="11438" y="2566"/>
                      <a:pt x="8872" y="1"/>
                      <a:pt x="571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5" name="Google Shape;898;p61">
                <a:extLst>
                  <a:ext uri="{FF2B5EF4-FFF2-40B4-BE49-F238E27FC236}">
                    <a16:creationId xmlns:a16="http://schemas.microsoft.com/office/drawing/2014/main" id="{519DDF6F-389B-4B80-9468-D52AFC8645DD}"/>
                  </a:ext>
                </a:extLst>
              </p:cNvPr>
              <p:cNvSpPr/>
              <p:nvPr/>
            </p:nvSpPr>
            <p:spPr>
              <a:xfrm>
                <a:off x="5077565" y="1687908"/>
                <a:ext cx="74060" cy="148119"/>
              </a:xfrm>
              <a:custGeom>
                <a:avLst/>
                <a:gdLst/>
                <a:ahLst/>
                <a:cxnLst/>
                <a:rect l="l" t="t" r="r" b="b"/>
                <a:pathLst>
                  <a:path w="5720" h="11440" extrusionOk="0">
                    <a:moveTo>
                      <a:pt x="1" y="1"/>
                    </a:moveTo>
                    <a:lnTo>
                      <a:pt x="1" y="11439"/>
                    </a:lnTo>
                    <a:cubicBezTo>
                      <a:pt x="3154" y="11439"/>
                      <a:pt x="5720" y="8874"/>
                      <a:pt x="5720" y="5720"/>
                    </a:cubicBezTo>
                    <a:cubicBezTo>
                      <a:pt x="5720" y="2568"/>
                      <a:pt x="3154" y="1"/>
                      <a:pt x="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6" name="Google Shape;899;p61">
                <a:extLst>
                  <a:ext uri="{FF2B5EF4-FFF2-40B4-BE49-F238E27FC236}">
                    <a16:creationId xmlns:a16="http://schemas.microsoft.com/office/drawing/2014/main" id="{97AF7133-6C75-4646-BE34-DFE8238547D8}"/>
                  </a:ext>
                </a:extLst>
              </p:cNvPr>
              <p:cNvSpPr/>
              <p:nvPr/>
            </p:nvSpPr>
            <p:spPr>
              <a:xfrm>
                <a:off x="4893543" y="1755559"/>
                <a:ext cx="194860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15050" h="22991" extrusionOk="0">
                    <a:moveTo>
                      <a:pt x="1" y="1"/>
                    </a:moveTo>
                    <a:lnTo>
                      <a:pt x="2978" y="18519"/>
                    </a:lnTo>
                    <a:cubicBezTo>
                      <a:pt x="2642" y="19019"/>
                      <a:pt x="2087" y="20028"/>
                      <a:pt x="2087" y="21215"/>
                    </a:cubicBezTo>
                    <a:lnTo>
                      <a:pt x="2087" y="22991"/>
                    </a:lnTo>
                    <a:lnTo>
                      <a:pt x="12966" y="22991"/>
                    </a:lnTo>
                    <a:lnTo>
                      <a:pt x="12966" y="21215"/>
                    </a:lnTo>
                    <a:cubicBezTo>
                      <a:pt x="12966" y="20028"/>
                      <a:pt x="12409" y="19019"/>
                      <a:pt x="12074" y="18519"/>
                    </a:cubicBezTo>
                    <a:lnTo>
                      <a:pt x="1505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7" name="Google Shape;900;p61">
                <a:extLst>
                  <a:ext uri="{FF2B5EF4-FFF2-40B4-BE49-F238E27FC236}">
                    <a16:creationId xmlns:a16="http://schemas.microsoft.com/office/drawing/2014/main" id="{50A215DC-BA34-49BD-8CFA-DA1B902B4453}"/>
                  </a:ext>
                </a:extLst>
              </p:cNvPr>
              <p:cNvSpPr/>
              <p:nvPr/>
            </p:nvSpPr>
            <p:spPr>
              <a:xfrm>
                <a:off x="5064527" y="1743867"/>
                <a:ext cx="33715" cy="3371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604" extrusionOk="0">
                    <a:moveTo>
                      <a:pt x="0" y="1"/>
                    </a:moveTo>
                    <a:lnTo>
                      <a:pt x="0" y="2604"/>
                    </a:lnTo>
                    <a:lnTo>
                      <a:pt x="2603" y="2604"/>
                    </a:lnTo>
                    <a:lnTo>
                      <a:pt x="2603" y="895"/>
                    </a:lnTo>
                    <a:lnTo>
                      <a:pt x="1710" y="895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8" name="Google Shape;901;p61">
                <a:extLst>
                  <a:ext uri="{FF2B5EF4-FFF2-40B4-BE49-F238E27FC236}">
                    <a16:creationId xmlns:a16="http://schemas.microsoft.com/office/drawing/2014/main" id="{4515FF73-2194-46FB-9E00-DA3BEC7B8600}"/>
                  </a:ext>
                </a:extLst>
              </p:cNvPr>
              <p:cNvSpPr/>
              <p:nvPr/>
            </p:nvSpPr>
            <p:spPr>
              <a:xfrm>
                <a:off x="4990986" y="1755559"/>
                <a:ext cx="97417" cy="297676"/>
              </a:xfrm>
              <a:custGeom>
                <a:avLst/>
                <a:gdLst/>
                <a:ahLst/>
                <a:cxnLst/>
                <a:rect l="l" t="t" r="r" b="b"/>
                <a:pathLst>
                  <a:path w="7524" h="22991" extrusionOk="0">
                    <a:moveTo>
                      <a:pt x="0" y="1"/>
                    </a:moveTo>
                    <a:lnTo>
                      <a:pt x="0" y="22991"/>
                    </a:lnTo>
                    <a:lnTo>
                      <a:pt x="5440" y="22991"/>
                    </a:lnTo>
                    <a:lnTo>
                      <a:pt x="5440" y="21215"/>
                    </a:lnTo>
                    <a:cubicBezTo>
                      <a:pt x="5440" y="20028"/>
                      <a:pt x="4883" y="19019"/>
                      <a:pt x="4548" y="18519"/>
                    </a:cubicBezTo>
                    <a:lnTo>
                      <a:pt x="752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9" name="Google Shape;902;p61">
                <a:extLst>
                  <a:ext uri="{FF2B5EF4-FFF2-40B4-BE49-F238E27FC236}">
                    <a16:creationId xmlns:a16="http://schemas.microsoft.com/office/drawing/2014/main" id="{FBD5719D-40FC-45BD-93F3-CF627BC0151B}"/>
                  </a:ext>
                </a:extLst>
              </p:cNvPr>
              <p:cNvSpPr/>
              <p:nvPr/>
            </p:nvSpPr>
            <p:spPr>
              <a:xfrm>
                <a:off x="4906516" y="1836261"/>
                <a:ext cx="168939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14933" extrusionOk="0">
                    <a:moveTo>
                      <a:pt x="0" y="0"/>
                    </a:moveTo>
                    <a:lnTo>
                      <a:pt x="1976" y="12286"/>
                    </a:lnTo>
                    <a:cubicBezTo>
                      <a:pt x="1645" y="12779"/>
                      <a:pt x="1101" y="13768"/>
                      <a:pt x="1086" y="14933"/>
                    </a:cubicBezTo>
                    <a:lnTo>
                      <a:pt x="11962" y="14933"/>
                    </a:lnTo>
                    <a:cubicBezTo>
                      <a:pt x="11948" y="13768"/>
                      <a:pt x="11403" y="12779"/>
                      <a:pt x="11072" y="12286"/>
                    </a:cubicBezTo>
                    <a:lnTo>
                      <a:pt x="130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90" name="Google Shape;903;p61">
                <a:extLst>
                  <a:ext uri="{FF2B5EF4-FFF2-40B4-BE49-F238E27FC236}">
                    <a16:creationId xmlns:a16="http://schemas.microsoft.com/office/drawing/2014/main" id="{FFBE69BF-788C-4DDD-8C97-75DCD1CE53FF}"/>
                  </a:ext>
                </a:extLst>
              </p:cNvPr>
              <p:cNvSpPr/>
              <p:nvPr/>
            </p:nvSpPr>
            <p:spPr>
              <a:xfrm>
                <a:off x="4990986" y="1836261"/>
                <a:ext cx="84456" cy="193345"/>
              </a:xfrm>
              <a:custGeom>
                <a:avLst/>
                <a:gdLst/>
                <a:ahLst/>
                <a:cxnLst/>
                <a:rect l="l" t="t" r="r" b="b"/>
                <a:pathLst>
                  <a:path w="6523" h="14933" extrusionOk="0">
                    <a:moveTo>
                      <a:pt x="0" y="0"/>
                    </a:moveTo>
                    <a:lnTo>
                      <a:pt x="0" y="14933"/>
                    </a:lnTo>
                    <a:lnTo>
                      <a:pt x="5440" y="14933"/>
                    </a:lnTo>
                    <a:cubicBezTo>
                      <a:pt x="5425" y="13768"/>
                      <a:pt x="4880" y="12779"/>
                      <a:pt x="4550" y="12286"/>
                    </a:cubicBezTo>
                    <a:lnTo>
                      <a:pt x="65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grpSp>
            <p:nvGrpSpPr>
              <p:cNvPr id="191" name="Google Shape;904;p61">
                <a:extLst>
                  <a:ext uri="{FF2B5EF4-FFF2-40B4-BE49-F238E27FC236}">
                    <a16:creationId xmlns:a16="http://schemas.microsoft.com/office/drawing/2014/main" id="{C9BB611B-8867-411F-83FB-1CDB91C000A6}"/>
                  </a:ext>
                </a:extLst>
              </p:cNvPr>
              <p:cNvGrpSpPr/>
              <p:nvPr/>
            </p:nvGrpSpPr>
            <p:grpSpPr>
              <a:xfrm>
                <a:off x="3878747" y="3219364"/>
                <a:ext cx="195326" cy="377859"/>
                <a:chOff x="4135484" y="3435344"/>
                <a:chExt cx="316881" cy="613010"/>
              </a:xfrm>
            </p:grpSpPr>
            <p:sp>
              <p:nvSpPr>
                <p:cNvPr id="192" name="Google Shape;905;p61">
                  <a:extLst>
                    <a:ext uri="{FF2B5EF4-FFF2-40B4-BE49-F238E27FC236}">
                      <a16:creationId xmlns:a16="http://schemas.microsoft.com/office/drawing/2014/main" id="{F76A6AE5-F945-4013-B18A-0979003C568D}"/>
                    </a:ext>
                  </a:extLst>
                </p:cNvPr>
                <p:cNvSpPr/>
                <p:nvPr/>
              </p:nvSpPr>
              <p:spPr>
                <a:xfrm>
                  <a:off x="4135484" y="3513147"/>
                  <a:ext cx="118531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3" h="21775" extrusionOk="0">
                      <a:moveTo>
                        <a:pt x="4787" y="1"/>
                      </a:moveTo>
                      <a:cubicBezTo>
                        <a:pt x="2148" y="1"/>
                        <a:pt x="0" y="2149"/>
                        <a:pt x="0" y="4790"/>
                      </a:cubicBezTo>
                      <a:lnTo>
                        <a:pt x="0" y="16986"/>
                      </a:lnTo>
                      <a:cubicBezTo>
                        <a:pt x="0" y="19627"/>
                        <a:pt x="2148" y="21775"/>
                        <a:pt x="4787" y="21775"/>
                      </a:cubicBezTo>
                      <a:lnTo>
                        <a:pt x="5642" y="21775"/>
                      </a:lnTo>
                      <a:lnTo>
                        <a:pt x="564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3" name="Google Shape;906;p61">
                  <a:extLst>
                    <a:ext uri="{FF2B5EF4-FFF2-40B4-BE49-F238E27FC236}">
                      <a16:creationId xmlns:a16="http://schemas.microsoft.com/office/drawing/2014/main" id="{6E5D8B5D-B162-4761-A7EB-24F37ECA415D}"/>
                    </a:ext>
                  </a:extLst>
                </p:cNvPr>
                <p:cNvSpPr/>
                <p:nvPr/>
              </p:nvSpPr>
              <p:spPr>
                <a:xfrm>
                  <a:off x="4333813" y="3513147"/>
                  <a:ext cx="118552" cy="4573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4" h="21775" extrusionOk="0">
                      <a:moveTo>
                        <a:pt x="1" y="1"/>
                      </a:moveTo>
                      <a:lnTo>
                        <a:pt x="1" y="21775"/>
                      </a:lnTo>
                      <a:lnTo>
                        <a:pt x="856" y="21775"/>
                      </a:lnTo>
                      <a:cubicBezTo>
                        <a:pt x="3495" y="21775"/>
                        <a:pt x="5643" y="19627"/>
                        <a:pt x="5643" y="16986"/>
                      </a:cubicBezTo>
                      <a:lnTo>
                        <a:pt x="5643" y="4790"/>
                      </a:lnTo>
                      <a:cubicBezTo>
                        <a:pt x="5643" y="2149"/>
                        <a:pt x="3495" y="1"/>
                        <a:pt x="85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4" name="Google Shape;907;p61">
                  <a:extLst>
                    <a:ext uri="{FF2B5EF4-FFF2-40B4-BE49-F238E27FC236}">
                      <a16:creationId xmlns:a16="http://schemas.microsoft.com/office/drawing/2014/main" id="{0BF7AB71-9AB7-4FEA-A601-61BA1AF16527}"/>
                    </a:ext>
                  </a:extLst>
                </p:cNvPr>
                <p:cNvSpPr/>
                <p:nvPr/>
              </p:nvSpPr>
              <p:spPr>
                <a:xfrm>
                  <a:off x="4218348" y="3435344"/>
                  <a:ext cx="151131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5" h="29184" extrusionOk="0">
                      <a:moveTo>
                        <a:pt x="3598" y="0"/>
                      </a:moveTo>
                      <a:cubicBezTo>
                        <a:pt x="1615" y="0"/>
                        <a:pt x="0" y="1615"/>
                        <a:pt x="0" y="3598"/>
                      </a:cubicBezTo>
                      <a:lnTo>
                        <a:pt x="0" y="25586"/>
                      </a:lnTo>
                      <a:cubicBezTo>
                        <a:pt x="0" y="27570"/>
                        <a:pt x="1613" y="29183"/>
                        <a:pt x="3598" y="29183"/>
                      </a:cubicBezTo>
                      <a:cubicBezTo>
                        <a:pt x="5582" y="29183"/>
                        <a:pt x="7195" y="27570"/>
                        <a:pt x="7195" y="25586"/>
                      </a:cubicBezTo>
                      <a:lnTo>
                        <a:pt x="7195" y="3598"/>
                      </a:lnTo>
                      <a:cubicBezTo>
                        <a:pt x="7195" y="1615"/>
                        <a:pt x="5582" y="0"/>
                        <a:pt x="359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5" name="Google Shape;908;p61">
                  <a:extLst>
                    <a:ext uri="{FF2B5EF4-FFF2-40B4-BE49-F238E27FC236}">
                      <a16:creationId xmlns:a16="http://schemas.microsoft.com/office/drawing/2014/main" id="{83F2969A-A569-492C-AF0D-C5E8928F50E0}"/>
                    </a:ext>
                  </a:extLst>
                </p:cNvPr>
                <p:cNvSpPr/>
                <p:nvPr/>
              </p:nvSpPr>
              <p:spPr>
                <a:xfrm>
                  <a:off x="4293903" y="3435344"/>
                  <a:ext cx="75576" cy="6130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29184" extrusionOk="0">
                      <a:moveTo>
                        <a:pt x="1" y="0"/>
                      </a:moveTo>
                      <a:lnTo>
                        <a:pt x="1" y="29183"/>
                      </a:lnTo>
                      <a:cubicBezTo>
                        <a:pt x="1983" y="29183"/>
                        <a:pt x="3598" y="27570"/>
                        <a:pt x="3598" y="25586"/>
                      </a:cubicBezTo>
                      <a:lnTo>
                        <a:pt x="3598" y="3598"/>
                      </a:lnTo>
                      <a:cubicBezTo>
                        <a:pt x="3598" y="1615"/>
                        <a:pt x="1985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6" name="Google Shape;909;p61">
                  <a:extLst>
                    <a:ext uri="{FF2B5EF4-FFF2-40B4-BE49-F238E27FC236}">
                      <a16:creationId xmlns:a16="http://schemas.microsoft.com/office/drawing/2014/main" id="{D2A9D5BC-0B45-49F0-85BA-64EFEB53540B}"/>
                    </a:ext>
                  </a:extLst>
                </p:cNvPr>
                <p:cNvSpPr/>
                <p:nvPr/>
              </p:nvSpPr>
              <p:spPr>
                <a:xfrm>
                  <a:off x="4255611" y="3554464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1"/>
                      </a:moveTo>
                      <a:lnTo>
                        <a:pt x="0" y="1925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1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7" name="Google Shape;910;p61">
                  <a:extLst>
                    <a:ext uri="{FF2B5EF4-FFF2-40B4-BE49-F238E27FC236}">
                      <a16:creationId xmlns:a16="http://schemas.microsoft.com/office/drawing/2014/main" id="{811F0779-CF6E-4EAA-81C5-A30F42CDE00F}"/>
                    </a:ext>
                  </a:extLst>
                </p:cNvPr>
                <p:cNvSpPr/>
                <p:nvPr/>
              </p:nvSpPr>
              <p:spPr>
                <a:xfrm>
                  <a:off x="4255611" y="3701331"/>
                  <a:ext cx="76647" cy="81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8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8" name="Google Shape;911;p61">
                  <a:extLst>
                    <a:ext uri="{FF2B5EF4-FFF2-40B4-BE49-F238E27FC236}">
                      <a16:creationId xmlns:a16="http://schemas.microsoft.com/office/drawing/2014/main" id="{8A4B1E9F-02EF-4BC4-B727-D4C9440BF66C}"/>
                    </a:ext>
                  </a:extLst>
                </p:cNvPr>
                <p:cNvSpPr/>
                <p:nvPr/>
              </p:nvSpPr>
              <p:spPr>
                <a:xfrm>
                  <a:off x="4255611" y="3848198"/>
                  <a:ext cx="76647" cy="810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9" h="3857" extrusionOk="0">
                      <a:moveTo>
                        <a:pt x="3648" y="0"/>
                      </a:moveTo>
                      <a:lnTo>
                        <a:pt x="0" y="1924"/>
                      </a:lnTo>
                      <a:lnTo>
                        <a:pt x="0" y="3857"/>
                      </a:lnTo>
                      <a:lnTo>
                        <a:pt x="3648" y="1934"/>
                      </a:lnTo>
                      <a:lnTo>
                        <a:pt x="3648" y="0"/>
                      </a:lnTo>
                      <a:close/>
                    </a:path>
                  </a:pathLst>
                </a:custGeom>
                <a:solidFill>
                  <a:srgbClr val="CC001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99" name="Google Shape;912;p61">
                  <a:extLst>
                    <a:ext uri="{FF2B5EF4-FFF2-40B4-BE49-F238E27FC236}">
                      <a16:creationId xmlns:a16="http://schemas.microsoft.com/office/drawing/2014/main" id="{8388A1BF-C361-4029-9F33-D5F75CB517C1}"/>
                    </a:ext>
                  </a:extLst>
                </p:cNvPr>
                <p:cNvSpPr/>
                <p:nvPr/>
              </p:nvSpPr>
              <p:spPr>
                <a:xfrm>
                  <a:off x="4293903" y="3554464"/>
                  <a:ext cx="38355" cy="608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7" extrusionOk="0">
                      <a:moveTo>
                        <a:pt x="1825" y="1"/>
                      </a:moveTo>
                      <a:lnTo>
                        <a:pt x="1" y="963"/>
                      </a:lnTo>
                      <a:lnTo>
                        <a:pt x="1" y="2897"/>
                      </a:lnTo>
                      <a:lnTo>
                        <a:pt x="1825" y="1934"/>
                      </a:lnTo>
                      <a:lnTo>
                        <a:pt x="182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0" name="Google Shape;913;p61">
                  <a:extLst>
                    <a:ext uri="{FF2B5EF4-FFF2-40B4-BE49-F238E27FC236}">
                      <a16:creationId xmlns:a16="http://schemas.microsoft.com/office/drawing/2014/main" id="{21F05524-B46B-4CD1-A288-80143DB4010A}"/>
                    </a:ext>
                  </a:extLst>
                </p:cNvPr>
                <p:cNvSpPr/>
                <p:nvPr/>
              </p:nvSpPr>
              <p:spPr>
                <a:xfrm>
                  <a:off x="4293903" y="3701331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1" name="Google Shape;914;p61">
                  <a:extLst>
                    <a:ext uri="{FF2B5EF4-FFF2-40B4-BE49-F238E27FC236}">
                      <a16:creationId xmlns:a16="http://schemas.microsoft.com/office/drawing/2014/main" id="{AD2C223F-1132-48EB-8831-9372BEE0D31D}"/>
                    </a:ext>
                  </a:extLst>
                </p:cNvPr>
                <p:cNvSpPr/>
                <p:nvPr/>
              </p:nvSpPr>
              <p:spPr>
                <a:xfrm>
                  <a:off x="4293903" y="3848198"/>
                  <a:ext cx="38355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6" h="2895" extrusionOk="0">
                      <a:moveTo>
                        <a:pt x="1825" y="0"/>
                      </a:moveTo>
                      <a:lnTo>
                        <a:pt x="1" y="963"/>
                      </a:lnTo>
                      <a:lnTo>
                        <a:pt x="1" y="2895"/>
                      </a:lnTo>
                      <a:lnTo>
                        <a:pt x="1825" y="1934"/>
                      </a:lnTo>
                      <a:lnTo>
                        <a:pt x="1825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2" name="Google Shape;915;p61">
                  <a:extLst>
                    <a:ext uri="{FF2B5EF4-FFF2-40B4-BE49-F238E27FC236}">
                      <a16:creationId xmlns:a16="http://schemas.microsoft.com/office/drawing/2014/main" id="{F39F5128-7B53-4D62-B98B-E2EB1C162E87}"/>
                    </a:ext>
                  </a:extLst>
                </p:cNvPr>
                <p:cNvSpPr/>
                <p:nvPr/>
              </p:nvSpPr>
              <p:spPr>
                <a:xfrm>
                  <a:off x="4255611" y="3574691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0"/>
                      </a:moveTo>
                      <a:lnTo>
                        <a:pt x="0" y="962"/>
                      </a:lnTo>
                      <a:lnTo>
                        <a:pt x="0" y="2894"/>
                      </a:lnTo>
                      <a:lnTo>
                        <a:pt x="1824" y="1932"/>
                      </a:lnTo>
                      <a:lnTo>
                        <a:pt x="182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3" name="Google Shape;916;p61">
                  <a:extLst>
                    <a:ext uri="{FF2B5EF4-FFF2-40B4-BE49-F238E27FC236}">
                      <a16:creationId xmlns:a16="http://schemas.microsoft.com/office/drawing/2014/main" id="{258A250D-5818-433A-AA33-517F2CA793F0}"/>
                    </a:ext>
                  </a:extLst>
                </p:cNvPr>
                <p:cNvSpPr/>
                <p:nvPr/>
              </p:nvSpPr>
              <p:spPr>
                <a:xfrm>
                  <a:off x="4255611" y="3721537"/>
                  <a:ext cx="38313" cy="60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6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4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204" name="Google Shape;917;p61">
                  <a:extLst>
                    <a:ext uri="{FF2B5EF4-FFF2-40B4-BE49-F238E27FC236}">
                      <a16:creationId xmlns:a16="http://schemas.microsoft.com/office/drawing/2014/main" id="{862809F5-BA72-4E32-BEFD-0611AC3FB321}"/>
                    </a:ext>
                  </a:extLst>
                </p:cNvPr>
                <p:cNvSpPr/>
                <p:nvPr/>
              </p:nvSpPr>
              <p:spPr>
                <a:xfrm>
                  <a:off x="4255611" y="3868404"/>
                  <a:ext cx="38313" cy="60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" h="2895" extrusionOk="0">
                      <a:moveTo>
                        <a:pt x="1824" y="1"/>
                      </a:moveTo>
                      <a:lnTo>
                        <a:pt x="0" y="962"/>
                      </a:lnTo>
                      <a:lnTo>
                        <a:pt x="0" y="2895"/>
                      </a:lnTo>
                      <a:lnTo>
                        <a:pt x="1824" y="1933"/>
                      </a:lnTo>
                      <a:lnTo>
                        <a:pt x="1824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</p:grpSp>
        </p:grpSp>
        <p:grpSp>
          <p:nvGrpSpPr>
            <p:cNvPr id="135" name="Google Shape;918;p61">
              <a:extLst>
                <a:ext uri="{FF2B5EF4-FFF2-40B4-BE49-F238E27FC236}">
                  <a16:creationId xmlns:a16="http://schemas.microsoft.com/office/drawing/2014/main" id="{B27F0F12-19C8-4222-A1B0-6078BA1DE3D2}"/>
                </a:ext>
              </a:extLst>
            </p:cNvPr>
            <p:cNvGrpSpPr/>
            <p:nvPr/>
          </p:nvGrpSpPr>
          <p:grpSpPr>
            <a:xfrm>
              <a:off x="5001130" y="2415731"/>
              <a:ext cx="760006" cy="2158828"/>
              <a:chOff x="5001130" y="2415731"/>
              <a:chExt cx="760006" cy="2158828"/>
            </a:xfrm>
          </p:grpSpPr>
          <p:sp>
            <p:nvSpPr>
              <p:cNvPr id="154" name="Google Shape;919;p61">
                <a:extLst>
                  <a:ext uri="{FF2B5EF4-FFF2-40B4-BE49-F238E27FC236}">
                    <a16:creationId xmlns:a16="http://schemas.microsoft.com/office/drawing/2014/main" id="{644A8B8A-EB94-4D9E-8D7E-4FA3AB56F986}"/>
                  </a:ext>
                </a:extLst>
              </p:cNvPr>
              <p:cNvSpPr/>
              <p:nvPr/>
            </p:nvSpPr>
            <p:spPr>
              <a:xfrm>
                <a:off x="5504271" y="2773126"/>
                <a:ext cx="256865" cy="541203"/>
              </a:xfrm>
              <a:custGeom>
                <a:avLst/>
                <a:gdLst/>
                <a:ahLst/>
                <a:cxnLst/>
                <a:rect l="l" t="t" r="r" b="b"/>
                <a:pathLst>
                  <a:path w="18849" h="39714" extrusionOk="0">
                    <a:moveTo>
                      <a:pt x="10761" y="0"/>
                    </a:moveTo>
                    <a:lnTo>
                      <a:pt x="1" y="39713"/>
                    </a:lnTo>
                    <a:cubicBezTo>
                      <a:pt x="1" y="39713"/>
                      <a:pt x="11600" y="38124"/>
                      <a:pt x="15224" y="30296"/>
                    </a:cubicBezTo>
                    <a:cubicBezTo>
                      <a:pt x="18848" y="22467"/>
                      <a:pt x="13460" y="2401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5" name="Google Shape;920;p61">
                <a:extLst>
                  <a:ext uri="{FF2B5EF4-FFF2-40B4-BE49-F238E27FC236}">
                    <a16:creationId xmlns:a16="http://schemas.microsoft.com/office/drawing/2014/main" id="{061C9A5D-4203-405F-AA0D-0C973886FC14}"/>
                  </a:ext>
                </a:extLst>
              </p:cNvPr>
              <p:cNvSpPr/>
              <p:nvPr/>
            </p:nvSpPr>
            <p:spPr>
              <a:xfrm>
                <a:off x="5417328" y="3339703"/>
                <a:ext cx="225644" cy="1156225"/>
              </a:xfrm>
              <a:custGeom>
                <a:avLst/>
                <a:gdLst/>
                <a:ahLst/>
                <a:cxnLst/>
                <a:rect l="l" t="t" r="r" b="b"/>
                <a:pathLst>
                  <a:path w="16558" h="84845" extrusionOk="0">
                    <a:moveTo>
                      <a:pt x="0" y="1"/>
                    </a:moveTo>
                    <a:lnTo>
                      <a:pt x="0" y="16655"/>
                    </a:lnTo>
                    <a:cubicBezTo>
                      <a:pt x="73" y="16610"/>
                      <a:pt x="155" y="16586"/>
                      <a:pt x="239" y="16586"/>
                    </a:cubicBezTo>
                    <a:cubicBezTo>
                      <a:pt x="298" y="16586"/>
                      <a:pt x="356" y="16597"/>
                      <a:pt x="410" y="16622"/>
                    </a:cubicBezTo>
                    <a:lnTo>
                      <a:pt x="416" y="16622"/>
                    </a:lnTo>
                    <a:cubicBezTo>
                      <a:pt x="581" y="16688"/>
                      <a:pt x="706" y="16842"/>
                      <a:pt x="702" y="17030"/>
                    </a:cubicBezTo>
                    <a:cubicBezTo>
                      <a:pt x="0" y="52294"/>
                      <a:pt x="3394" y="62958"/>
                      <a:pt x="2438" y="84844"/>
                    </a:cubicBezTo>
                    <a:lnTo>
                      <a:pt x="6627" y="84436"/>
                    </a:lnTo>
                    <a:cubicBezTo>
                      <a:pt x="6627" y="84436"/>
                      <a:pt x="11121" y="60520"/>
                      <a:pt x="10207" y="46068"/>
                    </a:cubicBezTo>
                    <a:cubicBezTo>
                      <a:pt x="10207" y="46068"/>
                      <a:pt x="16558" y="8399"/>
                      <a:pt x="15382" y="1876"/>
                    </a:cubicBezTo>
                    <a:lnTo>
                      <a:pt x="8923" y="109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6" name="Google Shape;921;p61">
                <a:extLst>
                  <a:ext uri="{FF2B5EF4-FFF2-40B4-BE49-F238E27FC236}">
                    <a16:creationId xmlns:a16="http://schemas.microsoft.com/office/drawing/2014/main" id="{5531E960-83AD-48FB-8A28-5E9B892AC318}"/>
                  </a:ext>
                </a:extLst>
              </p:cNvPr>
              <p:cNvSpPr/>
              <p:nvPr/>
            </p:nvSpPr>
            <p:spPr>
              <a:xfrm>
                <a:off x="5390386" y="4429467"/>
                <a:ext cx="146318" cy="145092"/>
              </a:xfrm>
              <a:custGeom>
                <a:avLst/>
                <a:gdLst/>
                <a:ahLst/>
                <a:cxnLst/>
                <a:rect l="l" t="t" r="r" b="b"/>
                <a:pathLst>
                  <a:path w="10737" h="10647" extrusionOk="0">
                    <a:moveTo>
                      <a:pt x="6264" y="0"/>
                    </a:moveTo>
                    <a:cubicBezTo>
                      <a:pt x="4779" y="0"/>
                      <a:pt x="3636" y="711"/>
                      <a:pt x="3195" y="1575"/>
                    </a:cubicBezTo>
                    <a:cubicBezTo>
                      <a:pt x="2524" y="2893"/>
                      <a:pt x="3272" y="6146"/>
                      <a:pt x="1394" y="7212"/>
                    </a:cubicBezTo>
                    <a:cubicBezTo>
                      <a:pt x="0" y="8003"/>
                      <a:pt x="707" y="10246"/>
                      <a:pt x="766" y="10646"/>
                    </a:cubicBezTo>
                    <a:lnTo>
                      <a:pt x="9704" y="10646"/>
                    </a:lnTo>
                    <a:cubicBezTo>
                      <a:pt x="10249" y="10101"/>
                      <a:pt x="9704" y="7566"/>
                      <a:pt x="9704" y="7566"/>
                    </a:cubicBezTo>
                    <a:cubicBezTo>
                      <a:pt x="9704" y="5915"/>
                      <a:pt x="10736" y="1943"/>
                      <a:pt x="9847" y="1297"/>
                    </a:cubicBezTo>
                    <a:cubicBezTo>
                      <a:pt x="8566" y="364"/>
                      <a:pt x="7327" y="0"/>
                      <a:pt x="6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7" name="Google Shape;922;p61">
                <a:extLst>
                  <a:ext uri="{FF2B5EF4-FFF2-40B4-BE49-F238E27FC236}">
                    <a16:creationId xmlns:a16="http://schemas.microsoft.com/office/drawing/2014/main" id="{3446F9DC-016C-4626-A9BF-9B51BB896F9A}"/>
                  </a:ext>
                </a:extLst>
              </p:cNvPr>
              <p:cNvSpPr/>
              <p:nvPr/>
            </p:nvSpPr>
            <p:spPr>
              <a:xfrm>
                <a:off x="5339937" y="3381812"/>
                <a:ext cx="314318" cy="588040"/>
              </a:xfrm>
              <a:custGeom>
                <a:avLst/>
                <a:gdLst/>
                <a:ahLst/>
                <a:cxnLst/>
                <a:rect l="l" t="t" r="r" b="b"/>
                <a:pathLst>
                  <a:path w="23065" h="43151" extrusionOk="0">
                    <a:moveTo>
                      <a:pt x="21399" y="0"/>
                    </a:moveTo>
                    <a:cubicBezTo>
                      <a:pt x="0" y="610"/>
                      <a:pt x="2133" y="9141"/>
                      <a:pt x="2133" y="9141"/>
                    </a:cubicBezTo>
                    <a:lnTo>
                      <a:pt x="5679" y="42248"/>
                    </a:lnTo>
                    <a:cubicBezTo>
                      <a:pt x="7050" y="42925"/>
                      <a:pt x="8937" y="43151"/>
                      <a:pt x="10843" y="43151"/>
                    </a:cubicBezTo>
                    <a:cubicBezTo>
                      <a:pt x="14655" y="43151"/>
                      <a:pt x="18546" y="42248"/>
                      <a:pt x="18546" y="42248"/>
                    </a:cubicBezTo>
                    <a:lnTo>
                      <a:pt x="18546" y="37491"/>
                    </a:lnTo>
                    <a:lnTo>
                      <a:pt x="21049" y="12825"/>
                    </a:lnTo>
                    <a:cubicBezTo>
                      <a:pt x="23065" y="5539"/>
                      <a:pt x="21399" y="1"/>
                      <a:pt x="21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8" name="Google Shape;923;p61">
                <a:extLst>
                  <a:ext uri="{FF2B5EF4-FFF2-40B4-BE49-F238E27FC236}">
                    <a16:creationId xmlns:a16="http://schemas.microsoft.com/office/drawing/2014/main" id="{12A7FA1B-046E-40A5-9007-6B8C5C2FCCE8}"/>
                  </a:ext>
                </a:extLst>
              </p:cNvPr>
              <p:cNvSpPr/>
              <p:nvPr/>
            </p:nvSpPr>
            <p:spPr>
              <a:xfrm>
                <a:off x="5126708" y="3319943"/>
                <a:ext cx="412232" cy="1172728"/>
              </a:xfrm>
              <a:custGeom>
                <a:avLst/>
                <a:gdLst/>
                <a:ahLst/>
                <a:cxnLst/>
                <a:rect l="l" t="t" r="r" b="b"/>
                <a:pathLst>
                  <a:path w="30250" h="86056" extrusionOk="0">
                    <a:moveTo>
                      <a:pt x="9446" y="1"/>
                    </a:moveTo>
                    <a:cubicBezTo>
                      <a:pt x="7849" y="23119"/>
                      <a:pt x="4722" y="53562"/>
                      <a:pt x="0" y="85431"/>
                    </a:cubicBezTo>
                    <a:lnTo>
                      <a:pt x="4274" y="86055"/>
                    </a:lnTo>
                    <a:cubicBezTo>
                      <a:pt x="7880" y="71720"/>
                      <a:pt x="12716" y="65322"/>
                      <a:pt x="13405" y="49480"/>
                    </a:cubicBezTo>
                    <a:cubicBezTo>
                      <a:pt x="13762" y="41291"/>
                      <a:pt x="21134" y="18336"/>
                      <a:pt x="21134" y="18336"/>
                    </a:cubicBezTo>
                    <a:cubicBezTo>
                      <a:pt x="21340" y="18257"/>
                      <a:pt x="21542" y="18166"/>
                      <a:pt x="21737" y="18073"/>
                    </a:cubicBezTo>
                    <a:lnTo>
                      <a:pt x="21743" y="18073"/>
                    </a:lnTo>
                    <a:cubicBezTo>
                      <a:pt x="28518" y="14917"/>
                      <a:pt x="29951" y="6356"/>
                      <a:pt x="30249" y="2542"/>
                    </a:cubicBezTo>
                    <a:lnTo>
                      <a:pt x="94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9" name="Google Shape;924;p61">
                <a:extLst>
                  <a:ext uri="{FF2B5EF4-FFF2-40B4-BE49-F238E27FC236}">
                    <a16:creationId xmlns:a16="http://schemas.microsoft.com/office/drawing/2014/main" id="{1FA74CD7-1371-4ECC-9F5F-909326CCDE8A}"/>
                  </a:ext>
                </a:extLst>
              </p:cNvPr>
              <p:cNvSpPr/>
              <p:nvPr/>
            </p:nvSpPr>
            <p:spPr>
              <a:xfrm>
                <a:off x="5001130" y="4431565"/>
                <a:ext cx="212712" cy="142993"/>
              </a:xfrm>
              <a:custGeom>
                <a:avLst/>
                <a:gdLst/>
                <a:ahLst/>
                <a:cxnLst/>
                <a:rect l="l" t="t" r="r" b="b"/>
                <a:pathLst>
                  <a:path w="15609" h="10493" extrusionOk="0">
                    <a:moveTo>
                      <a:pt x="8963" y="0"/>
                    </a:moveTo>
                    <a:cubicBezTo>
                      <a:pt x="8658" y="0"/>
                      <a:pt x="8431" y="537"/>
                      <a:pt x="8431" y="537"/>
                    </a:cubicBezTo>
                    <a:cubicBezTo>
                      <a:pt x="8431" y="537"/>
                      <a:pt x="7001" y="4795"/>
                      <a:pt x="5790" y="5318"/>
                    </a:cubicBezTo>
                    <a:cubicBezTo>
                      <a:pt x="4579" y="5839"/>
                      <a:pt x="1" y="6542"/>
                      <a:pt x="428" y="9708"/>
                    </a:cubicBezTo>
                    <a:cubicBezTo>
                      <a:pt x="482" y="10102"/>
                      <a:pt x="544" y="10314"/>
                      <a:pt x="464" y="10492"/>
                    </a:cubicBezTo>
                    <a:lnTo>
                      <a:pt x="14415" y="10492"/>
                    </a:lnTo>
                    <a:cubicBezTo>
                      <a:pt x="15065" y="6448"/>
                      <a:pt x="14177" y="4483"/>
                      <a:pt x="14177" y="4483"/>
                    </a:cubicBezTo>
                    <a:cubicBezTo>
                      <a:pt x="14177" y="4483"/>
                      <a:pt x="15609" y="2349"/>
                      <a:pt x="14837" y="1836"/>
                    </a:cubicBezTo>
                    <a:cubicBezTo>
                      <a:pt x="13689" y="1072"/>
                      <a:pt x="12754" y="816"/>
                      <a:pt x="12016" y="816"/>
                    </a:cubicBezTo>
                    <a:cubicBezTo>
                      <a:pt x="10514" y="816"/>
                      <a:pt x="9830" y="1879"/>
                      <a:pt x="9830" y="1879"/>
                    </a:cubicBezTo>
                    <a:cubicBezTo>
                      <a:pt x="9547" y="398"/>
                      <a:pt x="9226" y="0"/>
                      <a:pt x="89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0" name="Google Shape;925;p61">
                <a:extLst>
                  <a:ext uri="{FF2B5EF4-FFF2-40B4-BE49-F238E27FC236}">
                    <a16:creationId xmlns:a16="http://schemas.microsoft.com/office/drawing/2014/main" id="{8A272947-CFF7-4680-9CD1-7850656D2494}"/>
                  </a:ext>
                </a:extLst>
              </p:cNvPr>
              <p:cNvSpPr/>
              <p:nvPr/>
            </p:nvSpPr>
            <p:spPr>
              <a:xfrm>
                <a:off x="5170288" y="3333203"/>
                <a:ext cx="368651" cy="634306"/>
              </a:xfrm>
              <a:custGeom>
                <a:avLst/>
                <a:gdLst/>
                <a:ahLst/>
                <a:cxnLst/>
                <a:rect l="l" t="t" r="r" b="b"/>
                <a:pathLst>
                  <a:path w="27052" h="46546" extrusionOk="0">
                    <a:moveTo>
                      <a:pt x="9937" y="1"/>
                    </a:moveTo>
                    <a:cubicBezTo>
                      <a:pt x="8266" y="1"/>
                      <a:pt x="6895" y="552"/>
                      <a:pt x="6094" y="1943"/>
                    </a:cubicBezTo>
                    <a:cubicBezTo>
                      <a:pt x="2235" y="8645"/>
                      <a:pt x="1" y="45205"/>
                      <a:pt x="1" y="45205"/>
                    </a:cubicBezTo>
                    <a:cubicBezTo>
                      <a:pt x="1598" y="46269"/>
                      <a:pt x="4707" y="46545"/>
                      <a:pt x="7507" y="46545"/>
                    </a:cubicBezTo>
                    <a:cubicBezTo>
                      <a:pt x="10536" y="46545"/>
                      <a:pt x="13202" y="46222"/>
                      <a:pt x="13202" y="46222"/>
                    </a:cubicBezTo>
                    <a:lnTo>
                      <a:pt x="13202" y="43096"/>
                    </a:lnTo>
                    <a:cubicBezTo>
                      <a:pt x="14015" y="40580"/>
                      <a:pt x="18920" y="19002"/>
                      <a:pt x="18920" y="19002"/>
                    </a:cubicBezTo>
                    <a:cubicBezTo>
                      <a:pt x="25248" y="15344"/>
                      <a:pt x="27051" y="8037"/>
                      <a:pt x="27051" y="8037"/>
                    </a:cubicBezTo>
                    <a:cubicBezTo>
                      <a:pt x="27051" y="8037"/>
                      <a:pt x="16314" y="1"/>
                      <a:pt x="99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1" name="Google Shape;926;p61">
                <a:extLst>
                  <a:ext uri="{FF2B5EF4-FFF2-40B4-BE49-F238E27FC236}">
                    <a16:creationId xmlns:a16="http://schemas.microsoft.com/office/drawing/2014/main" id="{5A237F33-B689-4757-9106-356C3F698115}"/>
                  </a:ext>
                </a:extLst>
              </p:cNvPr>
              <p:cNvSpPr/>
              <p:nvPr/>
            </p:nvSpPr>
            <p:spPr>
              <a:xfrm>
                <a:off x="5350335" y="2564571"/>
                <a:ext cx="51294" cy="21368"/>
              </a:xfrm>
              <a:custGeom>
                <a:avLst/>
                <a:gdLst/>
                <a:ahLst/>
                <a:cxnLst/>
                <a:rect l="l" t="t" r="r" b="b"/>
                <a:pathLst>
                  <a:path w="3764" h="1568" extrusionOk="0">
                    <a:moveTo>
                      <a:pt x="855" y="0"/>
                    </a:moveTo>
                    <a:cubicBezTo>
                      <a:pt x="355" y="0"/>
                      <a:pt x="0" y="97"/>
                      <a:pt x="44" y="385"/>
                    </a:cubicBezTo>
                    <a:cubicBezTo>
                      <a:pt x="177" y="1276"/>
                      <a:pt x="3324" y="1567"/>
                      <a:pt x="3324" y="1567"/>
                    </a:cubicBezTo>
                    <a:cubicBezTo>
                      <a:pt x="3324" y="1567"/>
                      <a:pt x="3764" y="1164"/>
                      <a:pt x="3590" y="428"/>
                    </a:cubicBezTo>
                    <a:cubicBezTo>
                      <a:pt x="3590" y="428"/>
                      <a:pt x="1903" y="0"/>
                      <a:pt x="8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2" name="Google Shape;927;p61">
                <a:extLst>
                  <a:ext uri="{FF2B5EF4-FFF2-40B4-BE49-F238E27FC236}">
                    <a16:creationId xmlns:a16="http://schemas.microsoft.com/office/drawing/2014/main" id="{B753E304-83A3-497F-9D7E-91E21CC5064B}"/>
                  </a:ext>
                </a:extLst>
              </p:cNvPr>
              <p:cNvSpPr/>
              <p:nvPr/>
            </p:nvSpPr>
            <p:spPr>
              <a:xfrm>
                <a:off x="5348373" y="2444635"/>
                <a:ext cx="184639" cy="230455"/>
              </a:xfrm>
              <a:custGeom>
                <a:avLst/>
                <a:gdLst/>
                <a:ahLst/>
                <a:cxnLst/>
                <a:rect l="l" t="t" r="r" b="b"/>
                <a:pathLst>
                  <a:path w="13549" h="16911" extrusionOk="0">
                    <a:moveTo>
                      <a:pt x="5396" y="1"/>
                    </a:moveTo>
                    <a:cubicBezTo>
                      <a:pt x="4104" y="1"/>
                      <a:pt x="3034" y="448"/>
                      <a:pt x="2563" y="1576"/>
                    </a:cubicBezTo>
                    <a:cubicBezTo>
                      <a:pt x="1127" y="5022"/>
                      <a:pt x="1" y="16910"/>
                      <a:pt x="5868" y="16910"/>
                    </a:cubicBezTo>
                    <a:cubicBezTo>
                      <a:pt x="6057" y="16910"/>
                      <a:pt x="6253" y="16898"/>
                      <a:pt x="6457" y="16873"/>
                    </a:cubicBezTo>
                    <a:cubicBezTo>
                      <a:pt x="12696" y="16098"/>
                      <a:pt x="13549" y="7449"/>
                      <a:pt x="13304" y="4693"/>
                    </a:cubicBezTo>
                    <a:cubicBezTo>
                      <a:pt x="13129" y="2733"/>
                      <a:pt x="8588" y="1"/>
                      <a:pt x="5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3" name="Google Shape;928;p61">
                <a:extLst>
                  <a:ext uri="{FF2B5EF4-FFF2-40B4-BE49-F238E27FC236}">
                    <a16:creationId xmlns:a16="http://schemas.microsoft.com/office/drawing/2014/main" id="{478CB896-171E-4A66-8876-E05DFDE325F2}"/>
                  </a:ext>
                </a:extLst>
              </p:cNvPr>
              <p:cNvSpPr/>
              <p:nvPr/>
            </p:nvSpPr>
            <p:spPr>
              <a:xfrm>
                <a:off x="5389201" y="2592357"/>
                <a:ext cx="122184" cy="83618"/>
              </a:xfrm>
              <a:custGeom>
                <a:avLst/>
                <a:gdLst/>
                <a:ahLst/>
                <a:cxnLst/>
                <a:rect l="l" t="t" r="r" b="b"/>
                <a:pathLst>
                  <a:path w="8966" h="6136" extrusionOk="0">
                    <a:moveTo>
                      <a:pt x="2151" y="0"/>
                    </a:moveTo>
                    <a:cubicBezTo>
                      <a:pt x="2129" y="0"/>
                      <a:pt x="2107" y="0"/>
                      <a:pt x="2085" y="0"/>
                    </a:cubicBezTo>
                    <a:cubicBezTo>
                      <a:pt x="2085" y="0"/>
                      <a:pt x="0" y="4955"/>
                      <a:pt x="2280" y="6026"/>
                    </a:cubicBezTo>
                    <a:cubicBezTo>
                      <a:pt x="2439" y="6101"/>
                      <a:pt x="2611" y="6136"/>
                      <a:pt x="2791" y="6136"/>
                    </a:cubicBezTo>
                    <a:cubicBezTo>
                      <a:pt x="5182" y="6136"/>
                      <a:pt x="8966" y="0"/>
                      <a:pt x="2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4" name="Google Shape;929;p61">
                <a:extLst>
                  <a:ext uri="{FF2B5EF4-FFF2-40B4-BE49-F238E27FC236}">
                    <a16:creationId xmlns:a16="http://schemas.microsoft.com/office/drawing/2014/main" id="{47DFF862-2FD4-4EF6-9A85-BD20ACCC2BC7}"/>
                  </a:ext>
                </a:extLst>
              </p:cNvPr>
              <p:cNvSpPr/>
              <p:nvPr/>
            </p:nvSpPr>
            <p:spPr>
              <a:xfrm>
                <a:off x="5422547" y="2621125"/>
                <a:ext cx="94098" cy="139382"/>
              </a:xfrm>
              <a:custGeom>
                <a:avLst/>
                <a:gdLst/>
                <a:ahLst/>
                <a:cxnLst/>
                <a:rect l="l" t="t" r="r" b="b"/>
                <a:pathLst>
                  <a:path w="6905" h="10228" extrusionOk="0">
                    <a:moveTo>
                      <a:pt x="4919" y="0"/>
                    </a:moveTo>
                    <a:cubicBezTo>
                      <a:pt x="1507" y="0"/>
                      <a:pt x="103" y="2919"/>
                      <a:pt x="103" y="2919"/>
                    </a:cubicBezTo>
                    <a:cubicBezTo>
                      <a:pt x="103" y="2919"/>
                      <a:pt x="341" y="6412"/>
                      <a:pt x="1" y="9507"/>
                    </a:cubicBezTo>
                    <a:cubicBezTo>
                      <a:pt x="1" y="9507"/>
                      <a:pt x="625" y="10227"/>
                      <a:pt x="2074" y="10227"/>
                    </a:cubicBezTo>
                    <a:cubicBezTo>
                      <a:pt x="3177" y="10227"/>
                      <a:pt x="4757" y="9811"/>
                      <a:pt x="6904" y="8343"/>
                    </a:cubicBezTo>
                    <a:cubicBezTo>
                      <a:pt x="6904" y="8343"/>
                      <a:pt x="5912" y="3019"/>
                      <a:pt x="6569" y="675"/>
                    </a:cubicBezTo>
                    <a:lnTo>
                      <a:pt x="6147" y="119"/>
                    </a:lnTo>
                    <a:cubicBezTo>
                      <a:pt x="5712" y="37"/>
                      <a:pt x="5303" y="0"/>
                      <a:pt x="49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5" name="Google Shape;930;p61">
                <a:extLst>
                  <a:ext uri="{FF2B5EF4-FFF2-40B4-BE49-F238E27FC236}">
                    <a16:creationId xmlns:a16="http://schemas.microsoft.com/office/drawing/2014/main" id="{C6EEE66C-1136-472D-B4D9-74F0D2C4969A}"/>
                  </a:ext>
                </a:extLst>
              </p:cNvPr>
              <p:cNvSpPr/>
              <p:nvPr/>
            </p:nvSpPr>
            <p:spPr>
              <a:xfrm>
                <a:off x="5353524" y="2428636"/>
                <a:ext cx="248961" cy="207315"/>
              </a:xfrm>
              <a:custGeom>
                <a:avLst/>
                <a:gdLst/>
                <a:ahLst/>
                <a:cxnLst/>
                <a:rect l="l" t="t" r="r" b="b"/>
                <a:pathLst>
                  <a:path w="18269" h="15213" extrusionOk="0">
                    <a:moveTo>
                      <a:pt x="7968" y="0"/>
                    </a:moveTo>
                    <a:cubicBezTo>
                      <a:pt x="3775" y="0"/>
                      <a:pt x="0" y="3545"/>
                      <a:pt x="2440" y="3697"/>
                    </a:cubicBezTo>
                    <a:cubicBezTo>
                      <a:pt x="2285" y="4672"/>
                      <a:pt x="2243" y="6546"/>
                      <a:pt x="3207" y="9436"/>
                    </a:cubicBezTo>
                    <a:cubicBezTo>
                      <a:pt x="3207" y="9436"/>
                      <a:pt x="3209" y="8632"/>
                      <a:pt x="4159" y="8586"/>
                    </a:cubicBezTo>
                    <a:cubicBezTo>
                      <a:pt x="4167" y="8586"/>
                      <a:pt x="4175" y="8586"/>
                      <a:pt x="4183" y="8586"/>
                    </a:cubicBezTo>
                    <a:cubicBezTo>
                      <a:pt x="5114" y="8586"/>
                      <a:pt x="5253" y="11184"/>
                      <a:pt x="4703" y="12013"/>
                    </a:cubicBezTo>
                    <a:cubicBezTo>
                      <a:pt x="4703" y="12013"/>
                      <a:pt x="6051" y="15212"/>
                      <a:pt x="9422" y="15212"/>
                    </a:cubicBezTo>
                    <a:cubicBezTo>
                      <a:pt x="10080" y="15212"/>
                      <a:pt x="10816" y="15090"/>
                      <a:pt x="11634" y="14798"/>
                    </a:cubicBezTo>
                    <a:cubicBezTo>
                      <a:pt x="16153" y="13187"/>
                      <a:pt x="18268" y="1418"/>
                      <a:pt x="8977" y="72"/>
                    </a:cubicBezTo>
                    <a:cubicBezTo>
                      <a:pt x="8640" y="23"/>
                      <a:pt x="8302" y="0"/>
                      <a:pt x="7968" y="0"/>
                    </a:cubicBezTo>
                    <a:close/>
                  </a:path>
                </a:pathLst>
              </a:custGeom>
              <a:solidFill>
                <a:srgbClr val="624889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6" name="Google Shape;931;p61">
                <a:extLst>
                  <a:ext uri="{FF2B5EF4-FFF2-40B4-BE49-F238E27FC236}">
                    <a16:creationId xmlns:a16="http://schemas.microsoft.com/office/drawing/2014/main" id="{F79D47E4-9D70-4F89-B815-6F43AB4CCBE2}"/>
                  </a:ext>
                </a:extLst>
              </p:cNvPr>
              <p:cNvSpPr/>
              <p:nvPr/>
            </p:nvSpPr>
            <p:spPr>
              <a:xfrm>
                <a:off x="5113516" y="2716626"/>
                <a:ext cx="590275" cy="752306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5205" extrusionOk="0">
                    <a:moveTo>
                      <a:pt x="24589" y="1"/>
                    </a:moveTo>
                    <a:cubicBezTo>
                      <a:pt x="20976" y="1"/>
                      <a:pt x="17388" y="604"/>
                      <a:pt x="14550" y="1994"/>
                    </a:cubicBezTo>
                    <a:cubicBezTo>
                      <a:pt x="7720" y="5340"/>
                      <a:pt x="8680" y="32177"/>
                      <a:pt x="8680" y="32177"/>
                    </a:cubicBezTo>
                    <a:cubicBezTo>
                      <a:pt x="8680" y="32177"/>
                      <a:pt x="1" y="41913"/>
                      <a:pt x="2567" y="46888"/>
                    </a:cubicBezTo>
                    <a:cubicBezTo>
                      <a:pt x="4818" y="51250"/>
                      <a:pt x="7918" y="55204"/>
                      <a:pt x="18096" y="55204"/>
                    </a:cubicBezTo>
                    <a:cubicBezTo>
                      <a:pt x="20618" y="55204"/>
                      <a:pt x="23574" y="54962"/>
                      <a:pt x="27059" y="54422"/>
                    </a:cubicBezTo>
                    <a:cubicBezTo>
                      <a:pt x="28696" y="54169"/>
                      <a:pt x="30065" y="54077"/>
                      <a:pt x="31221" y="54077"/>
                    </a:cubicBezTo>
                    <a:cubicBezTo>
                      <a:pt x="34281" y="54077"/>
                      <a:pt x="35846" y="54721"/>
                      <a:pt x="36925" y="54721"/>
                    </a:cubicBezTo>
                    <a:cubicBezTo>
                      <a:pt x="37609" y="54721"/>
                      <a:pt x="38098" y="54462"/>
                      <a:pt x="38650" y="53613"/>
                    </a:cubicBezTo>
                    <a:cubicBezTo>
                      <a:pt x="41356" y="49454"/>
                      <a:pt x="38390" y="44352"/>
                      <a:pt x="38506" y="36186"/>
                    </a:cubicBezTo>
                    <a:cubicBezTo>
                      <a:pt x="38621" y="28021"/>
                      <a:pt x="43314" y="7596"/>
                      <a:pt x="39437" y="4146"/>
                    </a:cubicBezTo>
                    <a:cubicBezTo>
                      <a:pt x="36643" y="1662"/>
                      <a:pt x="30584" y="1"/>
                      <a:pt x="245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7" name="Google Shape;932;p61">
                <a:extLst>
                  <a:ext uri="{FF2B5EF4-FFF2-40B4-BE49-F238E27FC236}">
                    <a16:creationId xmlns:a16="http://schemas.microsoft.com/office/drawing/2014/main" id="{9B1AFE21-58BA-4401-B7E3-F8FBB9842D6F}"/>
                  </a:ext>
                </a:extLst>
              </p:cNvPr>
              <p:cNvSpPr/>
              <p:nvPr/>
            </p:nvSpPr>
            <p:spPr>
              <a:xfrm>
                <a:off x="5174704" y="2982690"/>
                <a:ext cx="2140" cy="297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218" extrusionOk="0">
                    <a:moveTo>
                      <a:pt x="132" y="0"/>
                    </a:moveTo>
                    <a:lnTo>
                      <a:pt x="1" y="218"/>
                    </a:lnTo>
                    <a:cubicBezTo>
                      <a:pt x="49" y="142"/>
                      <a:pt x="100" y="69"/>
                      <a:pt x="157" y="0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8" name="Google Shape;933;p61">
                <a:extLst>
                  <a:ext uri="{FF2B5EF4-FFF2-40B4-BE49-F238E27FC236}">
                    <a16:creationId xmlns:a16="http://schemas.microsoft.com/office/drawing/2014/main" id="{8B1AABB5-9594-4252-AE16-B3E64A0847C0}"/>
                  </a:ext>
                </a:extLst>
              </p:cNvPr>
              <p:cNvSpPr/>
              <p:nvPr/>
            </p:nvSpPr>
            <p:spPr>
              <a:xfrm>
                <a:off x="5297215" y="2448519"/>
                <a:ext cx="179774" cy="69528"/>
              </a:xfrm>
              <a:custGeom>
                <a:avLst/>
                <a:gdLst/>
                <a:ahLst/>
                <a:cxnLst/>
                <a:rect l="l" t="t" r="r" b="b"/>
                <a:pathLst>
                  <a:path w="13192" h="5102" extrusionOk="0">
                    <a:moveTo>
                      <a:pt x="2369" y="1"/>
                    </a:moveTo>
                    <a:cubicBezTo>
                      <a:pt x="940" y="1"/>
                      <a:pt x="0" y="339"/>
                      <a:pt x="259" y="1185"/>
                    </a:cubicBezTo>
                    <a:cubicBezTo>
                      <a:pt x="956" y="3458"/>
                      <a:pt x="7588" y="5101"/>
                      <a:pt x="7588" y="5101"/>
                    </a:cubicBezTo>
                    <a:cubicBezTo>
                      <a:pt x="7588" y="5101"/>
                      <a:pt x="13191" y="3866"/>
                      <a:pt x="10365" y="2086"/>
                    </a:cubicBezTo>
                    <a:cubicBezTo>
                      <a:pt x="8590" y="967"/>
                      <a:pt x="4783" y="1"/>
                      <a:pt x="2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69" name="Google Shape;934;p61">
                <a:extLst>
                  <a:ext uri="{FF2B5EF4-FFF2-40B4-BE49-F238E27FC236}">
                    <a16:creationId xmlns:a16="http://schemas.microsoft.com/office/drawing/2014/main" id="{1DD5B3D0-584C-4DE4-9C6C-927232640A23}"/>
                  </a:ext>
                </a:extLst>
              </p:cNvPr>
              <p:cNvSpPr/>
              <p:nvPr/>
            </p:nvSpPr>
            <p:spPr>
              <a:xfrm>
                <a:off x="5367601" y="2415731"/>
                <a:ext cx="218081" cy="148812"/>
              </a:xfrm>
              <a:custGeom>
                <a:avLst/>
                <a:gdLst/>
                <a:ahLst/>
                <a:cxnLst/>
                <a:rect l="l" t="t" r="r" b="b"/>
                <a:pathLst>
                  <a:path w="16003" h="10920" extrusionOk="0">
                    <a:moveTo>
                      <a:pt x="12198" y="7506"/>
                    </a:moveTo>
                    <a:cubicBezTo>
                      <a:pt x="12200" y="7506"/>
                      <a:pt x="12202" y="7506"/>
                      <a:pt x="12204" y="7506"/>
                    </a:cubicBezTo>
                    <a:cubicBezTo>
                      <a:pt x="13369" y="7511"/>
                      <a:pt x="14763" y="7667"/>
                      <a:pt x="13914" y="9680"/>
                    </a:cubicBezTo>
                    <a:cubicBezTo>
                      <a:pt x="13914" y="9680"/>
                      <a:pt x="12056" y="9539"/>
                      <a:pt x="11276" y="9340"/>
                    </a:cubicBezTo>
                    <a:cubicBezTo>
                      <a:pt x="11276" y="9340"/>
                      <a:pt x="11048" y="7506"/>
                      <a:pt x="12198" y="7506"/>
                    </a:cubicBezTo>
                    <a:close/>
                    <a:moveTo>
                      <a:pt x="5124" y="0"/>
                    </a:moveTo>
                    <a:cubicBezTo>
                      <a:pt x="4300" y="0"/>
                      <a:pt x="3547" y="120"/>
                      <a:pt x="2893" y="375"/>
                    </a:cubicBezTo>
                    <a:cubicBezTo>
                      <a:pt x="552" y="1298"/>
                      <a:pt x="0" y="5963"/>
                      <a:pt x="0" y="5963"/>
                    </a:cubicBezTo>
                    <a:cubicBezTo>
                      <a:pt x="5297" y="10070"/>
                      <a:pt x="14292" y="10920"/>
                      <a:pt x="14292" y="10920"/>
                    </a:cubicBezTo>
                    <a:cubicBezTo>
                      <a:pt x="14292" y="10920"/>
                      <a:pt x="16002" y="3950"/>
                      <a:pt x="12441" y="2123"/>
                    </a:cubicBezTo>
                    <a:cubicBezTo>
                      <a:pt x="9869" y="803"/>
                      <a:pt x="7260" y="0"/>
                      <a:pt x="51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0" name="Google Shape;935;p61">
                <a:extLst>
                  <a:ext uri="{FF2B5EF4-FFF2-40B4-BE49-F238E27FC236}">
                    <a16:creationId xmlns:a16="http://schemas.microsoft.com/office/drawing/2014/main" id="{1CCCD385-86A2-4FC3-9CA3-1A8F0E3AA645}"/>
                  </a:ext>
                </a:extLst>
              </p:cNvPr>
              <p:cNvSpPr/>
              <p:nvPr/>
            </p:nvSpPr>
            <p:spPr>
              <a:xfrm>
                <a:off x="5370095" y="2675485"/>
                <a:ext cx="328450" cy="179147"/>
              </a:xfrm>
              <a:custGeom>
                <a:avLst/>
                <a:gdLst/>
                <a:ahLst/>
                <a:cxnLst/>
                <a:rect l="l" t="t" r="r" b="b"/>
                <a:pathLst>
                  <a:path w="24102" h="13146" extrusionOk="0">
                    <a:moveTo>
                      <a:pt x="11225" y="0"/>
                    </a:moveTo>
                    <a:cubicBezTo>
                      <a:pt x="3789" y="0"/>
                      <a:pt x="1" y="3589"/>
                      <a:pt x="1" y="3589"/>
                    </a:cubicBezTo>
                    <a:cubicBezTo>
                      <a:pt x="1" y="3589"/>
                      <a:pt x="7818" y="13075"/>
                      <a:pt x="13992" y="13146"/>
                    </a:cubicBezTo>
                    <a:cubicBezTo>
                      <a:pt x="14011" y="13146"/>
                      <a:pt x="14029" y="13146"/>
                      <a:pt x="14047" y="13146"/>
                    </a:cubicBezTo>
                    <a:cubicBezTo>
                      <a:pt x="20191" y="13146"/>
                      <a:pt x="24102" y="1507"/>
                      <a:pt x="14519" y="225"/>
                    </a:cubicBezTo>
                    <a:cubicBezTo>
                      <a:pt x="13352" y="69"/>
                      <a:pt x="12254" y="0"/>
                      <a:pt x="11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1" name="Google Shape;936;p61">
                <a:extLst>
                  <a:ext uri="{FF2B5EF4-FFF2-40B4-BE49-F238E27FC236}">
                    <a16:creationId xmlns:a16="http://schemas.microsoft.com/office/drawing/2014/main" id="{004D2FD7-F13A-4CDB-BB19-A7F5ABA9A8E9}"/>
                  </a:ext>
                </a:extLst>
              </p:cNvPr>
              <p:cNvSpPr/>
              <p:nvPr/>
            </p:nvSpPr>
            <p:spPr>
              <a:xfrm>
                <a:off x="5029189" y="2771027"/>
                <a:ext cx="331026" cy="556779"/>
              </a:xfrm>
              <a:custGeom>
                <a:avLst/>
                <a:gdLst/>
                <a:ahLst/>
                <a:cxnLst/>
                <a:rect l="l" t="t" r="r" b="b"/>
                <a:pathLst>
                  <a:path w="24291" h="40857" extrusionOk="0">
                    <a:moveTo>
                      <a:pt x="18614" y="1"/>
                    </a:moveTo>
                    <a:cubicBezTo>
                      <a:pt x="18614" y="1"/>
                      <a:pt x="0" y="21965"/>
                      <a:pt x="2684" y="32334"/>
                    </a:cubicBezTo>
                    <a:cubicBezTo>
                      <a:pt x="3965" y="37280"/>
                      <a:pt x="7570" y="40857"/>
                      <a:pt x="10413" y="40857"/>
                    </a:cubicBezTo>
                    <a:cubicBezTo>
                      <a:pt x="11523" y="40857"/>
                      <a:pt x="12517" y="40312"/>
                      <a:pt x="13211" y="39091"/>
                    </a:cubicBezTo>
                    <a:cubicBezTo>
                      <a:pt x="15684" y="34740"/>
                      <a:pt x="13211" y="28567"/>
                      <a:pt x="13211" y="28567"/>
                    </a:cubicBezTo>
                    <a:lnTo>
                      <a:pt x="23606" y="12672"/>
                    </a:lnTo>
                    <a:cubicBezTo>
                      <a:pt x="24291" y="2966"/>
                      <a:pt x="18614" y="1"/>
                      <a:pt x="186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  <p:grpSp>
          <p:nvGrpSpPr>
            <p:cNvPr id="136" name="Google Shape;937;p61">
              <a:extLst>
                <a:ext uri="{FF2B5EF4-FFF2-40B4-BE49-F238E27FC236}">
                  <a16:creationId xmlns:a16="http://schemas.microsoft.com/office/drawing/2014/main" id="{2056CCD6-96BD-47B4-A4FB-4E15A24BB0FE}"/>
                </a:ext>
              </a:extLst>
            </p:cNvPr>
            <p:cNvGrpSpPr/>
            <p:nvPr/>
          </p:nvGrpSpPr>
          <p:grpSpPr>
            <a:xfrm>
              <a:off x="3382878" y="2622174"/>
              <a:ext cx="862266" cy="1952385"/>
              <a:chOff x="3382878" y="2622174"/>
              <a:chExt cx="862266" cy="1952385"/>
            </a:xfrm>
          </p:grpSpPr>
          <p:sp>
            <p:nvSpPr>
              <p:cNvPr id="137" name="Google Shape;938;p61">
                <a:extLst>
                  <a:ext uri="{FF2B5EF4-FFF2-40B4-BE49-F238E27FC236}">
                    <a16:creationId xmlns:a16="http://schemas.microsoft.com/office/drawing/2014/main" id="{17CC7796-F192-4174-9F99-DA452A5BEB37}"/>
                  </a:ext>
                </a:extLst>
              </p:cNvPr>
              <p:cNvSpPr/>
              <p:nvPr/>
            </p:nvSpPr>
            <p:spPr>
              <a:xfrm>
                <a:off x="3387075" y="3704130"/>
                <a:ext cx="75047" cy="103951"/>
              </a:xfrm>
              <a:custGeom>
                <a:avLst/>
                <a:gdLst/>
                <a:ahLst/>
                <a:cxnLst/>
                <a:rect l="l" t="t" r="r" b="b"/>
                <a:pathLst>
                  <a:path w="5507" h="7628" extrusionOk="0">
                    <a:moveTo>
                      <a:pt x="4068" y="0"/>
                    </a:moveTo>
                    <a:cubicBezTo>
                      <a:pt x="3216" y="0"/>
                      <a:pt x="2188" y="493"/>
                      <a:pt x="1959" y="1088"/>
                    </a:cubicBezTo>
                    <a:cubicBezTo>
                      <a:pt x="1959" y="1088"/>
                      <a:pt x="1189" y="2979"/>
                      <a:pt x="860" y="4254"/>
                    </a:cubicBezTo>
                    <a:cubicBezTo>
                      <a:pt x="532" y="5530"/>
                      <a:pt x="1" y="7180"/>
                      <a:pt x="209" y="7354"/>
                    </a:cubicBezTo>
                    <a:cubicBezTo>
                      <a:pt x="215" y="7360"/>
                      <a:pt x="223" y="7363"/>
                      <a:pt x="231" y="7363"/>
                    </a:cubicBezTo>
                    <a:cubicBezTo>
                      <a:pt x="489" y="7363"/>
                      <a:pt x="1554" y="4874"/>
                      <a:pt x="1555" y="4873"/>
                    </a:cubicBezTo>
                    <a:lnTo>
                      <a:pt x="1555" y="4873"/>
                    </a:lnTo>
                    <a:cubicBezTo>
                      <a:pt x="1554" y="4874"/>
                      <a:pt x="1284" y="7393"/>
                      <a:pt x="1584" y="7616"/>
                    </a:cubicBezTo>
                    <a:cubicBezTo>
                      <a:pt x="1595" y="7624"/>
                      <a:pt x="1607" y="7628"/>
                      <a:pt x="1619" y="7628"/>
                    </a:cubicBezTo>
                    <a:cubicBezTo>
                      <a:pt x="1948" y="7628"/>
                      <a:pt x="2770" y="4867"/>
                      <a:pt x="2770" y="4867"/>
                    </a:cubicBezTo>
                    <a:cubicBezTo>
                      <a:pt x="2770" y="4867"/>
                      <a:pt x="2886" y="7110"/>
                      <a:pt x="3218" y="7168"/>
                    </a:cubicBezTo>
                    <a:cubicBezTo>
                      <a:pt x="3222" y="7169"/>
                      <a:pt x="3226" y="7170"/>
                      <a:pt x="3230" y="7170"/>
                    </a:cubicBezTo>
                    <a:cubicBezTo>
                      <a:pt x="3559" y="7170"/>
                      <a:pt x="3973" y="4771"/>
                      <a:pt x="3973" y="4771"/>
                    </a:cubicBezTo>
                    <a:cubicBezTo>
                      <a:pt x="3973" y="4771"/>
                      <a:pt x="4747" y="5690"/>
                      <a:pt x="4997" y="6344"/>
                    </a:cubicBezTo>
                    <a:cubicBezTo>
                      <a:pt x="4997" y="6344"/>
                      <a:pt x="5436" y="6062"/>
                      <a:pt x="4972" y="4755"/>
                    </a:cubicBezTo>
                    <a:cubicBezTo>
                      <a:pt x="4509" y="3447"/>
                      <a:pt x="5506" y="2302"/>
                      <a:pt x="5262" y="834"/>
                    </a:cubicBezTo>
                    <a:cubicBezTo>
                      <a:pt x="5161" y="235"/>
                      <a:pt x="4657" y="0"/>
                      <a:pt x="40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8" name="Google Shape;939;p61">
                <a:extLst>
                  <a:ext uri="{FF2B5EF4-FFF2-40B4-BE49-F238E27FC236}">
                    <a16:creationId xmlns:a16="http://schemas.microsoft.com/office/drawing/2014/main" id="{DA6CA348-3765-4614-A689-87C93B2BB45E}"/>
                  </a:ext>
                </a:extLst>
              </p:cNvPr>
              <p:cNvSpPr/>
              <p:nvPr/>
            </p:nvSpPr>
            <p:spPr>
              <a:xfrm>
                <a:off x="3420163" y="3708340"/>
                <a:ext cx="50653" cy="65330"/>
              </a:xfrm>
              <a:custGeom>
                <a:avLst/>
                <a:gdLst/>
                <a:ahLst/>
                <a:cxnLst/>
                <a:rect l="l" t="t" r="r" b="b"/>
                <a:pathLst>
                  <a:path w="3717" h="4794" extrusionOk="0">
                    <a:moveTo>
                      <a:pt x="2664" y="0"/>
                    </a:moveTo>
                    <a:lnTo>
                      <a:pt x="0" y="372"/>
                    </a:lnTo>
                    <a:cubicBezTo>
                      <a:pt x="0" y="372"/>
                      <a:pt x="1362" y="1732"/>
                      <a:pt x="1928" y="2291"/>
                    </a:cubicBezTo>
                    <a:cubicBezTo>
                      <a:pt x="2493" y="2852"/>
                      <a:pt x="3025" y="4653"/>
                      <a:pt x="3511" y="4793"/>
                    </a:cubicBezTo>
                    <a:cubicBezTo>
                      <a:pt x="3511" y="4793"/>
                      <a:pt x="3717" y="1516"/>
                      <a:pt x="266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39" name="Google Shape;940;p61">
                <a:extLst>
                  <a:ext uri="{FF2B5EF4-FFF2-40B4-BE49-F238E27FC236}">
                    <a16:creationId xmlns:a16="http://schemas.microsoft.com/office/drawing/2014/main" id="{F38E3273-CE38-4F89-8BE9-53D04618A729}"/>
                  </a:ext>
                </a:extLst>
              </p:cNvPr>
              <p:cNvSpPr/>
              <p:nvPr/>
            </p:nvSpPr>
            <p:spPr>
              <a:xfrm>
                <a:off x="3382878" y="2944369"/>
                <a:ext cx="123969" cy="781714"/>
              </a:xfrm>
              <a:custGeom>
                <a:avLst/>
                <a:gdLst/>
                <a:ahLst/>
                <a:cxnLst/>
                <a:rect l="l" t="t" r="r" b="b"/>
                <a:pathLst>
                  <a:path w="9097" h="57363" extrusionOk="0">
                    <a:moveTo>
                      <a:pt x="4000" y="1"/>
                    </a:moveTo>
                    <a:cubicBezTo>
                      <a:pt x="0" y="4260"/>
                      <a:pt x="2286" y="12215"/>
                      <a:pt x="4000" y="27146"/>
                    </a:cubicBezTo>
                    <a:lnTo>
                      <a:pt x="2065" y="57331"/>
                    </a:lnTo>
                    <a:cubicBezTo>
                      <a:pt x="2065" y="57331"/>
                      <a:pt x="2277" y="57363"/>
                      <a:pt x="2605" y="57363"/>
                    </a:cubicBezTo>
                    <a:cubicBezTo>
                      <a:pt x="3303" y="57363"/>
                      <a:pt x="4527" y="57222"/>
                      <a:pt x="5370" y="56347"/>
                    </a:cubicBezTo>
                    <a:lnTo>
                      <a:pt x="9096" y="28461"/>
                    </a:lnTo>
                    <a:lnTo>
                      <a:pt x="9096" y="6235"/>
                    </a:lnTo>
                    <a:lnTo>
                      <a:pt x="40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0" name="Google Shape;941;p61">
                <a:extLst>
                  <a:ext uri="{FF2B5EF4-FFF2-40B4-BE49-F238E27FC236}">
                    <a16:creationId xmlns:a16="http://schemas.microsoft.com/office/drawing/2014/main" id="{A09ED184-E4E0-43B5-B23A-6E8E8325ED10}"/>
                  </a:ext>
                </a:extLst>
              </p:cNvPr>
              <p:cNvSpPr/>
              <p:nvPr/>
            </p:nvSpPr>
            <p:spPr>
              <a:xfrm>
                <a:off x="3659285" y="3488093"/>
                <a:ext cx="400662" cy="1086466"/>
              </a:xfrm>
              <a:custGeom>
                <a:avLst/>
                <a:gdLst/>
                <a:ahLst/>
                <a:cxnLst/>
                <a:rect l="l" t="t" r="r" b="b"/>
                <a:pathLst>
                  <a:path w="29401" h="79726" extrusionOk="0">
                    <a:moveTo>
                      <a:pt x="8066" y="1"/>
                    </a:moveTo>
                    <a:cubicBezTo>
                      <a:pt x="4510" y="1"/>
                      <a:pt x="0" y="12247"/>
                      <a:pt x="0" y="12247"/>
                    </a:cubicBezTo>
                    <a:cubicBezTo>
                      <a:pt x="0" y="12247"/>
                      <a:pt x="5519" y="27380"/>
                      <a:pt x="6212" y="33433"/>
                    </a:cubicBezTo>
                    <a:cubicBezTo>
                      <a:pt x="6907" y="39487"/>
                      <a:pt x="8035" y="42169"/>
                      <a:pt x="11536" y="48922"/>
                    </a:cubicBezTo>
                    <a:cubicBezTo>
                      <a:pt x="15943" y="57423"/>
                      <a:pt x="18479" y="67971"/>
                      <a:pt x="19216" y="71061"/>
                    </a:cubicBezTo>
                    <a:cubicBezTo>
                      <a:pt x="19204" y="71322"/>
                      <a:pt x="19143" y="71541"/>
                      <a:pt x="19070" y="71792"/>
                    </a:cubicBezTo>
                    <a:cubicBezTo>
                      <a:pt x="18805" y="72697"/>
                      <a:pt x="18195" y="74586"/>
                      <a:pt x="17992" y="75404"/>
                    </a:cubicBezTo>
                    <a:cubicBezTo>
                      <a:pt x="17749" y="76420"/>
                      <a:pt x="18554" y="79134"/>
                      <a:pt x="18786" y="79725"/>
                    </a:cubicBezTo>
                    <a:lnTo>
                      <a:pt x="19447" y="79725"/>
                    </a:lnTo>
                    <a:cubicBezTo>
                      <a:pt x="19462" y="79230"/>
                      <a:pt x="19546" y="77126"/>
                      <a:pt x="20076" y="76664"/>
                    </a:cubicBezTo>
                    <a:cubicBezTo>
                      <a:pt x="20076" y="76664"/>
                      <a:pt x="20240" y="76633"/>
                      <a:pt x="20494" y="76633"/>
                    </a:cubicBezTo>
                    <a:cubicBezTo>
                      <a:pt x="21058" y="76633"/>
                      <a:pt x="22060" y="76785"/>
                      <a:pt x="22671" y="77764"/>
                    </a:cubicBezTo>
                    <a:cubicBezTo>
                      <a:pt x="23104" y="78460"/>
                      <a:pt x="23475" y="78903"/>
                      <a:pt x="23766" y="79191"/>
                    </a:cubicBezTo>
                    <a:lnTo>
                      <a:pt x="29400" y="79191"/>
                    </a:lnTo>
                    <a:cubicBezTo>
                      <a:pt x="29250" y="78983"/>
                      <a:pt x="29086" y="78794"/>
                      <a:pt x="28909" y="78646"/>
                    </a:cubicBezTo>
                    <a:cubicBezTo>
                      <a:pt x="28321" y="78149"/>
                      <a:pt x="27664" y="77953"/>
                      <a:pt x="27536" y="77920"/>
                    </a:cubicBezTo>
                    <a:cubicBezTo>
                      <a:pt x="27527" y="77918"/>
                      <a:pt x="27517" y="77914"/>
                      <a:pt x="27510" y="77910"/>
                    </a:cubicBezTo>
                    <a:cubicBezTo>
                      <a:pt x="26477" y="77075"/>
                      <a:pt x="23830" y="73504"/>
                      <a:pt x="23286" y="71710"/>
                    </a:cubicBezTo>
                    <a:cubicBezTo>
                      <a:pt x="20431" y="62299"/>
                      <a:pt x="15631" y="39842"/>
                      <a:pt x="15096" y="36638"/>
                    </a:cubicBezTo>
                    <a:cubicBezTo>
                      <a:pt x="14562" y="33433"/>
                      <a:pt x="14135" y="17378"/>
                      <a:pt x="10943" y="4290"/>
                    </a:cubicBezTo>
                    <a:cubicBezTo>
                      <a:pt x="10186" y="1185"/>
                      <a:pt x="9172" y="1"/>
                      <a:pt x="80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1" name="Google Shape;942;p61">
                <a:extLst>
                  <a:ext uri="{FF2B5EF4-FFF2-40B4-BE49-F238E27FC236}">
                    <a16:creationId xmlns:a16="http://schemas.microsoft.com/office/drawing/2014/main" id="{A0C55C11-0AF2-4E80-B50C-B14A26521B9C}"/>
                  </a:ext>
                </a:extLst>
              </p:cNvPr>
              <p:cNvSpPr/>
              <p:nvPr/>
            </p:nvSpPr>
            <p:spPr>
              <a:xfrm>
                <a:off x="3465461" y="3604008"/>
                <a:ext cx="192420" cy="955915"/>
              </a:xfrm>
              <a:custGeom>
                <a:avLst/>
                <a:gdLst/>
                <a:ahLst/>
                <a:cxnLst/>
                <a:rect l="l" t="t" r="r" b="b"/>
                <a:pathLst>
                  <a:path w="14120" h="70146" extrusionOk="0">
                    <a:moveTo>
                      <a:pt x="854" y="1"/>
                    </a:moveTo>
                    <a:lnTo>
                      <a:pt x="854" y="1"/>
                    </a:lnTo>
                    <a:cubicBezTo>
                      <a:pt x="0" y="13343"/>
                      <a:pt x="2529" y="16653"/>
                      <a:pt x="3511" y="22139"/>
                    </a:cubicBezTo>
                    <a:cubicBezTo>
                      <a:pt x="4255" y="26290"/>
                      <a:pt x="2140" y="32304"/>
                      <a:pt x="4273" y="38990"/>
                    </a:cubicBezTo>
                    <a:cubicBezTo>
                      <a:pt x="5692" y="43441"/>
                      <a:pt x="8846" y="62312"/>
                      <a:pt x="8846" y="62312"/>
                    </a:cubicBezTo>
                    <a:lnTo>
                      <a:pt x="8846" y="70145"/>
                    </a:lnTo>
                    <a:lnTo>
                      <a:pt x="14119" y="70145"/>
                    </a:lnTo>
                    <a:cubicBezTo>
                      <a:pt x="14119" y="70145"/>
                      <a:pt x="12041" y="61476"/>
                      <a:pt x="12041" y="58217"/>
                    </a:cubicBezTo>
                    <a:cubicBezTo>
                      <a:pt x="12041" y="44152"/>
                      <a:pt x="10101" y="27384"/>
                      <a:pt x="10390" y="21008"/>
                    </a:cubicBezTo>
                    <a:cubicBezTo>
                      <a:pt x="10671" y="14777"/>
                      <a:pt x="12763" y="2492"/>
                      <a:pt x="12763" y="2492"/>
                    </a:cubicBez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2" name="Google Shape;943;p61">
                <a:extLst>
                  <a:ext uri="{FF2B5EF4-FFF2-40B4-BE49-F238E27FC236}">
                    <a16:creationId xmlns:a16="http://schemas.microsoft.com/office/drawing/2014/main" id="{11779248-18AD-4E24-8903-3453655576B5}"/>
                  </a:ext>
                </a:extLst>
              </p:cNvPr>
              <p:cNvSpPr/>
              <p:nvPr/>
            </p:nvSpPr>
            <p:spPr>
              <a:xfrm>
                <a:off x="3445265" y="3314301"/>
                <a:ext cx="329363" cy="1085308"/>
              </a:xfrm>
              <a:custGeom>
                <a:avLst/>
                <a:gdLst/>
                <a:ahLst/>
                <a:cxnLst/>
                <a:rect l="l" t="t" r="r" b="b"/>
                <a:pathLst>
                  <a:path w="24169" h="79641" extrusionOk="0">
                    <a:moveTo>
                      <a:pt x="24168" y="0"/>
                    </a:moveTo>
                    <a:lnTo>
                      <a:pt x="8897" y="711"/>
                    </a:lnTo>
                    <a:cubicBezTo>
                      <a:pt x="8897" y="711"/>
                      <a:pt x="1" y="8103"/>
                      <a:pt x="2336" y="21260"/>
                    </a:cubicBezTo>
                    <a:cubicBezTo>
                      <a:pt x="2336" y="21260"/>
                      <a:pt x="2327" y="21395"/>
                      <a:pt x="2316" y="21632"/>
                    </a:cubicBezTo>
                    <a:cubicBezTo>
                      <a:pt x="1944" y="27825"/>
                      <a:pt x="2309" y="31823"/>
                      <a:pt x="2902" y="34894"/>
                    </a:cubicBezTo>
                    <a:cubicBezTo>
                      <a:pt x="3556" y="38282"/>
                      <a:pt x="4483" y="40548"/>
                      <a:pt x="4993" y="43400"/>
                    </a:cubicBezTo>
                    <a:cubicBezTo>
                      <a:pt x="5737" y="47551"/>
                      <a:pt x="3622" y="53563"/>
                      <a:pt x="5755" y="60249"/>
                    </a:cubicBezTo>
                    <a:cubicBezTo>
                      <a:pt x="6764" y="63414"/>
                      <a:pt x="8650" y="73862"/>
                      <a:pt x="9656" y="79641"/>
                    </a:cubicBezTo>
                    <a:lnTo>
                      <a:pt x="13527" y="79641"/>
                    </a:lnTo>
                    <a:cubicBezTo>
                      <a:pt x="13526" y="79586"/>
                      <a:pt x="13525" y="79529"/>
                      <a:pt x="13525" y="79477"/>
                    </a:cubicBezTo>
                    <a:cubicBezTo>
                      <a:pt x="13525" y="65412"/>
                      <a:pt x="11585" y="48643"/>
                      <a:pt x="11872" y="42267"/>
                    </a:cubicBezTo>
                    <a:cubicBezTo>
                      <a:pt x="11994" y="39581"/>
                      <a:pt x="12452" y="35768"/>
                      <a:pt x="12934" y="32300"/>
                    </a:cubicBezTo>
                    <a:cubicBezTo>
                      <a:pt x="12937" y="32284"/>
                      <a:pt x="14776" y="20443"/>
                      <a:pt x="16230" y="19584"/>
                    </a:cubicBezTo>
                    <a:cubicBezTo>
                      <a:pt x="17105" y="19066"/>
                      <a:pt x="24168" y="0"/>
                      <a:pt x="241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3" name="Google Shape;944;p61">
                <a:extLst>
                  <a:ext uri="{FF2B5EF4-FFF2-40B4-BE49-F238E27FC236}">
                    <a16:creationId xmlns:a16="http://schemas.microsoft.com/office/drawing/2014/main" id="{29D01A76-6E1E-46A0-9223-9DA0B6634E70}"/>
                  </a:ext>
                </a:extLst>
              </p:cNvPr>
              <p:cNvSpPr/>
              <p:nvPr/>
            </p:nvSpPr>
            <p:spPr>
              <a:xfrm>
                <a:off x="3419059" y="2655657"/>
                <a:ext cx="268503" cy="230768"/>
              </a:xfrm>
              <a:custGeom>
                <a:avLst/>
                <a:gdLst/>
                <a:ahLst/>
                <a:cxnLst/>
                <a:rect l="l" t="t" r="r" b="b"/>
                <a:pathLst>
                  <a:path w="19703" h="16934" extrusionOk="0">
                    <a:moveTo>
                      <a:pt x="11596" y="1"/>
                    </a:moveTo>
                    <a:cubicBezTo>
                      <a:pt x="9181" y="1"/>
                      <a:pt x="7031" y="721"/>
                      <a:pt x="7031" y="721"/>
                    </a:cubicBezTo>
                    <a:cubicBezTo>
                      <a:pt x="1" y="4304"/>
                      <a:pt x="7005" y="16731"/>
                      <a:pt x="13011" y="16931"/>
                    </a:cubicBezTo>
                    <a:cubicBezTo>
                      <a:pt x="13069" y="16933"/>
                      <a:pt x="13126" y="16934"/>
                      <a:pt x="13184" y="16934"/>
                    </a:cubicBezTo>
                    <a:cubicBezTo>
                      <a:pt x="17927" y="16934"/>
                      <a:pt x="19703" y="10358"/>
                      <a:pt x="17903" y="4062"/>
                    </a:cubicBezTo>
                    <a:cubicBezTo>
                      <a:pt x="16968" y="797"/>
                      <a:pt x="14136" y="1"/>
                      <a:pt x="11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4" name="Google Shape;945;p61">
                <a:extLst>
                  <a:ext uri="{FF2B5EF4-FFF2-40B4-BE49-F238E27FC236}">
                    <a16:creationId xmlns:a16="http://schemas.microsoft.com/office/drawing/2014/main" id="{3109ECB5-1763-4ADE-95A9-98752696177B}"/>
                  </a:ext>
                </a:extLst>
              </p:cNvPr>
              <p:cNvSpPr/>
              <p:nvPr/>
            </p:nvSpPr>
            <p:spPr>
              <a:xfrm>
                <a:off x="3506834" y="2826532"/>
                <a:ext cx="122797" cy="133100"/>
              </a:xfrm>
              <a:custGeom>
                <a:avLst/>
                <a:gdLst/>
                <a:ahLst/>
                <a:cxnLst/>
                <a:rect l="l" t="t" r="r" b="b"/>
                <a:pathLst>
                  <a:path w="9011" h="9767" extrusionOk="0">
                    <a:moveTo>
                      <a:pt x="254" y="378"/>
                    </a:moveTo>
                    <a:lnTo>
                      <a:pt x="254" y="378"/>
                    </a:lnTo>
                    <a:cubicBezTo>
                      <a:pt x="254" y="378"/>
                      <a:pt x="1393" y="4131"/>
                      <a:pt x="0" y="8415"/>
                    </a:cubicBezTo>
                    <a:cubicBezTo>
                      <a:pt x="0" y="8415"/>
                      <a:pt x="1922" y="9766"/>
                      <a:pt x="4350" y="9766"/>
                    </a:cubicBezTo>
                    <a:cubicBezTo>
                      <a:pt x="5443" y="9766"/>
                      <a:pt x="6640" y="9492"/>
                      <a:pt x="7810" y="8696"/>
                    </a:cubicBezTo>
                    <a:cubicBezTo>
                      <a:pt x="9011" y="7879"/>
                      <a:pt x="8220" y="7086"/>
                      <a:pt x="8220" y="7086"/>
                    </a:cubicBezTo>
                    <a:cubicBezTo>
                      <a:pt x="7047" y="6072"/>
                      <a:pt x="7436" y="4216"/>
                      <a:pt x="7436" y="4216"/>
                    </a:cubicBezTo>
                    <a:cubicBezTo>
                      <a:pt x="3407" y="1"/>
                      <a:pt x="1015" y="881"/>
                      <a:pt x="254" y="378"/>
                    </a:cubicBezTo>
                    <a:close/>
                  </a:path>
                </a:pathLst>
              </a:custGeom>
              <a:solidFill>
                <a:srgbClr val="F9AF9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5" name="Google Shape;946;p61">
                <a:extLst>
                  <a:ext uri="{FF2B5EF4-FFF2-40B4-BE49-F238E27FC236}">
                    <a16:creationId xmlns:a16="http://schemas.microsoft.com/office/drawing/2014/main" id="{D0758431-89F0-4686-B33C-AD0FAC221012}"/>
                  </a:ext>
                </a:extLst>
              </p:cNvPr>
              <p:cNvSpPr/>
              <p:nvPr/>
            </p:nvSpPr>
            <p:spPr>
              <a:xfrm>
                <a:off x="3572369" y="4467937"/>
                <a:ext cx="94248" cy="106622"/>
              </a:xfrm>
              <a:custGeom>
                <a:avLst/>
                <a:gdLst/>
                <a:ahLst/>
                <a:cxnLst/>
                <a:rect l="l" t="t" r="r" b="b"/>
                <a:pathLst>
                  <a:path w="6916" h="7824" extrusionOk="0">
                    <a:moveTo>
                      <a:pt x="2393" y="0"/>
                    </a:moveTo>
                    <a:cubicBezTo>
                      <a:pt x="1919" y="0"/>
                      <a:pt x="1438" y="136"/>
                      <a:pt x="1051" y="536"/>
                    </a:cubicBezTo>
                    <a:cubicBezTo>
                      <a:pt x="1051" y="536"/>
                      <a:pt x="289" y="2656"/>
                      <a:pt x="289" y="3813"/>
                    </a:cubicBezTo>
                    <a:cubicBezTo>
                      <a:pt x="289" y="4757"/>
                      <a:pt x="0" y="6704"/>
                      <a:pt x="133" y="7823"/>
                    </a:cubicBezTo>
                    <a:lnTo>
                      <a:pt x="6901" y="7822"/>
                    </a:lnTo>
                    <a:cubicBezTo>
                      <a:pt x="6916" y="6819"/>
                      <a:pt x="6854" y="4512"/>
                      <a:pt x="6274" y="4003"/>
                    </a:cubicBezTo>
                    <a:cubicBezTo>
                      <a:pt x="5453" y="3278"/>
                      <a:pt x="5324" y="2100"/>
                      <a:pt x="4380" y="613"/>
                    </a:cubicBezTo>
                    <a:cubicBezTo>
                      <a:pt x="4380" y="613"/>
                      <a:pt x="3400" y="0"/>
                      <a:pt x="23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6" name="Google Shape;947;p61">
                <a:extLst>
                  <a:ext uri="{FF2B5EF4-FFF2-40B4-BE49-F238E27FC236}">
                    <a16:creationId xmlns:a16="http://schemas.microsoft.com/office/drawing/2014/main" id="{6F811D1A-1A01-415A-BAE5-7531C0C6C974}"/>
                  </a:ext>
                </a:extLst>
              </p:cNvPr>
              <p:cNvSpPr/>
              <p:nvPr/>
            </p:nvSpPr>
            <p:spPr>
              <a:xfrm>
                <a:off x="3569098" y="4519885"/>
                <a:ext cx="97328" cy="54674"/>
              </a:xfrm>
              <a:custGeom>
                <a:avLst/>
                <a:gdLst/>
                <a:ahLst/>
                <a:cxnLst/>
                <a:rect l="l" t="t" r="r" b="b"/>
                <a:pathLst>
                  <a:path w="7142" h="4012" extrusionOk="0">
                    <a:moveTo>
                      <a:pt x="530" y="1"/>
                    </a:moveTo>
                    <a:cubicBezTo>
                      <a:pt x="1" y="954"/>
                      <a:pt x="373" y="4011"/>
                      <a:pt x="373" y="4011"/>
                    </a:cubicBezTo>
                    <a:lnTo>
                      <a:pt x="1988" y="4011"/>
                    </a:lnTo>
                    <a:lnTo>
                      <a:pt x="530" y="1"/>
                    </a:lnTo>
                    <a:close/>
                    <a:moveTo>
                      <a:pt x="4826" y="452"/>
                    </a:moveTo>
                    <a:cubicBezTo>
                      <a:pt x="4343" y="452"/>
                      <a:pt x="3149" y="4011"/>
                      <a:pt x="3149" y="4011"/>
                    </a:cubicBezTo>
                    <a:lnTo>
                      <a:pt x="7141" y="4011"/>
                    </a:lnTo>
                    <a:cubicBezTo>
                      <a:pt x="7141" y="4011"/>
                      <a:pt x="5317" y="595"/>
                      <a:pt x="4853" y="456"/>
                    </a:cubicBezTo>
                    <a:cubicBezTo>
                      <a:pt x="4844" y="453"/>
                      <a:pt x="4835" y="452"/>
                      <a:pt x="4826" y="4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7" name="Google Shape;948;p61">
                <a:extLst>
                  <a:ext uri="{FF2B5EF4-FFF2-40B4-BE49-F238E27FC236}">
                    <a16:creationId xmlns:a16="http://schemas.microsoft.com/office/drawing/2014/main" id="{DD58C5B8-FF08-44D3-A2E9-87B0E70B5070}"/>
                  </a:ext>
                </a:extLst>
              </p:cNvPr>
              <p:cNvSpPr/>
              <p:nvPr/>
            </p:nvSpPr>
            <p:spPr>
              <a:xfrm>
                <a:off x="3536119" y="3314301"/>
                <a:ext cx="419945" cy="1076872"/>
              </a:xfrm>
              <a:custGeom>
                <a:avLst/>
                <a:gdLst/>
                <a:ahLst/>
                <a:cxnLst/>
                <a:rect l="l" t="t" r="r" b="b"/>
                <a:pathLst>
                  <a:path w="30816" h="79022" extrusionOk="0">
                    <a:moveTo>
                      <a:pt x="17501" y="0"/>
                    </a:moveTo>
                    <a:lnTo>
                      <a:pt x="7299" y="239"/>
                    </a:lnTo>
                    <a:cubicBezTo>
                      <a:pt x="7712" y="8191"/>
                      <a:pt x="1" y="16775"/>
                      <a:pt x="9390" y="25972"/>
                    </a:cubicBezTo>
                    <a:cubicBezTo>
                      <a:pt x="10612" y="29408"/>
                      <a:pt x="14664" y="41055"/>
                      <a:pt x="15252" y="46185"/>
                    </a:cubicBezTo>
                    <a:cubicBezTo>
                      <a:pt x="15946" y="52238"/>
                      <a:pt x="17073" y="54921"/>
                      <a:pt x="20574" y="61674"/>
                    </a:cubicBezTo>
                    <a:cubicBezTo>
                      <a:pt x="23605" y="67518"/>
                      <a:pt x="25749" y="74330"/>
                      <a:pt x="27034" y="79021"/>
                    </a:cubicBezTo>
                    <a:lnTo>
                      <a:pt x="30816" y="79022"/>
                    </a:lnTo>
                    <a:cubicBezTo>
                      <a:pt x="28030" y="68303"/>
                      <a:pt x="24582" y="52077"/>
                      <a:pt x="24136" y="49389"/>
                    </a:cubicBezTo>
                    <a:cubicBezTo>
                      <a:pt x="23846" y="47653"/>
                      <a:pt x="23587" y="42140"/>
                      <a:pt x="22903" y="35374"/>
                    </a:cubicBezTo>
                    <a:cubicBezTo>
                      <a:pt x="22725" y="27658"/>
                      <a:pt x="21835" y="10016"/>
                      <a:pt x="175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8" name="Google Shape;949;p61">
                <a:extLst>
                  <a:ext uri="{FF2B5EF4-FFF2-40B4-BE49-F238E27FC236}">
                    <a16:creationId xmlns:a16="http://schemas.microsoft.com/office/drawing/2014/main" id="{C47CB644-3508-454B-A158-7A28B8A228BE}"/>
                  </a:ext>
                </a:extLst>
              </p:cNvPr>
              <p:cNvSpPr/>
              <p:nvPr/>
            </p:nvSpPr>
            <p:spPr>
              <a:xfrm>
                <a:off x="3901159" y="4465130"/>
                <a:ext cx="173355" cy="109429"/>
              </a:xfrm>
              <a:custGeom>
                <a:avLst/>
                <a:gdLst/>
                <a:ahLst/>
                <a:cxnLst/>
                <a:rect l="l" t="t" r="r" b="b"/>
                <a:pathLst>
                  <a:path w="12721" h="8030" extrusionOk="0">
                    <a:moveTo>
                      <a:pt x="1822" y="1"/>
                    </a:moveTo>
                    <a:cubicBezTo>
                      <a:pt x="1571" y="1"/>
                      <a:pt x="1318" y="67"/>
                      <a:pt x="1060" y="214"/>
                    </a:cubicBezTo>
                    <a:cubicBezTo>
                      <a:pt x="916" y="1764"/>
                      <a:pt x="446" y="2890"/>
                      <a:pt x="243" y="3708"/>
                    </a:cubicBezTo>
                    <a:cubicBezTo>
                      <a:pt x="0" y="4722"/>
                      <a:pt x="805" y="7438"/>
                      <a:pt x="1037" y="8029"/>
                    </a:cubicBezTo>
                    <a:lnTo>
                      <a:pt x="1698" y="8029"/>
                    </a:lnTo>
                    <a:cubicBezTo>
                      <a:pt x="1713" y="7534"/>
                      <a:pt x="1919" y="6176"/>
                      <a:pt x="2449" y="5715"/>
                    </a:cubicBezTo>
                    <a:cubicBezTo>
                      <a:pt x="2449" y="5715"/>
                      <a:pt x="2451" y="5714"/>
                      <a:pt x="2457" y="5714"/>
                    </a:cubicBezTo>
                    <a:cubicBezTo>
                      <a:pt x="2518" y="5714"/>
                      <a:pt x="2922" y="5735"/>
                      <a:pt x="3584" y="6248"/>
                    </a:cubicBezTo>
                    <a:cubicBezTo>
                      <a:pt x="4354" y="6846"/>
                      <a:pt x="5450" y="8029"/>
                      <a:pt x="6017" y="8029"/>
                    </a:cubicBezTo>
                    <a:lnTo>
                      <a:pt x="12720" y="8029"/>
                    </a:lnTo>
                    <a:cubicBezTo>
                      <a:pt x="12569" y="7821"/>
                      <a:pt x="12553" y="7405"/>
                      <a:pt x="11439" y="6738"/>
                    </a:cubicBezTo>
                    <a:cubicBezTo>
                      <a:pt x="10702" y="6348"/>
                      <a:pt x="9900" y="6287"/>
                      <a:pt x="9788" y="6223"/>
                    </a:cubicBezTo>
                    <a:cubicBezTo>
                      <a:pt x="9779" y="6220"/>
                      <a:pt x="9770" y="6216"/>
                      <a:pt x="9761" y="6213"/>
                    </a:cubicBezTo>
                    <a:cubicBezTo>
                      <a:pt x="9761" y="6213"/>
                      <a:pt x="9706" y="6225"/>
                      <a:pt x="9601" y="6225"/>
                    </a:cubicBezTo>
                    <a:cubicBezTo>
                      <a:pt x="9299" y="6225"/>
                      <a:pt x="8583" y="6118"/>
                      <a:pt x="7585" y="5278"/>
                    </a:cubicBezTo>
                    <a:cubicBezTo>
                      <a:pt x="5246" y="3308"/>
                      <a:pt x="3590" y="1"/>
                      <a:pt x="182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49" name="Google Shape;950;p61">
                <a:extLst>
                  <a:ext uri="{FF2B5EF4-FFF2-40B4-BE49-F238E27FC236}">
                    <a16:creationId xmlns:a16="http://schemas.microsoft.com/office/drawing/2014/main" id="{DAA4FF5C-8926-4745-8D27-8170020AAD24}"/>
                  </a:ext>
                </a:extLst>
              </p:cNvPr>
              <p:cNvSpPr/>
              <p:nvPr/>
            </p:nvSpPr>
            <p:spPr>
              <a:xfrm>
                <a:off x="3387961" y="2904754"/>
                <a:ext cx="466524" cy="431188"/>
              </a:xfrm>
              <a:custGeom>
                <a:avLst/>
                <a:gdLst/>
                <a:ahLst/>
                <a:cxnLst/>
                <a:rect l="l" t="t" r="r" b="b"/>
                <a:pathLst>
                  <a:path w="34234" h="31641" extrusionOk="0">
                    <a:moveTo>
                      <a:pt x="21646" y="0"/>
                    </a:moveTo>
                    <a:cubicBezTo>
                      <a:pt x="21646" y="0"/>
                      <a:pt x="17464" y="548"/>
                      <a:pt x="12739" y="1644"/>
                    </a:cubicBezTo>
                    <a:cubicBezTo>
                      <a:pt x="11904" y="1837"/>
                      <a:pt x="11155" y="1907"/>
                      <a:pt x="10475" y="1907"/>
                    </a:cubicBezTo>
                    <a:cubicBezTo>
                      <a:pt x="8744" y="1907"/>
                      <a:pt x="7455" y="1458"/>
                      <a:pt x="6318" y="1458"/>
                    </a:cubicBezTo>
                    <a:cubicBezTo>
                      <a:pt x="5372" y="1458"/>
                      <a:pt x="4531" y="1769"/>
                      <a:pt x="3627" y="2908"/>
                    </a:cubicBezTo>
                    <a:cubicBezTo>
                      <a:pt x="1" y="7483"/>
                      <a:pt x="5902" y="15913"/>
                      <a:pt x="9008" y="20283"/>
                    </a:cubicBezTo>
                    <a:cubicBezTo>
                      <a:pt x="10166" y="21912"/>
                      <a:pt x="12609" y="26430"/>
                      <a:pt x="13102" y="30764"/>
                    </a:cubicBezTo>
                    <a:cubicBezTo>
                      <a:pt x="13102" y="30764"/>
                      <a:pt x="16117" y="31640"/>
                      <a:pt x="20068" y="31640"/>
                    </a:cubicBezTo>
                    <a:cubicBezTo>
                      <a:pt x="22632" y="31640"/>
                      <a:pt x="25590" y="31271"/>
                      <a:pt x="28373" y="30054"/>
                    </a:cubicBezTo>
                    <a:lnTo>
                      <a:pt x="28901" y="19993"/>
                    </a:lnTo>
                    <a:cubicBezTo>
                      <a:pt x="28901" y="19993"/>
                      <a:pt x="34234" y="8849"/>
                      <a:pt x="216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0" name="Google Shape;951;p61">
                <a:extLst>
                  <a:ext uri="{FF2B5EF4-FFF2-40B4-BE49-F238E27FC236}">
                    <a16:creationId xmlns:a16="http://schemas.microsoft.com/office/drawing/2014/main" id="{58F7B0B4-B085-4968-8EB8-F693869E9904}"/>
                  </a:ext>
                </a:extLst>
              </p:cNvPr>
              <p:cNvSpPr/>
              <p:nvPr/>
            </p:nvSpPr>
            <p:spPr>
              <a:xfrm>
                <a:off x="3392717" y="2899030"/>
                <a:ext cx="403796" cy="718946"/>
              </a:xfrm>
              <a:custGeom>
                <a:avLst/>
                <a:gdLst/>
                <a:ahLst/>
                <a:cxnLst/>
                <a:rect l="l" t="t" r="r" b="b"/>
                <a:pathLst>
                  <a:path w="29631" h="52757" extrusionOk="0">
                    <a:moveTo>
                      <a:pt x="19718" y="0"/>
                    </a:moveTo>
                    <a:cubicBezTo>
                      <a:pt x="17347" y="0"/>
                      <a:pt x="14219" y="634"/>
                      <a:pt x="9913" y="1881"/>
                    </a:cubicBezTo>
                    <a:cubicBezTo>
                      <a:pt x="9913" y="1881"/>
                      <a:pt x="8269" y="1698"/>
                      <a:pt x="6600" y="1698"/>
                    </a:cubicBezTo>
                    <a:cubicBezTo>
                      <a:pt x="5336" y="1698"/>
                      <a:pt x="4058" y="1803"/>
                      <a:pt x="3469" y="2172"/>
                    </a:cubicBezTo>
                    <a:cubicBezTo>
                      <a:pt x="1022" y="3710"/>
                      <a:pt x="0" y="8617"/>
                      <a:pt x="2137" y="13657"/>
                    </a:cubicBezTo>
                    <a:cubicBezTo>
                      <a:pt x="4272" y="18698"/>
                      <a:pt x="7329" y="26538"/>
                      <a:pt x="7329" y="26538"/>
                    </a:cubicBezTo>
                    <a:cubicBezTo>
                      <a:pt x="7329" y="26538"/>
                      <a:pt x="6317" y="43384"/>
                      <a:pt x="3468" y="51040"/>
                    </a:cubicBezTo>
                    <a:cubicBezTo>
                      <a:pt x="3468" y="51040"/>
                      <a:pt x="8089" y="52756"/>
                      <a:pt x="14130" y="52756"/>
                    </a:cubicBezTo>
                    <a:cubicBezTo>
                      <a:pt x="18100" y="52756"/>
                      <a:pt x="22683" y="52015"/>
                      <a:pt x="26972" y="49559"/>
                    </a:cubicBezTo>
                    <a:cubicBezTo>
                      <a:pt x="26972" y="49559"/>
                      <a:pt x="29630" y="10243"/>
                      <a:pt x="26972" y="4888"/>
                    </a:cubicBezTo>
                    <a:cubicBezTo>
                      <a:pt x="25342" y="1602"/>
                      <a:pt x="23487" y="0"/>
                      <a:pt x="197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1" name="Google Shape;952;p61">
                <a:extLst>
                  <a:ext uri="{FF2B5EF4-FFF2-40B4-BE49-F238E27FC236}">
                    <a16:creationId xmlns:a16="http://schemas.microsoft.com/office/drawing/2014/main" id="{9D0B4B71-ED38-4BD2-8AA9-E90DE27C31B1}"/>
                  </a:ext>
                </a:extLst>
              </p:cNvPr>
              <p:cNvSpPr/>
              <p:nvPr/>
            </p:nvSpPr>
            <p:spPr>
              <a:xfrm>
                <a:off x="3638871" y="2903528"/>
                <a:ext cx="524223" cy="251605"/>
              </a:xfrm>
              <a:custGeom>
                <a:avLst/>
                <a:gdLst/>
                <a:ahLst/>
                <a:cxnLst/>
                <a:rect l="l" t="t" r="r" b="b"/>
                <a:pathLst>
                  <a:path w="38468" h="18463" extrusionOk="0">
                    <a:moveTo>
                      <a:pt x="3917" y="1"/>
                    </a:moveTo>
                    <a:cubicBezTo>
                      <a:pt x="3674" y="1"/>
                      <a:pt x="3446" y="30"/>
                      <a:pt x="3234" y="90"/>
                    </a:cubicBezTo>
                    <a:cubicBezTo>
                      <a:pt x="0" y="1016"/>
                      <a:pt x="463" y="6037"/>
                      <a:pt x="3234" y="8762"/>
                    </a:cubicBezTo>
                    <a:cubicBezTo>
                      <a:pt x="6004" y="11489"/>
                      <a:pt x="17934" y="18147"/>
                      <a:pt x="21417" y="18457"/>
                    </a:cubicBezTo>
                    <a:cubicBezTo>
                      <a:pt x="21460" y="18460"/>
                      <a:pt x="21503" y="18462"/>
                      <a:pt x="21548" y="18462"/>
                    </a:cubicBezTo>
                    <a:cubicBezTo>
                      <a:pt x="25219" y="18462"/>
                      <a:pt x="38182" y="6103"/>
                      <a:pt x="38182" y="6103"/>
                    </a:cubicBezTo>
                    <a:cubicBezTo>
                      <a:pt x="38182" y="6103"/>
                      <a:pt x="38468" y="4744"/>
                      <a:pt x="37074" y="4558"/>
                    </a:cubicBezTo>
                    <a:lnTo>
                      <a:pt x="20873" y="13037"/>
                    </a:lnTo>
                    <a:cubicBezTo>
                      <a:pt x="20873" y="13037"/>
                      <a:pt x="9074" y="1"/>
                      <a:pt x="39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2" name="Google Shape;953;p61">
                <a:extLst>
                  <a:ext uri="{FF2B5EF4-FFF2-40B4-BE49-F238E27FC236}">
                    <a16:creationId xmlns:a16="http://schemas.microsoft.com/office/drawing/2014/main" id="{342D2D7B-C13F-47E3-84EB-8D2B7EFFA26B}"/>
                  </a:ext>
                </a:extLst>
              </p:cNvPr>
              <p:cNvSpPr/>
              <p:nvPr/>
            </p:nvSpPr>
            <p:spPr>
              <a:xfrm>
                <a:off x="3389174" y="2622174"/>
                <a:ext cx="309140" cy="528461"/>
              </a:xfrm>
              <a:custGeom>
                <a:avLst/>
                <a:gdLst/>
                <a:ahLst/>
                <a:cxnLst/>
                <a:rect l="l" t="t" r="r" b="b"/>
                <a:pathLst>
                  <a:path w="22685" h="38779" extrusionOk="0">
                    <a:moveTo>
                      <a:pt x="11643" y="1"/>
                    </a:moveTo>
                    <a:cubicBezTo>
                      <a:pt x="9340" y="1"/>
                      <a:pt x="6845" y="739"/>
                      <a:pt x="5136" y="3310"/>
                    </a:cubicBezTo>
                    <a:cubicBezTo>
                      <a:pt x="2637" y="7070"/>
                      <a:pt x="5136" y="12522"/>
                      <a:pt x="5136" y="12522"/>
                    </a:cubicBezTo>
                    <a:cubicBezTo>
                      <a:pt x="5136" y="12522"/>
                      <a:pt x="1735" y="15186"/>
                      <a:pt x="867" y="21753"/>
                    </a:cubicBezTo>
                    <a:cubicBezTo>
                      <a:pt x="0" y="28319"/>
                      <a:pt x="3205" y="32225"/>
                      <a:pt x="3205" y="32225"/>
                    </a:cubicBezTo>
                    <a:cubicBezTo>
                      <a:pt x="3205" y="32225"/>
                      <a:pt x="2493" y="36758"/>
                      <a:pt x="7707" y="38463"/>
                    </a:cubicBezTo>
                    <a:cubicBezTo>
                      <a:pt x="8362" y="38677"/>
                      <a:pt x="9030" y="38779"/>
                      <a:pt x="9693" y="38779"/>
                    </a:cubicBezTo>
                    <a:cubicBezTo>
                      <a:pt x="14310" y="38779"/>
                      <a:pt x="18735" y="33860"/>
                      <a:pt x="17516" y="27691"/>
                    </a:cubicBezTo>
                    <a:cubicBezTo>
                      <a:pt x="16122" y="20635"/>
                      <a:pt x="17336" y="14427"/>
                      <a:pt x="17336" y="14427"/>
                    </a:cubicBezTo>
                    <a:cubicBezTo>
                      <a:pt x="22292" y="12193"/>
                      <a:pt x="22685" y="6248"/>
                      <a:pt x="21931" y="3310"/>
                    </a:cubicBezTo>
                    <a:cubicBezTo>
                      <a:pt x="21477" y="1546"/>
                      <a:pt x="19976" y="1193"/>
                      <a:pt x="18849" y="1193"/>
                    </a:cubicBezTo>
                    <a:cubicBezTo>
                      <a:pt x="18100" y="1193"/>
                      <a:pt x="17516" y="1349"/>
                      <a:pt x="17516" y="1349"/>
                    </a:cubicBezTo>
                    <a:cubicBezTo>
                      <a:pt x="17516" y="1349"/>
                      <a:pt x="14754" y="1"/>
                      <a:pt x="11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53" name="Google Shape;954;p61">
                <a:extLst>
                  <a:ext uri="{FF2B5EF4-FFF2-40B4-BE49-F238E27FC236}">
                    <a16:creationId xmlns:a16="http://schemas.microsoft.com/office/drawing/2014/main" id="{47FB5660-48B5-466C-BE78-B3B0D6A7BF76}"/>
                  </a:ext>
                </a:extLst>
              </p:cNvPr>
              <p:cNvSpPr/>
              <p:nvPr/>
            </p:nvSpPr>
            <p:spPr>
              <a:xfrm>
                <a:off x="4144083" y="2905708"/>
                <a:ext cx="101062" cy="81152"/>
              </a:xfrm>
              <a:custGeom>
                <a:avLst/>
                <a:gdLst/>
                <a:ahLst/>
                <a:cxnLst/>
                <a:rect l="l" t="t" r="r" b="b"/>
                <a:pathLst>
                  <a:path w="7416" h="5955" extrusionOk="0">
                    <a:moveTo>
                      <a:pt x="6456" y="1"/>
                    </a:moveTo>
                    <a:lnTo>
                      <a:pt x="6456" y="1"/>
                    </a:lnTo>
                    <a:cubicBezTo>
                      <a:pt x="5759" y="612"/>
                      <a:pt x="3141" y="1310"/>
                      <a:pt x="2356" y="1659"/>
                    </a:cubicBezTo>
                    <a:cubicBezTo>
                      <a:pt x="1570" y="2007"/>
                      <a:pt x="1" y="4398"/>
                      <a:pt x="1" y="4398"/>
                    </a:cubicBezTo>
                    <a:lnTo>
                      <a:pt x="1107" y="5943"/>
                    </a:lnTo>
                    <a:cubicBezTo>
                      <a:pt x="1260" y="5951"/>
                      <a:pt x="1409" y="5955"/>
                      <a:pt x="1551" y="5955"/>
                    </a:cubicBezTo>
                    <a:cubicBezTo>
                      <a:pt x="3145" y="5955"/>
                      <a:pt x="4100" y="5497"/>
                      <a:pt x="4100" y="5497"/>
                    </a:cubicBezTo>
                    <a:lnTo>
                      <a:pt x="4798" y="5587"/>
                    </a:lnTo>
                    <a:cubicBezTo>
                      <a:pt x="4811" y="5589"/>
                      <a:pt x="4824" y="5589"/>
                      <a:pt x="4836" y="5589"/>
                    </a:cubicBezTo>
                    <a:cubicBezTo>
                      <a:pt x="5521" y="5589"/>
                      <a:pt x="6190" y="3308"/>
                      <a:pt x="6019" y="2880"/>
                    </a:cubicBezTo>
                    <a:cubicBezTo>
                      <a:pt x="5846" y="2444"/>
                      <a:pt x="5061" y="1746"/>
                      <a:pt x="5061" y="1746"/>
                    </a:cubicBezTo>
                    <a:cubicBezTo>
                      <a:pt x="7415" y="349"/>
                      <a:pt x="6456" y="1"/>
                      <a:pt x="64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119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61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Function Requirements</a:t>
            </a:r>
            <a:endParaRPr dirty="0"/>
          </a:p>
        </p:txBody>
      </p:sp>
      <p:sp>
        <p:nvSpPr>
          <p:cNvPr id="955" name="Google Shape;955;p61"/>
          <p:cNvSpPr txBox="1">
            <a:spLocks noGrp="1"/>
          </p:cNvSpPr>
          <p:nvPr>
            <p:ph type="title" idx="4294967295"/>
          </p:nvPr>
        </p:nvSpPr>
        <p:spPr>
          <a:xfrm>
            <a:off x="4054009" y="1820731"/>
            <a:ext cx="5235393" cy="585692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Shipper</a:t>
            </a:r>
          </a:p>
        </p:txBody>
      </p:sp>
      <p:sp>
        <p:nvSpPr>
          <p:cNvPr id="956" name="Google Shape;956;p61"/>
          <p:cNvSpPr txBox="1">
            <a:spLocks noGrp="1"/>
          </p:cNvSpPr>
          <p:nvPr>
            <p:ph type="subTitle" idx="4294967295"/>
          </p:nvPr>
        </p:nvSpPr>
        <p:spPr>
          <a:xfrm>
            <a:off x="4054009" y="2406423"/>
            <a:ext cx="7471995" cy="1245214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Manage the order (accept, cancel the order, see the order’s details)</a:t>
            </a:r>
          </a:p>
          <a:p>
            <a:pPr lvl="0"/>
            <a:r>
              <a:rPr lang="en-US" dirty="0"/>
              <a:t>See customer’s profile</a:t>
            </a:r>
          </a:p>
          <a:p>
            <a:pPr lvl="0"/>
            <a:r>
              <a:rPr lang="en-US" dirty="0"/>
              <a:t>Chat with the Customer</a:t>
            </a:r>
          </a:p>
        </p:txBody>
      </p:sp>
      <p:grpSp>
        <p:nvGrpSpPr>
          <p:cNvPr id="104" name="Google Shape;699;p55">
            <a:extLst>
              <a:ext uri="{FF2B5EF4-FFF2-40B4-BE49-F238E27FC236}">
                <a16:creationId xmlns:a16="http://schemas.microsoft.com/office/drawing/2014/main" id="{058BDA7C-44EC-43E3-9027-37FEA0A0D1B7}"/>
              </a:ext>
            </a:extLst>
          </p:cNvPr>
          <p:cNvGrpSpPr/>
          <p:nvPr/>
        </p:nvGrpSpPr>
        <p:grpSpPr>
          <a:xfrm>
            <a:off x="401053" y="2113577"/>
            <a:ext cx="3433009" cy="3148234"/>
            <a:chOff x="238075" y="313400"/>
            <a:chExt cx="7167700" cy="5088150"/>
          </a:xfrm>
        </p:grpSpPr>
        <p:sp>
          <p:nvSpPr>
            <p:cNvPr id="105" name="Google Shape;700;p55">
              <a:extLst>
                <a:ext uri="{FF2B5EF4-FFF2-40B4-BE49-F238E27FC236}">
                  <a16:creationId xmlns:a16="http://schemas.microsoft.com/office/drawing/2014/main" id="{250D271B-B7F0-4BCB-907E-260E9803BFD5}"/>
                </a:ext>
              </a:extLst>
            </p:cNvPr>
            <p:cNvSpPr/>
            <p:nvPr/>
          </p:nvSpPr>
          <p:spPr>
            <a:xfrm>
              <a:off x="2157975" y="1239500"/>
              <a:ext cx="797675" cy="176400"/>
            </a:xfrm>
            <a:custGeom>
              <a:avLst/>
              <a:gdLst/>
              <a:ahLst/>
              <a:cxnLst/>
              <a:rect l="l" t="t" r="r" b="b"/>
              <a:pathLst>
                <a:path w="31907" h="7056" extrusionOk="0">
                  <a:moveTo>
                    <a:pt x="70" y="0"/>
                  </a:moveTo>
                  <a:cubicBezTo>
                    <a:pt x="31" y="0"/>
                    <a:pt x="0" y="31"/>
                    <a:pt x="0" y="69"/>
                  </a:cubicBezTo>
                  <a:lnTo>
                    <a:pt x="0" y="6988"/>
                  </a:lnTo>
                  <a:cubicBezTo>
                    <a:pt x="0" y="7025"/>
                    <a:pt x="31" y="7056"/>
                    <a:pt x="70" y="7056"/>
                  </a:cubicBezTo>
                  <a:lnTo>
                    <a:pt x="31839" y="7056"/>
                  </a:lnTo>
                  <a:cubicBezTo>
                    <a:pt x="31877" y="7056"/>
                    <a:pt x="31907" y="7025"/>
                    <a:pt x="31907" y="6988"/>
                  </a:cubicBezTo>
                  <a:lnTo>
                    <a:pt x="31907" y="69"/>
                  </a:lnTo>
                  <a:cubicBezTo>
                    <a:pt x="31907" y="31"/>
                    <a:pt x="31877" y="0"/>
                    <a:pt x="31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701;p55">
              <a:extLst>
                <a:ext uri="{FF2B5EF4-FFF2-40B4-BE49-F238E27FC236}">
                  <a16:creationId xmlns:a16="http://schemas.microsoft.com/office/drawing/2014/main" id="{EF52E219-CFDD-49ED-A5B4-8BEBFF883440}"/>
                </a:ext>
              </a:extLst>
            </p:cNvPr>
            <p:cNvSpPr/>
            <p:nvPr/>
          </p:nvSpPr>
          <p:spPr>
            <a:xfrm>
              <a:off x="3812950" y="2851025"/>
              <a:ext cx="1244050" cy="636825"/>
            </a:xfrm>
            <a:custGeom>
              <a:avLst/>
              <a:gdLst/>
              <a:ahLst/>
              <a:cxnLst/>
              <a:rect l="l" t="t" r="r" b="b"/>
              <a:pathLst>
                <a:path w="49762" h="25473" extrusionOk="0">
                  <a:moveTo>
                    <a:pt x="0" y="1"/>
                  </a:moveTo>
                  <a:lnTo>
                    <a:pt x="12639" y="25472"/>
                  </a:lnTo>
                  <a:lnTo>
                    <a:pt x="49762" y="25472"/>
                  </a:lnTo>
                  <a:lnTo>
                    <a:pt x="497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702;p55">
              <a:extLst>
                <a:ext uri="{FF2B5EF4-FFF2-40B4-BE49-F238E27FC236}">
                  <a16:creationId xmlns:a16="http://schemas.microsoft.com/office/drawing/2014/main" id="{99DB75F7-73C3-4A87-8D6D-3D641F87CC41}"/>
                </a:ext>
              </a:extLst>
            </p:cNvPr>
            <p:cNvSpPr/>
            <p:nvPr/>
          </p:nvSpPr>
          <p:spPr>
            <a:xfrm>
              <a:off x="3189350" y="2599275"/>
              <a:ext cx="3999850" cy="1513950"/>
            </a:xfrm>
            <a:custGeom>
              <a:avLst/>
              <a:gdLst/>
              <a:ahLst/>
              <a:cxnLst/>
              <a:rect l="l" t="t" r="r" b="b"/>
              <a:pathLst>
                <a:path w="159994" h="60558" extrusionOk="0">
                  <a:moveTo>
                    <a:pt x="85565" y="0"/>
                  </a:moveTo>
                  <a:lnTo>
                    <a:pt x="13453" y="51041"/>
                  </a:lnTo>
                  <a:lnTo>
                    <a:pt x="468" y="60227"/>
                  </a:lnTo>
                  <a:lnTo>
                    <a:pt x="1" y="60558"/>
                  </a:lnTo>
                  <a:lnTo>
                    <a:pt x="107681" y="60558"/>
                  </a:lnTo>
                  <a:lnTo>
                    <a:pt x="108006" y="60227"/>
                  </a:lnTo>
                  <a:lnTo>
                    <a:pt x="130586" y="37194"/>
                  </a:lnTo>
                  <a:lnTo>
                    <a:pt x="156359" y="10900"/>
                  </a:lnTo>
                  <a:cubicBezTo>
                    <a:pt x="156585" y="10668"/>
                    <a:pt x="156797" y="10423"/>
                    <a:pt x="156992" y="10166"/>
                  </a:cubicBezTo>
                  <a:cubicBezTo>
                    <a:pt x="159994" y="6074"/>
                    <a:pt x="157133" y="0"/>
                    <a:pt x="151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703;p55">
              <a:extLst>
                <a:ext uri="{FF2B5EF4-FFF2-40B4-BE49-F238E27FC236}">
                  <a16:creationId xmlns:a16="http://schemas.microsoft.com/office/drawing/2014/main" id="{06F4A730-DB46-408F-B262-1E24B6F68E55}"/>
                </a:ext>
              </a:extLst>
            </p:cNvPr>
            <p:cNvSpPr/>
            <p:nvPr/>
          </p:nvSpPr>
          <p:spPr>
            <a:xfrm>
              <a:off x="3814525" y="2131850"/>
              <a:ext cx="3587325" cy="724125"/>
            </a:xfrm>
            <a:custGeom>
              <a:avLst/>
              <a:gdLst/>
              <a:ahLst/>
              <a:cxnLst/>
              <a:rect l="l" t="t" r="r" b="b"/>
              <a:pathLst>
                <a:path w="143493" h="28965" extrusionOk="0">
                  <a:moveTo>
                    <a:pt x="24880" y="1"/>
                  </a:moveTo>
                  <a:cubicBezTo>
                    <a:pt x="16815" y="1"/>
                    <a:pt x="9652" y="3840"/>
                    <a:pt x="5101" y="9796"/>
                  </a:cubicBezTo>
                  <a:cubicBezTo>
                    <a:pt x="5047" y="9867"/>
                    <a:pt x="4993" y="9937"/>
                    <a:pt x="4937" y="10009"/>
                  </a:cubicBezTo>
                  <a:cubicBezTo>
                    <a:pt x="1840" y="14156"/>
                    <a:pt x="0" y="19305"/>
                    <a:pt x="0" y="24881"/>
                  </a:cubicBezTo>
                  <a:lnTo>
                    <a:pt x="0" y="28964"/>
                  </a:lnTo>
                  <a:lnTo>
                    <a:pt x="49501" y="28964"/>
                  </a:lnTo>
                  <a:lnTo>
                    <a:pt x="60029" y="20537"/>
                  </a:lnTo>
                  <a:lnTo>
                    <a:pt x="120059" y="20806"/>
                  </a:lnTo>
                  <a:lnTo>
                    <a:pt x="127175" y="15554"/>
                  </a:lnTo>
                  <a:lnTo>
                    <a:pt x="134678" y="10009"/>
                  </a:lnTo>
                  <a:lnTo>
                    <a:pt x="141336" y="5096"/>
                  </a:lnTo>
                  <a:cubicBezTo>
                    <a:pt x="141368" y="5072"/>
                    <a:pt x="141392" y="5049"/>
                    <a:pt x="141424" y="5025"/>
                  </a:cubicBezTo>
                  <a:cubicBezTo>
                    <a:pt x="143493" y="3382"/>
                    <a:pt x="142339" y="1"/>
                    <a:pt x="1396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704;p55">
              <a:extLst>
                <a:ext uri="{FF2B5EF4-FFF2-40B4-BE49-F238E27FC236}">
                  <a16:creationId xmlns:a16="http://schemas.microsoft.com/office/drawing/2014/main" id="{02585A4E-F693-4499-B612-D89B5758A9AA}"/>
                </a:ext>
              </a:extLst>
            </p:cNvPr>
            <p:cNvSpPr/>
            <p:nvPr/>
          </p:nvSpPr>
          <p:spPr>
            <a:xfrm>
              <a:off x="3525650" y="2599250"/>
              <a:ext cx="3663550" cy="1513975"/>
            </a:xfrm>
            <a:custGeom>
              <a:avLst/>
              <a:gdLst/>
              <a:ahLst/>
              <a:cxnLst/>
              <a:rect l="l" t="t" r="r" b="b"/>
              <a:pathLst>
                <a:path w="146542" h="60559" extrusionOk="0">
                  <a:moveTo>
                    <a:pt x="72114" y="0"/>
                  </a:moveTo>
                  <a:lnTo>
                    <a:pt x="1" y="51041"/>
                  </a:lnTo>
                  <a:cubicBezTo>
                    <a:pt x="578" y="54295"/>
                    <a:pt x="1170" y="57541"/>
                    <a:pt x="1738" y="60559"/>
                  </a:cubicBezTo>
                  <a:lnTo>
                    <a:pt x="14984" y="60559"/>
                  </a:lnTo>
                  <a:cubicBezTo>
                    <a:pt x="25045" y="41635"/>
                    <a:pt x="54829" y="10162"/>
                    <a:pt x="141658" y="10162"/>
                  </a:cubicBezTo>
                  <a:cubicBezTo>
                    <a:pt x="142283" y="10162"/>
                    <a:pt x="142910" y="10164"/>
                    <a:pt x="143540" y="10167"/>
                  </a:cubicBezTo>
                  <a:cubicBezTo>
                    <a:pt x="146542" y="6075"/>
                    <a:pt x="143681" y="1"/>
                    <a:pt x="1383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705;p55">
              <a:extLst>
                <a:ext uri="{FF2B5EF4-FFF2-40B4-BE49-F238E27FC236}">
                  <a16:creationId xmlns:a16="http://schemas.microsoft.com/office/drawing/2014/main" id="{A278D0E6-40E6-4C57-8904-ED09DB7CBCF4}"/>
                </a:ext>
              </a:extLst>
            </p:cNvPr>
            <p:cNvSpPr/>
            <p:nvPr/>
          </p:nvSpPr>
          <p:spPr>
            <a:xfrm>
              <a:off x="3937975" y="2131900"/>
              <a:ext cx="3467800" cy="250200"/>
            </a:xfrm>
            <a:custGeom>
              <a:avLst/>
              <a:gdLst/>
              <a:ahLst/>
              <a:cxnLst/>
              <a:rect l="l" t="t" r="r" b="b"/>
              <a:pathLst>
                <a:path w="138712" h="10008" extrusionOk="0">
                  <a:moveTo>
                    <a:pt x="134955" y="0"/>
                  </a:moveTo>
                  <a:cubicBezTo>
                    <a:pt x="134954" y="0"/>
                    <a:pt x="134953" y="0"/>
                    <a:pt x="134953" y="0"/>
                  </a:cubicBezTo>
                  <a:lnTo>
                    <a:pt x="19942" y="0"/>
                  </a:lnTo>
                  <a:cubicBezTo>
                    <a:pt x="11878" y="0"/>
                    <a:pt x="4714" y="3838"/>
                    <a:pt x="165" y="9794"/>
                  </a:cubicBezTo>
                  <a:cubicBezTo>
                    <a:pt x="111" y="9865"/>
                    <a:pt x="55" y="9937"/>
                    <a:pt x="0" y="10007"/>
                  </a:cubicBezTo>
                  <a:lnTo>
                    <a:pt x="129740" y="10007"/>
                  </a:lnTo>
                  <a:lnTo>
                    <a:pt x="136486" y="5023"/>
                  </a:lnTo>
                  <a:lnTo>
                    <a:pt x="136580" y="4953"/>
                  </a:lnTo>
                  <a:cubicBezTo>
                    <a:pt x="138711" y="3381"/>
                    <a:pt x="137599" y="0"/>
                    <a:pt x="134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706;p55">
              <a:extLst>
                <a:ext uri="{FF2B5EF4-FFF2-40B4-BE49-F238E27FC236}">
                  <a16:creationId xmlns:a16="http://schemas.microsoft.com/office/drawing/2014/main" id="{C7E1D94D-BEB7-4684-A987-89994A36CC0C}"/>
                </a:ext>
              </a:extLst>
            </p:cNvPr>
            <p:cNvSpPr/>
            <p:nvPr/>
          </p:nvSpPr>
          <p:spPr>
            <a:xfrm>
              <a:off x="1461525" y="3619500"/>
              <a:ext cx="2427125" cy="516700"/>
            </a:xfrm>
            <a:custGeom>
              <a:avLst/>
              <a:gdLst/>
              <a:ahLst/>
              <a:cxnLst/>
              <a:rect l="l" t="t" r="r" b="b"/>
              <a:pathLst>
                <a:path w="97085" h="20668" extrusionOk="0">
                  <a:moveTo>
                    <a:pt x="1" y="0"/>
                  </a:moveTo>
                  <a:lnTo>
                    <a:pt x="1" y="20668"/>
                  </a:lnTo>
                  <a:lnTo>
                    <a:pt x="82802" y="20668"/>
                  </a:lnTo>
                  <a:lnTo>
                    <a:pt x="970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707;p55">
              <a:extLst>
                <a:ext uri="{FF2B5EF4-FFF2-40B4-BE49-F238E27FC236}">
                  <a16:creationId xmlns:a16="http://schemas.microsoft.com/office/drawing/2014/main" id="{45E36AFA-D06E-477C-AAA3-82346DEB2A36}"/>
                </a:ext>
              </a:extLst>
            </p:cNvPr>
            <p:cNvSpPr/>
            <p:nvPr/>
          </p:nvSpPr>
          <p:spPr>
            <a:xfrm>
              <a:off x="415600" y="3757375"/>
              <a:ext cx="1644200" cy="1644100"/>
            </a:xfrm>
            <a:custGeom>
              <a:avLst/>
              <a:gdLst/>
              <a:ahLst/>
              <a:cxnLst/>
              <a:rect l="l" t="t" r="r" b="b"/>
              <a:pathLst>
                <a:path w="65768" h="65764" extrusionOk="0">
                  <a:moveTo>
                    <a:pt x="32883" y="1"/>
                  </a:moveTo>
                  <a:cubicBezTo>
                    <a:pt x="17788" y="1"/>
                    <a:pt x="5080" y="10174"/>
                    <a:pt x="1211" y="24028"/>
                  </a:cubicBezTo>
                  <a:cubicBezTo>
                    <a:pt x="1068" y="24517"/>
                    <a:pt x="942" y="25031"/>
                    <a:pt x="823" y="25536"/>
                  </a:cubicBezTo>
                  <a:cubicBezTo>
                    <a:pt x="275" y="27948"/>
                    <a:pt x="1" y="30415"/>
                    <a:pt x="2" y="32889"/>
                  </a:cubicBezTo>
                  <a:cubicBezTo>
                    <a:pt x="2" y="33127"/>
                    <a:pt x="2" y="33364"/>
                    <a:pt x="9" y="33600"/>
                  </a:cubicBezTo>
                  <a:cubicBezTo>
                    <a:pt x="17" y="33908"/>
                    <a:pt x="26" y="34217"/>
                    <a:pt x="42" y="34525"/>
                  </a:cubicBezTo>
                  <a:cubicBezTo>
                    <a:pt x="886" y="51916"/>
                    <a:pt x="15269" y="65763"/>
                    <a:pt x="32883" y="65763"/>
                  </a:cubicBezTo>
                  <a:cubicBezTo>
                    <a:pt x="46011" y="65763"/>
                    <a:pt x="57329" y="58078"/>
                    <a:pt x="62605" y="46956"/>
                  </a:cubicBezTo>
                  <a:cubicBezTo>
                    <a:pt x="63104" y="45911"/>
                    <a:pt x="63544" y="44837"/>
                    <a:pt x="63923" y="43742"/>
                  </a:cubicBezTo>
                  <a:cubicBezTo>
                    <a:pt x="65145" y="40255"/>
                    <a:pt x="65768" y="36585"/>
                    <a:pt x="65765" y="32889"/>
                  </a:cubicBezTo>
                  <a:cubicBezTo>
                    <a:pt x="65766" y="30960"/>
                    <a:pt x="65596" y="29032"/>
                    <a:pt x="65252" y="27132"/>
                  </a:cubicBezTo>
                  <a:cubicBezTo>
                    <a:pt x="64201" y="21129"/>
                    <a:pt x="61517" y="15703"/>
                    <a:pt x="57693" y="11297"/>
                  </a:cubicBezTo>
                  <a:cubicBezTo>
                    <a:pt x="51665" y="4376"/>
                    <a:pt x="42780" y="1"/>
                    <a:pt x="328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708;p55">
              <a:extLst>
                <a:ext uri="{FF2B5EF4-FFF2-40B4-BE49-F238E27FC236}">
                  <a16:creationId xmlns:a16="http://schemas.microsoft.com/office/drawing/2014/main" id="{706A95BC-D8B2-48B0-B753-75DC357B5F24}"/>
                </a:ext>
              </a:extLst>
            </p:cNvPr>
            <p:cNvSpPr/>
            <p:nvPr/>
          </p:nvSpPr>
          <p:spPr>
            <a:xfrm>
              <a:off x="688350" y="4030100"/>
              <a:ext cx="1098800" cy="1098800"/>
            </a:xfrm>
            <a:custGeom>
              <a:avLst/>
              <a:gdLst/>
              <a:ahLst/>
              <a:cxnLst/>
              <a:rect l="l" t="t" r="r" b="b"/>
              <a:pathLst>
                <a:path w="43952" h="43952" extrusionOk="0">
                  <a:moveTo>
                    <a:pt x="21976" y="0"/>
                  </a:moveTo>
                  <a:cubicBezTo>
                    <a:pt x="16148" y="0"/>
                    <a:pt x="10558" y="2314"/>
                    <a:pt x="6436" y="6436"/>
                  </a:cubicBezTo>
                  <a:cubicBezTo>
                    <a:pt x="2315" y="10558"/>
                    <a:pt x="1" y="16148"/>
                    <a:pt x="1" y="21976"/>
                  </a:cubicBezTo>
                  <a:cubicBezTo>
                    <a:pt x="1" y="27804"/>
                    <a:pt x="2315" y="33394"/>
                    <a:pt x="6436" y="37516"/>
                  </a:cubicBezTo>
                  <a:cubicBezTo>
                    <a:pt x="10558" y="41636"/>
                    <a:pt x="16148" y="43952"/>
                    <a:pt x="21976" y="43952"/>
                  </a:cubicBezTo>
                  <a:cubicBezTo>
                    <a:pt x="27804" y="43952"/>
                    <a:pt x="33394" y="41636"/>
                    <a:pt x="37516" y="37516"/>
                  </a:cubicBezTo>
                  <a:cubicBezTo>
                    <a:pt x="41638" y="33394"/>
                    <a:pt x="43952" y="27804"/>
                    <a:pt x="43952" y="21976"/>
                  </a:cubicBezTo>
                  <a:cubicBezTo>
                    <a:pt x="43952" y="16148"/>
                    <a:pt x="41638" y="10558"/>
                    <a:pt x="37516" y="6436"/>
                  </a:cubicBezTo>
                  <a:cubicBezTo>
                    <a:pt x="33394" y="2314"/>
                    <a:pt x="27804" y="0"/>
                    <a:pt x="219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709;p55">
              <a:extLst>
                <a:ext uri="{FF2B5EF4-FFF2-40B4-BE49-F238E27FC236}">
                  <a16:creationId xmlns:a16="http://schemas.microsoft.com/office/drawing/2014/main" id="{737F4B87-B997-4A50-A597-8FD85E768EBA}"/>
                </a:ext>
              </a:extLst>
            </p:cNvPr>
            <p:cNvSpPr/>
            <p:nvPr/>
          </p:nvSpPr>
          <p:spPr>
            <a:xfrm>
              <a:off x="902050" y="4243775"/>
              <a:ext cx="671425" cy="671450"/>
            </a:xfrm>
            <a:custGeom>
              <a:avLst/>
              <a:gdLst/>
              <a:ahLst/>
              <a:cxnLst/>
              <a:rect l="l" t="t" r="r" b="b"/>
              <a:pathLst>
                <a:path w="26857" h="26858" extrusionOk="0">
                  <a:moveTo>
                    <a:pt x="13428" y="1"/>
                  </a:moveTo>
                  <a:cubicBezTo>
                    <a:pt x="9867" y="1"/>
                    <a:pt x="6452" y="1415"/>
                    <a:pt x="3934" y="3933"/>
                  </a:cubicBezTo>
                  <a:cubicBezTo>
                    <a:pt x="1414" y="6451"/>
                    <a:pt x="0" y="9867"/>
                    <a:pt x="0" y="13429"/>
                  </a:cubicBezTo>
                  <a:cubicBezTo>
                    <a:pt x="0" y="16990"/>
                    <a:pt x="1414" y="20405"/>
                    <a:pt x="3934" y="22923"/>
                  </a:cubicBezTo>
                  <a:cubicBezTo>
                    <a:pt x="6452" y="25442"/>
                    <a:pt x="9867" y="26857"/>
                    <a:pt x="13428" y="26857"/>
                  </a:cubicBezTo>
                  <a:cubicBezTo>
                    <a:pt x="16989" y="26857"/>
                    <a:pt x="20405" y="25442"/>
                    <a:pt x="22923" y="22923"/>
                  </a:cubicBezTo>
                  <a:cubicBezTo>
                    <a:pt x="25443" y="20405"/>
                    <a:pt x="26857" y="16990"/>
                    <a:pt x="26857" y="13429"/>
                  </a:cubicBezTo>
                  <a:cubicBezTo>
                    <a:pt x="26857" y="9867"/>
                    <a:pt x="25443" y="6451"/>
                    <a:pt x="22923" y="3933"/>
                  </a:cubicBezTo>
                  <a:cubicBezTo>
                    <a:pt x="20405" y="1415"/>
                    <a:pt x="16989" y="1"/>
                    <a:pt x="134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710;p55">
              <a:extLst>
                <a:ext uri="{FF2B5EF4-FFF2-40B4-BE49-F238E27FC236}">
                  <a16:creationId xmlns:a16="http://schemas.microsoft.com/office/drawing/2014/main" id="{2A44A45B-363C-4B0C-B944-2DB4C96204B2}"/>
                </a:ext>
              </a:extLst>
            </p:cNvPr>
            <p:cNvSpPr/>
            <p:nvPr/>
          </p:nvSpPr>
          <p:spPr>
            <a:xfrm>
              <a:off x="1084050" y="4425775"/>
              <a:ext cx="307425" cy="307425"/>
            </a:xfrm>
            <a:custGeom>
              <a:avLst/>
              <a:gdLst/>
              <a:ahLst/>
              <a:cxnLst/>
              <a:rect l="l" t="t" r="r" b="b"/>
              <a:pathLst>
                <a:path w="12297" h="12297" extrusionOk="0">
                  <a:moveTo>
                    <a:pt x="6148" y="1"/>
                  </a:moveTo>
                  <a:cubicBezTo>
                    <a:pt x="2753" y="1"/>
                    <a:pt x="0" y="2754"/>
                    <a:pt x="0" y="6149"/>
                  </a:cubicBezTo>
                  <a:cubicBezTo>
                    <a:pt x="0" y="9544"/>
                    <a:pt x="2753" y="12297"/>
                    <a:pt x="6148" y="12297"/>
                  </a:cubicBezTo>
                  <a:cubicBezTo>
                    <a:pt x="9543" y="12297"/>
                    <a:pt x="12296" y="9544"/>
                    <a:pt x="12296" y="6149"/>
                  </a:cubicBezTo>
                  <a:cubicBezTo>
                    <a:pt x="12296" y="2754"/>
                    <a:pt x="9543" y="1"/>
                    <a:pt x="61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711;p55">
              <a:extLst>
                <a:ext uri="{FF2B5EF4-FFF2-40B4-BE49-F238E27FC236}">
                  <a16:creationId xmlns:a16="http://schemas.microsoft.com/office/drawing/2014/main" id="{EAB83993-B952-49D9-8F3B-15FBF91D7594}"/>
                </a:ext>
              </a:extLst>
            </p:cNvPr>
            <p:cNvSpPr/>
            <p:nvPr/>
          </p:nvSpPr>
          <p:spPr>
            <a:xfrm>
              <a:off x="238075" y="3580025"/>
              <a:ext cx="1998950" cy="1007125"/>
            </a:xfrm>
            <a:custGeom>
              <a:avLst/>
              <a:gdLst/>
              <a:ahLst/>
              <a:cxnLst/>
              <a:rect l="l" t="t" r="r" b="b"/>
              <a:pathLst>
                <a:path w="79958" h="40285" extrusionOk="0">
                  <a:moveTo>
                    <a:pt x="39954" y="1"/>
                  </a:moveTo>
                  <a:cubicBezTo>
                    <a:pt x="36881" y="1"/>
                    <a:pt x="33820" y="356"/>
                    <a:pt x="30829" y="1060"/>
                  </a:cubicBezTo>
                  <a:cubicBezTo>
                    <a:pt x="16643" y="4377"/>
                    <a:pt x="5372" y="15253"/>
                    <a:pt x="1470" y="29210"/>
                  </a:cubicBezTo>
                  <a:cubicBezTo>
                    <a:pt x="1306" y="29810"/>
                    <a:pt x="1147" y="30434"/>
                    <a:pt x="1005" y="31042"/>
                  </a:cubicBezTo>
                  <a:cubicBezTo>
                    <a:pt x="337" y="33976"/>
                    <a:pt x="1" y="36975"/>
                    <a:pt x="2" y="39983"/>
                  </a:cubicBezTo>
                  <a:cubicBezTo>
                    <a:pt x="2" y="40086"/>
                    <a:pt x="9" y="40182"/>
                    <a:pt x="9" y="40284"/>
                  </a:cubicBezTo>
                  <a:lnTo>
                    <a:pt x="79951" y="40284"/>
                  </a:lnTo>
                  <a:cubicBezTo>
                    <a:pt x="79951" y="40182"/>
                    <a:pt x="79958" y="40086"/>
                    <a:pt x="79958" y="39983"/>
                  </a:cubicBezTo>
                  <a:cubicBezTo>
                    <a:pt x="79958" y="39431"/>
                    <a:pt x="79951" y="38886"/>
                    <a:pt x="79927" y="38342"/>
                  </a:cubicBezTo>
                  <a:cubicBezTo>
                    <a:pt x="79858" y="36541"/>
                    <a:pt x="79660" y="34749"/>
                    <a:pt x="79334" y="32978"/>
                  </a:cubicBezTo>
                  <a:cubicBezTo>
                    <a:pt x="78053" y="25687"/>
                    <a:pt x="74792" y="19093"/>
                    <a:pt x="70140" y="13738"/>
                  </a:cubicBezTo>
                  <a:cubicBezTo>
                    <a:pt x="62818" y="5316"/>
                    <a:pt x="52021" y="1"/>
                    <a:pt x="39992" y="1"/>
                  </a:cubicBezTo>
                  <a:cubicBezTo>
                    <a:pt x="39979" y="1"/>
                    <a:pt x="39966" y="1"/>
                    <a:pt x="39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712;p55">
              <a:extLst>
                <a:ext uri="{FF2B5EF4-FFF2-40B4-BE49-F238E27FC236}">
                  <a16:creationId xmlns:a16="http://schemas.microsoft.com/office/drawing/2014/main" id="{73266C9D-05F0-41A9-80A6-49CA51149C19}"/>
                </a:ext>
              </a:extLst>
            </p:cNvPr>
            <p:cNvSpPr/>
            <p:nvPr/>
          </p:nvSpPr>
          <p:spPr>
            <a:xfrm>
              <a:off x="1575900" y="4104950"/>
              <a:ext cx="4371250" cy="213850"/>
            </a:xfrm>
            <a:custGeom>
              <a:avLst/>
              <a:gdLst/>
              <a:ahLst/>
              <a:cxnLst/>
              <a:rect l="l" t="t" r="r" b="b"/>
              <a:pathLst>
                <a:path w="174850" h="8554" extrusionOk="0">
                  <a:moveTo>
                    <a:pt x="1" y="0"/>
                  </a:moveTo>
                  <a:lnTo>
                    <a:pt x="5593" y="4863"/>
                  </a:lnTo>
                  <a:cubicBezTo>
                    <a:pt x="8333" y="7241"/>
                    <a:pt x="11838" y="8551"/>
                    <a:pt x="15466" y="8553"/>
                  </a:cubicBezTo>
                  <a:lnTo>
                    <a:pt x="174849" y="8553"/>
                  </a:lnTo>
                  <a:lnTo>
                    <a:pt x="17484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713;p55">
              <a:extLst>
                <a:ext uri="{FF2B5EF4-FFF2-40B4-BE49-F238E27FC236}">
                  <a16:creationId xmlns:a16="http://schemas.microsoft.com/office/drawing/2014/main" id="{0C57DD9B-FC31-409C-9EC0-73490D5386F5}"/>
                </a:ext>
              </a:extLst>
            </p:cNvPr>
            <p:cNvSpPr/>
            <p:nvPr/>
          </p:nvSpPr>
          <p:spPr>
            <a:xfrm>
              <a:off x="1584100" y="3912375"/>
              <a:ext cx="2793300" cy="194200"/>
            </a:xfrm>
            <a:custGeom>
              <a:avLst/>
              <a:gdLst/>
              <a:ahLst/>
              <a:cxnLst/>
              <a:rect l="l" t="t" r="r" b="b"/>
              <a:pathLst>
                <a:path w="111732" h="7768" extrusionOk="0">
                  <a:moveTo>
                    <a:pt x="0" y="0"/>
                  </a:moveTo>
                  <a:lnTo>
                    <a:pt x="0" y="7768"/>
                  </a:lnTo>
                  <a:lnTo>
                    <a:pt x="111732" y="7768"/>
                  </a:lnTo>
                  <a:lnTo>
                    <a:pt x="11173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714;p55">
              <a:extLst>
                <a:ext uri="{FF2B5EF4-FFF2-40B4-BE49-F238E27FC236}">
                  <a16:creationId xmlns:a16="http://schemas.microsoft.com/office/drawing/2014/main" id="{A2B2FEB7-1E81-4148-B8D5-2322D2EC6C2B}"/>
                </a:ext>
              </a:extLst>
            </p:cNvPr>
            <p:cNvSpPr/>
            <p:nvPr/>
          </p:nvSpPr>
          <p:spPr>
            <a:xfrm>
              <a:off x="927775" y="1422050"/>
              <a:ext cx="1622400" cy="2697100"/>
            </a:xfrm>
            <a:custGeom>
              <a:avLst/>
              <a:gdLst/>
              <a:ahLst/>
              <a:cxnLst/>
              <a:rect l="l" t="t" r="r" b="b"/>
              <a:pathLst>
                <a:path w="64896" h="107884" extrusionOk="0">
                  <a:moveTo>
                    <a:pt x="46269" y="0"/>
                  </a:moveTo>
                  <a:cubicBezTo>
                    <a:pt x="44890" y="0"/>
                    <a:pt x="43705" y="40"/>
                    <a:pt x="42877" y="93"/>
                  </a:cubicBezTo>
                  <a:cubicBezTo>
                    <a:pt x="41059" y="204"/>
                    <a:pt x="39180" y="765"/>
                    <a:pt x="37268" y="1736"/>
                  </a:cubicBezTo>
                  <a:cubicBezTo>
                    <a:pt x="26969" y="6990"/>
                    <a:pt x="15690" y="24341"/>
                    <a:pt x="8289" y="49916"/>
                  </a:cubicBezTo>
                  <a:cubicBezTo>
                    <a:pt x="6533" y="56000"/>
                    <a:pt x="5122" y="62184"/>
                    <a:pt x="3748" y="68362"/>
                  </a:cubicBezTo>
                  <a:cubicBezTo>
                    <a:pt x="2389" y="74464"/>
                    <a:pt x="0" y="82370"/>
                    <a:pt x="5228" y="87244"/>
                  </a:cubicBezTo>
                  <a:cubicBezTo>
                    <a:pt x="9012" y="90772"/>
                    <a:pt x="12659" y="94461"/>
                    <a:pt x="16370" y="98065"/>
                  </a:cubicBezTo>
                  <a:lnTo>
                    <a:pt x="26480" y="107883"/>
                  </a:lnTo>
                  <a:cubicBezTo>
                    <a:pt x="26488" y="107876"/>
                    <a:pt x="26499" y="107871"/>
                    <a:pt x="26510" y="107868"/>
                  </a:cubicBezTo>
                  <a:lnTo>
                    <a:pt x="32443" y="104732"/>
                  </a:lnTo>
                  <a:lnTo>
                    <a:pt x="64361" y="87860"/>
                  </a:lnTo>
                  <a:cubicBezTo>
                    <a:pt x="64361" y="87860"/>
                    <a:pt x="56762" y="81053"/>
                    <a:pt x="53863" y="66575"/>
                  </a:cubicBezTo>
                  <a:cubicBezTo>
                    <a:pt x="51423" y="54340"/>
                    <a:pt x="52608" y="36828"/>
                    <a:pt x="55553" y="23267"/>
                  </a:cubicBezTo>
                  <a:cubicBezTo>
                    <a:pt x="57125" y="16001"/>
                    <a:pt x="59202" y="9863"/>
                    <a:pt x="61500" y="6278"/>
                  </a:cubicBezTo>
                  <a:cubicBezTo>
                    <a:pt x="64896" y="988"/>
                    <a:pt x="53153" y="0"/>
                    <a:pt x="46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715;p55">
              <a:extLst>
                <a:ext uri="{FF2B5EF4-FFF2-40B4-BE49-F238E27FC236}">
                  <a16:creationId xmlns:a16="http://schemas.microsoft.com/office/drawing/2014/main" id="{5FDD862B-A912-4EB3-BDA9-D0993F8473DB}"/>
                </a:ext>
              </a:extLst>
            </p:cNvPr>
            <p:cNvSpPr/>
            <p:nvPr/>
          </p:nvSpPr>
          <p:spPr>
            <a:xfrm>
              <a:off x="2013475" y="1456925"/>
              <a:ext cx="523300" cy="2323125"/>
            </a:xfrm>
            <a:custGeom>
              <a:avLst/>
              <a:gdLst/>
              <a:ahLst/>
              <a:cxnLst/>
              <a:rect l="l" t="t" r="r" b="b"/>
              <a:pathLst>
                <a:path w="20932" h="92925" extrusionOk="0">
                  <a:moveTo>
                    <a:pt x="15109" y="0"/>
                  </a:moveTo>
                  <a:cubicBezTo>
                    <a:pt x="12319" y="4392"/>
                    <a:pt x="9634" y="11236"/>
                    <a:pt x="7393" y="19261"/>
                  </a:cubicBezTo>
                  <a:cubicBezTo>
                    <a:pt x="2754" y="35818"/>
                    <a:pt x="1" y="57389"/>
                    <a:pt x="2121" y="72701"/>
                  </a:cubicBezTo>
                  <a:cubicBezTo>
                    <a:pt x="3372" y="81683"/>
                    <a:pt x="6189" y="88415"/>
                    <a:pt x="8711" y="92925"/>
                  </a:cubicBezTo>
                  <a:lnTo>
                    <a:pt x="20931" y="86465"/>
                  </a:lnTo>
                  <a:cubicBezTo>
                    <a:pt x="20931" y="86465"/>
                    <a:pt x="13332" y="79658"/>
                    <a:pt x="10434" y="65180"/>
                  </a:cubicBezTo>
                  <a:cubicBezTo>
                    <a:pt x="7993" y="52945"/>
                    <a:pt x="9178" y="35433"/>
                    <a:pt x="12124" y="21872"/>
                  </a:cubicBezTo>
                  <a:cubicBezTo>
                    <a:pt x="13697" y="14606"/>
                    <a:pt x="15774" y="8468"/>
                    <a:pt x="18071" y="4883"/>
                  </a:cubicBezTo>
                  <a:cubicBezTo>
                    <a:pt x="19630" y="2455"/>
                    <a:pt x="17994" y="937"/>
                    <a:pt x="151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716;p55">
              <a:extLst>
                <a:ext uri="{FF2B5EF4-FFF2-40B4-BE49-F238E27FC236}">
                  <a16:creationId xmlns:a16="http://schemas.microsoft.com/office/drawing/2014/main" id="{76D8B64B-1DE0-4740-BFF5-5CFD74668E94}"/>
                </a:ext>
              </a:extLst>
            </p:cNvPr>
            <p:cNvSpPr/>
            <p:nvPr/>
          </p:nvSpPr>
          <p:spPr>
            <a:xfrm>
              <a:off x="948625" y="1431525"/>
              <a:ext cx="1017275" cy="2699725"/>
            </a:xfrm>
            <a:custGeom>
              <a:avLst/>
              <a:gdLst/>
              <a:ahLst/>
              <a:cxnLst/>
              <a:rect l="l" t="t" r="r" b="b"/>
              <a:pathLst>
                <a:path w="40691" h="107989" extrusionOk="0">
                  <a:moveTo>
                    <a:pt x="40165" y="0"/>
                  </a:moveTo>
                  <a:lnTo>
                    <a:pt x="40165" y="0"/>
                  </a:lnTo>
                  <a:cubicBezTo>
                    <a:pt x="38940" y="273"/>
                    <a:pt x="37695" y="717"/>
                    <a:pt x="36434" y="1357"/>
                  </a:cubicBezTo>
                  <a:cubicBezTo>
                    <a:pt x="26135" y="6611"/>
                    <a:pt x="14856" y="23962"/>
                    <a:pt x="7455" y="49537"/>
                  </a:cubicBezTo>
                  <a:cubicBezTo>
                    <a:pt x="5704" y="55591"/>
                    <a:pt x="4301" y="61751"/>
                    <a:pt x="2933" y="67901"/>
                  </a:cubicBezTo>
                  <a:cubicBezTo>
                    <a:pt x="1798" y="72993"/>
                    <a:pt x="0" y="80051"/>
                    <a:pt x="2596" y="84982"/>
                  </a:cubicBezTo>
                  <a:cubicBezTo>
                    <a:pt x="3245" y="86216"/>
                    <a:pt x="4780" y="87239"/>
                    <a:pt x="5793" y="88224"/>
                  </a:cubicBezTo>
                  <a:lnTo>
                    <a:pt x="9658" y="91980"/>
                  </a:lnTo>
                  <a:cubicBezTo>
                    <a:pt x="14990" y="97158"/>
                    <a:pt x="20321" y="102335"/>
                    <a:pt x="25656" y="107510"/>
                  </a:cubicBezTo>
                  <a:cubicBezTo>
                    <a:pt x="28349" y="107660"/>
                    <a:pt x="31077" y="107831"/>
                    <a:pt x="33772" y="107892"/>
                  </a:cubicBezTo>
                  <a:cubicBezTo>
                    <a:pt x="35128" y="107923"/>
                    <a:pt x="40690" y="107989"/>
                    <a:pt x="40690" y="107989"/>
                  </a:cubicBezTo>
                  <a:cubicBezTo>
                    <a:pt x="40690" y="107989"/>
                    <a:pt x="37083" y="104714"/>
                    <a:pt x="36181" y="103924"/>
                  </a:cubicBezTo>
                  <a:cubicBezTo>
                    <a:pt x="34114" y="102114"/>
                    <a:pt x="32153" y="100184"/>
                    <a:pt x="30070" y="98341"/>
                  </a:cubicBezTo>
                  <a:cubicBezTo>
                    <a:pt x="27688" y="96237"/>
                    <a:pt x="25396" y="94038"/>
                    <a:pt x="23419" y="91577"/>
                  </a:cubicBezTo>
                  <a:cubicBezTo>
                    <a:pt x="19932" y="87238"/>
                    <a:pt x="17762" y="81909"/>
                    <a:pt x="16421" y="76543"/>
                  </a:cubicBezTo>
                  <a:cubicBezTo>
                    <a:pt x="14213" y="67692"/>
                    <a:pt x="14465" y="58372"/>
                    <a:pt x="16296" y="49478"/>
                  </a:cubicBezTo>
                  <a:cubicBezTo>
                    <a:pt x="21440" y="24493"/>
                    <a:pt x="30728" y="6759"/>
                    <a:pt x="40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717;p55">
              <a:extLst>
                <a:ext uri="{FF2B5EF4-FFF2-40B4-BE49-F238E27FC236}">
                  <a16:creationId xmlns:a16="http://schemas.microsoft.com/office/drawing/2014/main" id="{3DDBE2E7-537E-426D-A60C-19763B4E67FC}"/>
                </a:ext>
              </a:extLst>
            </p:cNvPr>
            <p:cNvSpPr/>
            <p:nvPr/>
          </p:nvSpPr>
          <p:spPr>
            <a:xfrm>
              <a:off x="5365225" y="3757375"/>
              <a:ext cx="1644250" cy="1644175"/>
            </a:xfrm>
            <a:custGeom>
              <a:avLst/>
              <a:gdLst/>
              <a:ahLst/>
              <a:cxnLst/>
              <a:rect l="l" t="t" r="r" b="b"/>
              <a:pathLst>
                <a:path w="65770" h="65767" extrusionOk="0">
                  <a:moveTo>
                    <a:pt x="32891" y="1"/>
                  </a:moveTo>
                  <a:cubicBezTo>
                    <a:pt x="17793" y="1"/>
                    <a:pt x="5084" y="10172"/>
                    <a:pt x="1212" y="24025"/>
                  </a:cubicBezTo>
                  <a:cubicBezTo>
                    <a:pt x="1074" y="24520"/>
                    <a:pt x="945" y="25032"/>
                    <a:pt x="826" y="25536"/>
                  </a:cubicBezTo>
                  <a:cubicBezTo>
                    <a:pt x="277" y="27948"/>
                    <a:pt x="1" y="30414"/>
                    <a:pt x="2" y="32888"/>
                  </a:cubicBezTo>
                  <a:cubicBezTo>
                    <a:pt x="2" y="33126"/>
                    <a:pt x="2" y="33364"/>
                    <a:pt x="11" y="33601"/>
                  </a:cubicBezTo>
                  <a:cubicBezTo>
                    <a:pt x="387" y="51427"/>
                    <a:pt x="14962" y="65766"/>
                    <a:pt x="32890" y="65766"/>
                  </a:cubicBezTo>
                  <a:cubicBezTo>
                    <a:pt x="46009" y="65766"/>
                    <a:pt x="57335" y="58075"/>
                    <a:pt x="62609" y="46961"/>
                  </a:cubicBezTo>
                  <a:cubicBezTo>
                    <a:pt x="64633" y="42694"/>
                    <a:pt x="65768" y="37923"/>
                    <a:pt x="65768" y="32888"/>
                  </a:cubicBezTo>
                  <a:cubicBezTo>
                    <a:pt x="65769" y="30957"/>
                    <a:pt x="65598" y="29029"/>
                    <a:pt x="65255" y="27129"/>
                  </a:cubicBezTo>
                  <a:cubicBezTo>
                    <a:pt x="64203" y="21132"/>
                    <a:pt x="61520" y="15702"/>
                    <a:pt x="57693" y="11298"/>
                  </a:cubicBezTo>
                  <a:cubicBezTo>
                    <a:pt x="51669" y="4376"/>
                    <a:pt x="42788" y="1"/>
                    <a:pt x="328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718;p55">
              <a:extLst>
                <a:ext uri="{FF2B5EF4-FFF2-40B4-BE49-F238E27FC236}">
                  <a16:creationId xmlns:a16="http://schemas.microsoft.com/office/drawing/2014/main" id="{06BACCFA-EE91-48A0-B3B7-93DA8EDADD9F}"/>
                </a:ext>
              </a:extLst>
            </p:cNvPr>
            <p:cNvSpPr/>
            <p:nvPr/>
          </p:nvSpPr>
          <p:spPr>
            <a:xfrm>
              <a:off x="5638050" y="4030100"/>
              <a:ext cx="1098825" cy="1098800"/>
            </a:xfrm>
            <a:custGeom>
              <a:avLst/>
              <a:gdLst/>
              <a:ahLst/>
              <a:cxnLst/>
              <a:rect l="l" t="t" r="r" b="b"/>
              <a:pathLst>
                <a:path w="43953" h="43952" extrusionOk="0">
                  <a:moveTo>
                    <a:pt x="21977" y="0"/>
                  </a:moveTo>
                  <a:cubicBezTo>
                    <a:pt x="16149" y="0"/>
                    <a:pt x="10558" y="2314"/>
                    <a:pt x="6437" y="6436"/>
                  </a:cubicBezTo>
                  <a:cubicBezTo>
                    <a:pt x="2315" y="10558"/>
                    <a:pt x="1" y="16148"/>
                    <a:pt x="1" y="21976"/>
                  </a:cubicBezTo>
                  <a:cubicBezTo>
                    <a:pt x="1" y="27804"/>
                    <a:pt x="2315" y="33394"/>
                    <a:pt x="6437" y="37516"/>
                  </a:cubicBezTo>
                  <a:cubicBezTo>
                    <a:pt x="10558" y="41636"/>
                    <a:pt x="16149" y="43952"/>
                    <a:pt x="21977" y="43952"/>
                  </a:cubicBezTo>
                  <a:cubicBezTo>
                    <a:pt x="27804" y="43952"/>
                    <a:pt x="33395" y="41636"/>
                    <a:pt x="37516" y="37516"/>
                  </a:cubicBezTo>
                  <a:cubicBezTo>
                    <a:pt x="41638" y="33394"/>
                    <a:pt x="43952" y="27804"/>
                    <a:pt x="43952" y="21976"/>
                  </a:cubicBezTo>
                  <a:cubicBezTo>
                    <a:pt x="43952" y="16148"/>
                    <a:pt x="41638" y="10558"/>
                    <a:pt x="37516" y="6436"/>
                  </a:cubicBezTo>
                  <a:cubicBezTo>
                    <a:pt x="33395" y="2314"/>
                    <a:pt x="27804" y="0"/>
                    <a:pt x="219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719;p55">
              <a:extLst>
                <a:ext uri="{FF2B5EF4-FFF2-40B4-BE49-F238E27FC236}">
                  <a16:creationId xmlns:a16="http://schemas.microsoft.com/office/drawing/2014/main" id="{810729A4-9CA1-4FED-AC6D-5975A311D6C6}"/>
                </a:ext>
              </a:extLst>
            </p:cNvPr>
            <p:cNvSpPr/>
            <p:nvPr/>
          </p:nvSpPr>
          <p:spPr>
            <a:xfrm>
              <a:off x="1399000" y="1098150"/>
              <a:ext cx="461575" cy="461575"/>
            </a:xfrm>
            <a:custGeom>
              <a:avLst/>
              <a:gdLst/>
              <a:ahLst/>
              <a:cxnLst/>
              <a:rect l="l" t="t" r="r" b="b"/>
              <a:pathLst>
                <a:path w="18463" h="18463" extrusionOk="0">
                  <a:moveTo>
                    <a:pt x="9231" y="1"/>
                  </a:moveTo>
                  <a:cubicBezTo>
                    <a:pt x="6783" y="1"/>
                    <a:pt x="4435" y="973"/>
                    <a:pt x="2704" y="2704"/>
                  </a:cubicBezTo>
                  <a:cubicBezTo>
                    <a:pt x="973" y="4435"/>
                    <a:pt x="1" y="6783"/>
                    <a:pt x="1" y="9231"/>
                  </a:cubicBezTo>
                  <a:cubicBezTo>
                    <a:pt x="1" y="11680"/>
                    <a:pt x="973" y="14028"/>
                    <a:pt x="2704" y="15759"/>
                  </a:cubicBezTo>
                  <a:cubicBezTo>
                    <a:pt x="4435" y="17491"/>
                    <a:pt x="6783" y="18463"/>
                    <a:pt x="9231" y="18463"/>
                  </a:cubicBezTo>
                  <a:cubicBezTo>
                    <a:pt x="11680" y="18463"/>
                    <a:pt x="14028" y="17491"/>
                    <a:pt x="15759" y="15759"/>
                  </a:cubicBezTo>
                  <a:cubicBezTo>
                    <a:pt x="17491" y="14028"/>
                    <a:pt x="18463" y="11680"/>
                    <a:pt x="18463" y="9231"/>
                  </a:cubicBezTo>
                  <a:cubicBezTo>
                    <a:pt x="18463" y="6783"/>
                    <a:pt x="17491" y="4435"/>
                    <a:pt x="15759" y="2704"/>
                  </a:cubicBezTo>
                  <a:cubicBezTo>
                    <a:pt x="14028" y="973"/>
                    <a:pt x="11680" y="1"/>
                    <a:pt x="9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720;p55">
              <a:extLst>
                <a:ext uri="{FF2B5EF4-FFF2-40B4-BE49-F238E27FC236}">
                  <a16:creationId xmlns:a16="http://schemas.microsoft.com/office/drawing/2014/main" id="{B60BE447-125E-467C-AC36-ADE8ED4EE985}"/>
                </a:ext>
              </a:extLst>
            </p:cNvPr>
            <p:cNvSpPr/>
            <p:nvPr/>
          </p:nvSpPr>
          <p:spPr>
            <a:xfrm>
              <a:off x="1705050" y="1059050"/>
              <a:ext cx="780000" cy="520025"/>
            </a:xfrm>
            <a:custGeom>
              <a:avLst/>
              <a:gdLst/>
              <a:ahLst/>
              <a:cxnLst/>
              <a:rect l="l" t="t" r="r" b="b"/>
              <a:pathLst>
                <a:path w="31200" h="20801" extrusionOk="0">
                  <a:moveTo>
                    <a:pt x="1" y="1"/>
                  </a:moveTo>
                  <a:lnTo>
                    <a:pt x="1" y="20800"/>
                  </a:lnTo>
                  <a:lnTo>
                    <a:pt x="31148" y="20800"/>
                  </a:lnTo>
                  <a:cubicBezTo>
                    <a:pt x="31177" y="20800"/>
                    <a:pt x="31199" y="20777"/>
                    <a:pt x="31199" y="20749"/>
                  </a:cubicBezTo>
                  <a:lnTo>
                    <a:pt x="31199" y="408"/>
                  </a:lnTo>
                  <a:cubicBezTo>
                    <a:pt x="31199" y="183"/>
                    <a:pt x="31019" y="1"/>
                    <a:pt x="307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721;p55">
              <a:extLst>
                <a:ext uri="{FF2B5EF4-FFF2-40B4-BE49-F238E27FC236}">
                  <a16:creationId xmlns:a16="http://schemas.microsoft.com/office/drawing/2014/main" id="{08AD3F86-53D4-4015-8313-96BAAAA65423}"/>
                </a:ext>
              </a:extLst>
            </p:cNvPr>
            <p:cNvSpPr/>
            <p:nvPr/>
          </p:nvSpPr>
          <p:spPr>
            <a:xfrm>
              <a:off x="1705050" y="1453975"/>
              <a:ext cx="780000" cy="125100"/>
            </a:xfrm>
            <a:custGeom>
              <a:avLst/>
              <a:gdLst/>
              <a:ahLst/>
              <a:cxnLst/>
              <a:rect l="l" t="t" r="r" b="b"/>
              <a:pathLst>
                <a:path w="31200" h="5004" extrusionOk="0">
                  <a:moveTo>
                    <a:pt x="1" y="1"/>
                  </a:moveTo>
                  <a:lnTo>
                    <a:pt x="1" y="5003"/>
                  </a:lnTo>
                  <a:lnTo>
                    <a:pt x="29028" y="5003"/>
                  </a:lnTo>
                  <a:cubicBezTo>
                    <a:pt x="30227" y="5003"/>
                    <a:pt x="31199" y="4031"/>
                    <a:pt x="31199" y="2832"/>
                  </a:cubicBezTo>
                  <a:lnTo>
                    <a:pt x="31199" y="1175"/>
                  </a:lnTo>
                  <a:cubicBezTo>
                    <a:pt x="31199" y="780"/>
                    <a:pt x="31187" y="390"/>
                    <a:pt x="31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722;p55">
              <a:extLst>
                <a:ext uri="{FF2B5EF4-FFF2-40B4-BE49-F238E27FC236}">
                  <a16:creationId xmlns:a16="http://schemas.microsoft.com/office/drawing/2014/main" id="{BFFB804A-285E-42EE-B7F9-10DA7CECE09F}"/>
                </a:ext>
              </a:extLst>
            </p:cNvPr>
            <p:cNvSpPr/>
            <p:nvPr/>
          </p:nvSpPr>
          <p:spPr>
            <a:xfrm>
              <a:off x="5851750" y="4243775"/>
              <a:ext cx="671425" cy="671450"/>
            </a:xfrm>
            <a:custGeom>
              <a:avLst/>
              <a:gdLst/>
              <a:ahLst/>
              <a:cxnLst/>
              <a:rect l="l" t="t" r="r" b="b"/>
              <a:pathLst>
                <a:path w="26857" h="26858" extrusionOk="0">
                  <a:moveTo>
                    <a:pt x="13429" y="1"/>
                  </a:moveTo>
                  <a:cubicBezTo>
                    <a:pt x="9868" y="1"/>
                    <a:pt x="6452" y="1415"/>
                    <a:pt x="3934" y="3933"/>
                  </a:cubicBezTo>
                  <a:cubicBezTo>
                    <a:pt x="1414" y="6451"/>
                    <a:pt x="0" y="9867"/>
                    <a:pt x="0" y="13429"/>
                  </a:cubicBezTo>
                  <a:cubicBezTo>
                    <a:pt x="0" y="16990"/>
                    <a:pt x="1414" y="20405"/>
                    <a:pt x="3934" y="22923"/>
                  </a:cubicBezTo>
                  <a:cubicBezTo>
                    <a:pt x="6452" y="25442"/>
                    <a:pt x="9868" y="26857"/>
                    <a:pt x="13429" y="26857"/>
                  </a:cubicBezTo>
                  <a:cubicBezTo>
                    <a:pt x="16989" y="26857"/>
                    <a:pt x="20405" y="25442"/>
                    <a:pt x="22923" y="22923"/>
                  </a:cubicBezTo>
                  <a:cubicBezTo>
                    <a:pt x="25443" y="20405"/>
                    <a:pt x="26857" y="16990"/>
                    <a:pt x="26857" y="13429"/>
                  </a:cubicBezTo>
                  <a:cubicBezTo>
                    <a:pt x="26857" y="9867"/>
                    <a:pt x="25443" y="6451"/>
                    <a:pt x="22923" y="3933"/>
                  </a:cubicBezTo>
                  <a:cubicBezTo>
                    <a:pt x="20405" y="1415"/>
                    <a:pt x="16989" y="1"/>
                    <a:pt x="13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723;p55">
              <a:extLst>
                <a:ext uri="{FF2B5EF4-FFF2-40B4-BE49-F238E27FC236}">
                  <a16:creationId xmlns:a16="http://schemas.microsoft.com/office/drawing/2014/main" id="{3AA846BA-FAC7-4DDE-AFA3-82D0BC010616}"/>
                </a:ext>
              </a:extLst>
            </p:cNvPr>
            <p:cNvSpPr/>
            <p:nvPr/>
          </p:nvSpPr>
          <p:spPr>
            <a:xfrm>
              <a:off x="1445275" y="1059050"/>
              <a:ext cx="259800" cy="520025"/>
            </a:xfrm>
            <a:custGeom>
              <a:avLst/>
              <a:gdLst/>
              <a:ahLst/>
              <a:cxnLst/>
              <a:rect l="l" t="t" r="r" b="b"/>
              <a:pathLst>
                <a:path w="10392" h="20801" extrusionOk="0">
                  <a:moveTo>
                    <a:pt x="780" y="1"/>
                  </a:moveTo>
                  <a:cubicBezTo>
                    <a:pt x="267" y="1"/>
                    <a:pt x="0" y="612"/>
                    <a:pt x="348" y="989"/>
                  </a:cubicBezTo>
                  <a:cubicBezTo>
                    <a:pt x="4286" y="5236"/>
                    <a:pt x="7207" y="10322"/>
                    <a:pt x="8891" y="15862"/>
                  </a:cubicBezTo>
                  <a:lnTo>
                    <a:pt x="10392" y="20800"/>
                  </a:lnTo>
                  <a:lnTo>
                    <a:pt x="103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724;p55">
              <a:extLst>
                <a:ext uri="{FF2B5EF4-FFF2-40B4-BE49-F238E27FC236}">
                  <a16:creationId xmlns:a16="http://schemas.microsoft.com/office/drawing/2014/main" id="{13B86A78-C8E2-452D-B19D-5BB104C4245C}"/>
                </a:ext>
              </a:extLst>
            </p:cNvPr>
            <p:cNvSpPr/>
            <p:nvPr/>
          </p:nvSpPr>
          <p:spPr>
            <a:xfrm>
              <a:off x="2027775" y="562750"/>
              <a:ext cx="300050" cy="558700"/>
            </a:xfrm>
            <a:custGeom>
              <a:avLst/>
              <a:gdLst/>
              <a:ahLst/>
              <a:cxnLst/>
              <a:rect l="l" t="t" r="r" b="b"/>
              <a:pathLst>
                <a:path w="12002" h="22348" extrusionOk="0">
                  <a:moveTo>
                    <a:pt x="10356" y="0"/>
                  </a:moveTo>
                  <a:cubicBezTo>
                    <a:pt x="9479" y="0"/>
                    <a:pt x="8634" y="257"/>
                    <a:pt x="7831" y="770"/>
                  </a:cubicBezTo>
                  <a:cubicBezTo>
                    <a:pt x="1861" y="4585"/>
                    <a:pt x="74" y="21547"/>
                    <a:pt x="0" y="22268"/>
                  </a:cubicBezTo>
                  <a:lnTo>
                    <a:pt x="787" y="22348"/>
                  </a:lnTo>
                  <a:cubicBezTo>
                    <a:pt x="805" y="22174"/>
                    <a:pt x="2607" y="5044"/>
                    <a:pt x="8257" y="1435"/>
                  </a:cubicBezTo>
                  <a:cubicBezTo>
                    <a:pt x="8933" y="1003"/>
                    <a:pt x="9625" y="788"/>
                    <a:pt x="10349" y="788"/>
                  </a:cubicBezTo>
                  <a:cubicBezTo>
                    <a:pt x="10800" y="788"/>
                    <a:pt x="11264" y="871"/>
                    <a:pt x="11744" y="1037"/>
                  </a:cubicBezTo>
                  <a:lnTo>
                    <a:pt x="12001" y="290"/>
                  </a:lnTo>
                  <a:cubicBezTo>
                    <a:pt x="11442" y="97"/>
                    <a:pt x="10893" y="0"/>
                    <a:pt x="103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725;p55">
              <a:extLst>
                <a:ext uri="{FF2B5EF4-FFF2-40B4-BE49-F238E27FC236}">
                  <a16:creationId xmlns:a16="http://schemas.microsoft.com/office/drawing/2014/main" id="{9CADB773-80D6-4849-A2FF-23F30E8875D4}"/>
                </a:ext>
              </a:extLst>
            </p:cNvPr>
            <p:cNvSpPr/>
            <p:nvPr/>
          </p:nvSpPr>
          <p:spPr>
            <a:xfrm>
              <a:off x="2276250" y="313400"/>
              <a:ext cx="309375" cy="532000"/>
            </a:xfrm>
            <a:custGeom>
              <a:avLst/>
              <a:gdLst/>
              <a:ahLst/>
              <a:cxnLst/>
              <a:rect l="l" t="t" r="r" b="b"/>
              <a:pathLst>
                <a:path w="12375" h="21280" extrusionOk="0">
                  <a:moveTo>
                    <a:pt x="8325" y="0"/>
                  </a:moveTo>
                  <a:cubicBezTo>
                    <a:pt x="7109" y="0"/>
                    <a:pt x="5766" y="757"/>
                    <a:pt x="4504" y="2176"/>
                  </a:cubicBezTo>
                  <a:cubicBezTo>
                    <a:pt x="2981" y="3885"/>
                    <a:pt x="1698" y="6415"/>
                    <a:pt x="937" y="9213"/>
                  </a:cubicBezTo>
                  <a:cubicBezTo>
                    <a:pt x="177" y="12008"/>
                    <a:pt x="1" y="14841"/>
                    <a:pt x="447" y="17086"/>
                  </a:cubicBezTo>
                  <a:cubicBezTo>
                    <a:pt x="893" y="19331"/>
                    <a:pt x="1927" y="20804"/>
                    <a:pt x="3319" y="21183"/>
                  </a:cubicBezTo>
                  <a:cubicBezTo>
                    <a:pt x="3556" y="21247"/>
                    <a:pt x="3800" y="21279"/>
                    <a:pt x="4050" y="21279"/>
                  </a:cubicBezTo>
                  <a:cubicBezTo>
                    <a:pt x="5265" y="21279"/>
                    <a:pt x="6608" y="20523"/>
                    <a:pt x="7871" y="19105"/>
                  </a:cubicBezTo>
                  <a:cubicBezTo>
                    <a:pt x="9394" y="17396"/>
                    <a:pt x="10676" y="14864"/>
                    <a:pt x="11436" y="12068"/>
                  </a:cubicBezTo>
                  <a:cubicBezTo>
                    <a:pt x="12197" y="9273"/>
                    <a:pt x="12375" y="6440"/>
                    <a:pt x="11927" y="4195"/>
                  </a:cubicBezTo>
                  <a:cubicBezTo>
                    <a:pt x="11480" y="1950"/>
                    <a:pt x="10448" y="476"/>
                    <a:pt x="9056" y="97"/>
                  </a:cubicBezTo>
                  <a:cubicBezTo>
                    <a:pt x="8819" y="32"/>
                    <a:pt x="8575" y="0"/>
                    <a:pt x="8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726;p55">
              <a:extLst>
                <a:ext uri="{FF2B5EF4-FFF2-40B4-BE49-F238E27FC236}">
                  <a16:creationId xmlns:a16="http://schemas.microsoft.com/office/drawing/2014/main" id="{173B99F0-83F7-4462-A154-A91E12A3024F}"/>
                </a:ext>
              </a:extLst>
            </p:cNvPr>
            <p:cNvSpPr/>
            <p:nvPr/>
          </p:nvSpPr>
          <p:spPr>
            <a:xfrm>
              <a:off x="6023875" y="4415900"/>
              <a:ext cx="327175" cy="327175"/>
            </a:xfrm>
            <a:custGeom>
              <a:avLst/>
              <a:gdLst/>
              <a:ahLst/>
              <a:cxnLst/>
              <a:rect l="l" t="t" r="r" b="b"/>
              <a:pathLst>
                <a:path w="13087" h="13087" extrusionOk="0">
                  <a:moveTo>
                    <a:pt x="6544" y="1"/>
                  </a:moveTo>
                  <a:cubicBezTo>
                    <a:pt x="2930" y="1"/>
                    <a:pt x="0" y="2930"/>
                    <a:pt x="0" y="6544"/>
                  </a:cubicBezTo>
                  <a:cubicBezTo>
                    <a:pt x="0" y="10158"/>
                    <a:pt x="2930" y="13087"/>
                    <a:pt x="6544" y="13087"/>
                  </a:cubicBezTo>
                  <a:cubicBezTo>
                    <a:pt x="10157" y="13087"/>
                    <a:pt x="13087" y="10158"/>
                    <a:pt x="13087" y="6544"/>
                  </a:cubicBezTo>
                  <a:cubicBezTo>
                    <a:pt x="13087" y="2930"/>
                    <a:pt x="10157" y="1"/>
                    <a:pt x="65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727;p55">
              <a:extLst>
                <a:ext uri="{FF2B5EF4-FFF2-40B4-BE49-F238E27FC236}">
                  <a16:creationId xmlns:a16="http://schemas.microsoft.com/office/drawing/2014/main" id="{560C9F2D-BDF5-4FE9-AB00-BC1D08A1CE4F}"/>
                </a:ext>
              </a:extLst>
            </p:cNvPr>
            <p:cNvSpPr/>
            <p:nvPr/>
          </p:nvSpPr>
          <p:spPr>
            <a:xfrm>
              <a:off x="5187775" y="3580000"/>
              <a:ext cx="1999075" cy="1007150"/>
            </a:xfrm>
            <a:custGeom>
              <a:avLst/>
              <a:gdLst/>
              <a:ahLst/>
              <a:cxnLst/>
              <a:rect l="l" t="t" r="r" b="b"/>
              <a:pathLst>
                <a:path w="79963" h="40286" extrusionOk="0">
                  <a:moveTo>
                    <a:pt x="39988" y="1"/>
                  </a:moveTo>
                  <a:cubicBezTo>
                    <a:pt x="21633" y="1"/>
                    <a:pt x="6183" y="12367"/>
                    <a:pt x="1474" y="29208"/>
                  </a:cubicBezTo>
                  <a:cubicBezTo>
                    <a:pt x="1306" y="29810"/>
                    <a:pt x="1150" y="30433"/>
                    <a:pt x="1007" y="31045"/>
                  </a:cubicBezTo>
                  <a:cubicBezTo>
                    <a:pt x="337" y="33977"/>
                    <a:pt x="1" y="36976"/>
                    <a:pt x="4" y="39984"/>
                  </a:cubicBezTo>
                  <a:cubicBezTo>
                    <a:pt x="4" y="40084"/>
                    <a:pt x="8" y="40185"/>
                    <a:pt x="8" y="40285"/>
                  </a:cubicBezTo>
                  <a:lnTo>
                    <a:pt x="79952" y="40285"/>
                  </a:lnTo>
                  <a:cubicBezTo>
                    <a:pt x="79952" y="40184"/>
                    <a:pt x="79961" y="40084"/>
                    <a:pt x="79961" y="39984"/>
                  </a:cubicBezTo>
                  <a:cubicBezTo>
                    <a:pt x="79963" y="37636"/>
                    <a:pt x="79754" y="35293"/>
                    <a:pt x="79337" y="32982"/>
                  </a:cubicBezTo>
                  <a:cubicBezTo>
                    <a:pt x="78057" y="25691"/>
                    <a:pt x="74795" y="19091"/>
                    <a:pt x="70142" y="13736"/>
                  </a:cubicBezTo>
                  <a:cubicBezTo>
                    <a:pt x="62819" y="5320"/>
                    <a:pt x="52021" y="1"/>
                    <a:pt x="39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57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>
            <a:spLocks noGrp="1"/>
          </p:cNvSpPr>
          <p:nvPr>
            <p:ph type="ctrTitle"/>
          </p:nvPr>
        </p:nvSpPr>
        <p:spPr>
          <a:xfrm>
            <a:off x="3547607" y="1011521"/>
            <a:ext cx="5096786" cy="1187598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lvl="0" algn="ctr"/>
            <a:r>
              <a:rPr lang="en" dirty="0"/>
              <a:t>Thanks!</a:t>
            </a:r>
            <a:endParaRPr dirty="0"/>
          </a:p>
        </p:txBody>
      </p:sp>
      <p:cxnSp>
        <p:nvCxnSpPr>
          <p:cNvPr id="256" name="Google Shape;256;p43"/>
          <p:cNvCxnSpPr>
            <a:cxnSpLocks/>
          </p:cNvCxnSpPr>
          <p:nvPr/>
        </p:nvCxnSpPr>
        <p:spPr>
          <a:xfrm>
            <a:off x="5531457" y="2199119"/>
            <a:ext cx="866693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753;p102">
            <a:extLst>
              <a:ext uri="{FF2B5EF4-FFF2-40B4-BE49-F238E27FC236}">
                <a16:creationId xmlns:a16="http://schemas.microsoft.com/office/drawing/2014/main" id="{39A39DF7-85BE-4E7D-A6CC-CD080E588DA7}"/>
              </a:ext>
            </a:extLst>
          </p:cNvPr>
          <p:cNvSpPr/>
          <p:nvPr/>
        </p:nvSpPr>
        <p:spPr>
          <a:xfrm rot="2947374" flipH="1">
            <a:off x="-3798013" y="574526"/>
            <a:ext cx="7858013" cy="6109353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08" name="Google Shape;1784;p102">
            <a:extLst>
              <a:ext uri="{FF2B5EF4-FFF2-40B4-BE49-F238E27FC236}">
                <a16:creationId xmlns:a16="http://schemas.microsoft.com/office/drawing/2014/main" id="{E47E4EB4-A6CC-48F3-9447-1D94D1B18A52}"/>
              </a:ext>
            </a:extLst>
          </p:cNvPr>
          <p:cNvGrpSpPr/>
          <p:nvPr/>
        </p:nvGrpSpPr>
        <p:grpSpPr>
          <a:xfrm>
            <a:off x="-1472585" y="2121330"/>
            <a:ext cx="4146429" cy="4677689"/>
            <a:chOff x="-1104439" y="1590997"/>
            <a:chExt cx="3109822" cy="3508267"/>
          </a:xfrm>
        </p:grpSpPr>
        <p:sp>
          <p:nvSpPr>
            <p:cNvPr id="109" name="Google Shape;1785;p102">
              <a:extLst>
                <a:ext uri="{FF2B5EF4-FFF2-40B4-BE49-F238E27FC236}">
                  <a16:creationId xmlns:a16="http://schemas.microsoft.com/office/drawing/2014/main" id="{6CDD9A22-9800-4593-BDB0-9A6D3CCF6A97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0" name="Google Shape;1786;p102">
              <a:extLst>
                <a:ext uri="{FF2B5EF4-FFF2-40B4-BE49-F238E27FC236}">
                  <a16:creationId xmlns:a16="http://schemas.microsoft.com/office/drawing/2014/main" id="{8C5FE4CA-9E9E-4952-9E09-B246E86C879C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1" name="Google Shape;1787;p102">
              <a:extLst>
                <a:ext uri="{FF2B5EF4-FFF2-40B4-BE49-F238E27FC236}">
                  <a16:creationId xmlns:a16="http://schemas.microsoft.com/office/drawing/2014/main" id="{7A0DED7E-FF43-4631-BE17-21FFCA755AB7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2" name="Google Shape;1788;p102">
              <a:extLst>
                <a:ext uri="{FF2B5EF4-FFF2-40B4-BE49-F238E27FC236}">
                  <a16:creationId xmlns:a16="http://schemas.microsoft.com/office/drawing/2014/main" id="{D3E6D5CC-4B6A-403A-9C44-FF4F196F83C3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3" name="Google Shape;1789;p102">
              <a:extLst>
                <a:ext uri="{FF2B5EF4-FFF2-40B4-BE49-F238E27FC236}">
                  <a16:creationId xmlns:a16="http://schemas.microsoft.com/office/drawing/2014/main" id="{7AC47307-E280-4D04-A04F-676C25A6C87D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4" name="Google Shape;1790;p102">
              <a:extLst>
                <a:ext uri="{FF2B5EF4-FFF2-40B4-BE49-F238E27FC236}">
                  <a16:creationId xmlns:a16="http://schemas.microsoft.com/office/drawing/2014/main" id="{D51B03C5-12FB-4FE3-BC56-E8A5578110D3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5" name="Google Shape;1791;p102">
              <a:extLst>
                <a:ext uri="{FF2B5EF4-FFF2-40B4-BE49-F238E27FC236}">
                  <a16:creationId xmlns:a16="http://schemas.microsoft.com/office/drawing/2014/main" id="{15CA3BF1-DB75-4CB5-81A8-603BB3E2F28A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6" name="Google Shape;1792;p102">
              <a:extLst>
                <a:ext uri="{FF2B5EF4-FFF2-40B4-BE49-F238E27FC236}">
                  <a16:creationId xmlns:a16="http://schemas.microsoft.com/office/drawing/2014/main" id="{E7A8AE59-D8D4-4711-BF10-610A8A7FF2DF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7" name="Google Shape;1793;p102">
              <a:extLst>
                <a:ext uri="{FF2B5EF4-FFF2-40B4-BE49-F238E27FC236}">
                  <a16:creationId xmlns:a16="http://schemas.microsoft.com/office/drawing/2014/main" id="{81395BA3-B841-490D-A01D-A59DE8ED3532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8" name="Google Shape;1794;p102">
              <a:extLst>
                <a:ext uri="{FF2B5EF4-FFF2-40B4-BE49-F238E27FC236}">
                  <a16:creationId xmlns:a16="http://schemas.microsoft.com/office/drawing/2014/main" id="{13C3C548-83B5-4E36-9D4D-2651D9B1FD6D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9" name="Google Shape;1795;p102">
              <a:extLst>
                <a:ext uri="{FF2B5EF4-FFF2-40B4-BE49-F238E27FC236}">
                  <a16:creationId xmlns:a16="http://schemas.microsoft.com/office/drawing/2014/main" id="{4F4A3ACB-038B-4A14-9333-861EFF33538A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0" name="Google Shape;1796;p102">
              <a:extLst>
                <a:ext uri="{FF2B5EF4-FFF2-40B4-BE49-F238E27FC236}">
                  <a16:creationId xmlns:a16="http://schemas.microsoft.com/office/drawing/2014/main" id="{6192D51D-034B-4D8D-86BE-F58E9BC4FC90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1" name="Google Shape;1797;p102">
              <a:extLst>
                <a:ext uri="{FF2B5EF4-FFF2-40B4-BE49-F238E27FC236}">
                  <a16:creationId xmlns:a16="http://schemas.microsoft.com/office/drawing/2014/main" id="{52247AD8-21EC-47CE-B602-FFD52C1B2921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2" name="Google Shape;1798;p102">
              <a:extLst>
                <a:ext uri="{FF2B5EF4-FFF2-40B4-BE49-F238E27FC236}">
                  <a16:creationId xmlns:a16="http://schemas.microsoft.com/office/drawing/2014/main" id="{192837B8-CD94-4886-8B3E-A5E9EBE61F4C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3" name="Google Shape;1799;p102">
              <a:extLst>
                <a:ext uri="{FF2B5EF4-FFF2-40B4-BE49-F238E27FC236}">
                  <a16:creationId xmlns:a16="http://schemas.microsoft.com/office/drawing/2014/main" id="{34374BA6-0D83-41A1-AEE3-B2879107065C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4" name="Google Shape;1800;p102">
              <a:extLst>
                <a:ext uri="{FF2B5EF4-FFF2-40B4-BE49-F238E27FC236}">
                  <a16:creationId xmlns:a16="http://schemas.microsoft.com/office/drawing/2014/main" id="{7283C490-E546-4C24-9771-B1E6DEA1CB80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5" name="Google Shape;1801;p102">
              <a:extLst>
                <a:ext uri="{FF2B5EF4-FFF2-40B4-BE49-F238E27FC236}">
                  <a16:creationId xmlns:a16="http://schemas.microsoft.com/office/drawing/2014/main" id="{431BF54E-E3DC-4292-A956-9E71A6C8B467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6" name="Google Shape;1802;p102">
              <a:extLst>
                <a:ext uri="{FF2B5EF4-FFF2-40B4-BE49-F238E27FC236}">
                  <a16:creationId xmlns:a16="http://schemas.microsoft.com/office/drawing/2014/main" id="{42C7D0A0-3E22-46C0-AE29-FF08FD00DD2D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7" name="Google Shape;1803;p102">
              <a:extLst>
                <a:ext uri="{FF2B5EF4-FFF2-40B4-BE49-F238E27FC236}">
                  <a16:creationId xmlns:a16="http://schemas.microsoft.com/office/drawing/2014/main" id="{56127545-6B69-40C7-9739-BBA17AC0C7FD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8" name="Google Shape;1804;p102">
              <a:extLst>
                <a:ext uri="{FF2B5EF4-FFF2-40B4-BE49-F238E27FC236}">
                  <a16:creationId xmlns:a16="http://schemas.microsoft.com/office/drawing/2014/main" id="{2C42C0DA-8A0D-42C7-B94C-4C5411095280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9" name="Google Shape;1805;p102">
              <a:extLst>
                <a:ext uri="{FF2B5EF4-FFF2-40B4-BE49-F238E27FC236}">
                  <a16:creationId xmlns:a16="http://schemas.microsoft.com/office/drawing/2014/main" id="{BBFC1C55-60A4-43B0-9427-3FA35A006024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0" name="Google Shape;1806;p102">
              <a:extLst>
                <a:ext uri="{FF2B5EF4-FFF2-40B4-BE49-F238E27FC236}">
                  <a16:creationId xmlns:a16="http://schemas.microsoft.com/office/drawing/2014/main" id="{B0BC98C0-7744-4988-BF15-CF4494BA3E30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1" name="Google Shape;1807;p102">
              <a:extLst>
                <a:ext uri="{FF2B5EF4-FFF2-40B4-BE49-F238E27FC236}">
                  <a16:creationId xmlns:a16="http://schemas.microsoft.com/office/drawing/2014/main" id="{DF4057F9-9F94-4D0B-95E1-C78A6BB4D952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2" name="Google Shape;1808;p102">
              <a:extLst>
                <a:ext uri="{FF2B5EF4-FFF2-40B4-BE49-F238E27FC236}">
                  <a16:creationId xmlns:a16="http://schemas.microsoft.com/office/drawing/2014/main" id="{BF2C6C44-6676-4966-BCF8-8A956EB23C85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3" name="Google Shape;1809;p102">
              <a:extLst>
                <a:ext uri="{FF2B5EF4-FFF2-40B4-BE49-F238E27FC236}">
                  <a16:creationId xmlns:a16="http://schemas.microsoft.com/office/drawing/2014/main" id="{F7C85C4C-2C31-401E-B151-3E8C09CF8190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4" name="Google Shape;1810;p102">
              <a:extLst>
                <a:ext uri="{FF2B5EF4-FFF2-40B4-BE49-F238E27FC236}">
                  <a16:creationId xmlns:a16="http://schemas.microsoft.com/office/drawing/2014/main" id="{A8FE698E-6604-4E3D-8740-0CA3E66EAF75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5" name="Google Shape;1811;p102">
              <a:extLst>
                <a:ext uri="{FF2B5EF4-FFF2-40B4-BE49-F238E27FC236}">
                  <a16:creationId xmlns:a16="http://schemas.microsoft.com/office/drawing/2014/main" id="{68430156-07F2-47F8-8313-DFE53C5BA0FF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6" name="Google Shape;1812;p102">
              <a:extLst>
                <a:ext uri="{FF2B5EF4-FFF2-40B4-BE49-F238E27FC236}">
                  <a16:creationId xmlns:a16="http://schemas.microsoft.com/office/drawing/2014/main" id="{5FCF9EA6-435F-4AE5-8BF0-731743AA4B8F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" name="Google Shape;1813;p102">
              <a:extLst>
                <a:ext uri="{FF2B5EF4-FFF2-40B4-BE49-F238E27FC236}">
                  <a16:creationId xmlns:a16="http://schemas.microsoft.com/office/drawing/2014/main" id="{F23517D1-A109-4064-9AD8-B9724A0CB086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" name="Google Shape;1814;p102">
              <a:extLst>
                <a:ext uri="{FF2B5EF4-FFF2-40B4-BE49-F238E27FC236}">
                  <a16:creationId xmlns:a16="http://schemas.microsoft.com/office/drawing/2014/main" id="{E39C751D-C180-4A46-9AEF-03627C94040B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" name="Google Shape;1815;p102">
              <a:extLst>
                <a:ext uri="{FF2B5EF4-FFF2-40B4-BE49-F238E27FC236}">
                  <a16:creationId xmlns:a16="http://schemas.microsoft.com/office/drawing/2014/main" id="{03291281-CB7B-42F3-A6B8-77D1EF2F90A0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0" name="Google Shape;1816;p102">
              <a:extLst>
                <a:ext uri="{FF2B5EF4-FFF2-40B4-BE49-F238E27FC236}">
                  <a16:creationId xmlns:a16="http://schemas.microsoft.com/office/drawing/2014/main" id="{A5882182-59E0-4A23-8246-C0C2BCE77F81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1" name="Google Shape;1817;p102">
              <a:extLst>
                <a:ext uri="{FF2B5EF4-FFF2-40B4-BE49-F238E27FC236}">
                  <a16:creationId xmlns:a16="http://schemas.microsoft.com/office/drawing/2014/main" id="{83B66763-DCF2-461F-B1E8-4FF117A4F135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2" name="Google Shape;1818;p102">
              <a:extLst>
                <a:ext uri="{FF2B5EF4-FFF2-40B4-BE49-F238E27FC236}">
                  <a16:creationId xmlns:a16="http://schemas.microsoft.com/office/drawing/2014/main" id="{4C177A2C-76E6-4275-AFA2-29BEB3F534FC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3" name="Google Shape;1819;p102">
              <a:extLst>
                <a:ext uri="{FF2B5EF4-FFF2-40B4-BE49-F238E27FC236}">
                  <a16:creationId xmlns:a16="http://schemas.microsoft.com/office/drawing/2014/main" id="{FBB199F6-4F29-44EC-B878-4C2C99A6CBF7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4" name="Google Shape;1820;p102">
              <a:extLst>
                <a:ext uri="{FF2B5EF4-FFF2-40B4-BE49-F238E27FC236}">
                  <a16:creationId xmlns:a16="http://schemas.microsoft.com/office/drawing/2014/main" id="{90BA912A-A029-4693-B980-094EA9896CA4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5" name="Google Shape;1821;p102">
              <a:extLst>
                <a:ext uri="{FF2B5EF4-FFF2-40B4-BE49-F238E27FC236}">
                  <a16:creationId xmlns:a16="http://schemas.microsoft.com/office/drawing/2014/main" id="{CCC4D22F-890E-4B39-9EBE-AC18F6D8D8BD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6" name="Google Shape;1822;p102">
              <a:extLst>
                <a:ext uri="{FF2B5EF4-FFF2-40B4-BE49-F238E27FC236}">
                  <a16:creationId xmlns:a16="http://schemas.microsoft.com/office/drawing/2014/main" id="{FA6559FE-E4EC-4900-B344-6BB363433589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47" name="Google Shape;1735;p102">
            <a:extLst>
              <a:ext uri="{FF2B5EF4-FFF2-40B4-BE49-F238E27FC236}">
                <a16:creationId xmlns:a16="http://schemas.microsoft.com/office/drawing/2014/main" id="{4C7BFCA4-CD81-4D40-954E-771C91CD9A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67510" y="2394335"/>
            <a:ext cx="5456979" cy="1570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Do you have any questions?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2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5"/>
          <p:cNvSpPr txBox="1">
            <a:spLocks noGrp="1"/>
          </p:cNvSpPr>
          <p:nvPr>
            <p:ph type="title"/>
          </p:nvPr>
        </p:nvSpPr>
        <p:spPr>
          <a:xfrm>
            <a:off x="3393945" y="3284533"/>
            <a:ext cx="2139600" cy="119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FoodHub</a:t>
            </a:r>
            <a:r>
              <a:rPr lang="en-US" dirty="0"/>
              <a:t>? </a:t>
            </a:r>
            <a:endParaRPr dirty="0"/>
          </a:p>
        </p:txBody>
      </p:sp>
      <p:sp>
        <p:nvSpPr>
          <p:cNvPr id="365" name="Google Shape;365;p45"/>
          <p:cNvSpPr txBox="1">
            <a:spLocks noGrp="1"/>
          </p:cNvSpPr>
          <p:nvPr>
            <p:ph type="title" idx="2"/>
          </p:nvPr>
        </p:nvSpPr>
        <p:spPr>
          <a:xfrm>
            <a:off x="7092563" y="3284533"/>
            <a:ext cx="2139600" cy="119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All about the Product</a:t>
            </a:r>
            <a:endParaRPr dirty="0"/>
          </a:p>
        </p:txBody>
      </p:sp>
      <p:sp>
        <p:nvSpPr>
          <p:cNvPr id="366" name="Google Shape;366;p45"/>
          <p:cNvSpPr txBox="1">
            <a:spLocks noGrp="1"/>
          </p:cNvSpPr>
          <p:nvPr>
            <p:ph type="subTitle" idx="3"/>
          </p:nvPr>
        </p:nvSpPr>
        <p:spPr>
          <a:xfrm>
            <a:off x="7092554" y="4389033"/>
            <a:ext cx="21396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SzPts val="1100"/>
            </a:pPr>
            <a:r>
              <a:rPr lang="en-US"/>
              <a:t>Functional</a:t>
            </a:r>
            <a:endParaRPr dirty="0"/>
          </a:p>
        </p:txBody>
      </p:sp>
      <p:sp>
        <p:nvSpPr>
          <p:cNvPr id="369" name="Google Shape;369;p45"/>
          <p:cNvSpPr/>
          <p:nvPr/>
        </p:nvSpPr>
        <p:spPr>
          <a:xfrm>
            <a:off x="3674745" y="1018567"/>
            <a:ext cx="1578000" cy="176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0" name="Google Shape;370;p45"/>
          <p:cNvSpPr/>
          <p:nvPr/>
        </p:nvSpPr>
        <p:spPr>
          <a:xfrm>
            <a:off x="7373369" y="1018567"/>
            <a:ext cx="1578000" cy="1766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75" name="Google Shape;375;p45"/>
          <p:cNvSpPr txBox="1">
            <a:spLocks noGrp="1"/>
          </p:cNvSpPr>
          <p:nvPr>
            <p:ph type="title" idx="8"/>
          </p:nvPr>
        </p:nvSpPr>
        <p:spPr>
          <a:xfrm>
            <a:off x="3085945" y="1409333"/>
            <a:ext cx="2755600" cy="187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title" idx="9"/>
          </p:nvPr>
        </p:nvSpPr>
        <p:spPr>
          <a:xfrm>
            <a:off x="6784551" y="1409333"/>
            <a:ext cx="2755600" cy="187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9" name="Google Shape;366;p45">
            <a:extLst>
              <a:ext uri="{FF2B5EF4-FFF2-40B4-BE49-F238E27FC236}">
                <a16:creationId xmlns:a16="http://schemas.microsoft.com/office/drawing/2014/main" id="{940CB81C-AA7A-4D98-9D00-EA25444124B0}"/>
              </a:ext>
            </a:extLst>
          </p:cNvPr>
          <p:cNvSpPr txBox="1">
            <a:spLocks/>
          </p:cNvSpPr>
          <p:nvPr/>
        </p:nvSpPr>
        <p:spPr>
          <a:xfrm>
            <a:off x="3393945" y="4336333"/>
            <a:ext cx="2139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867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SzPts val="1100"/>
            </a:pPr>
            <a:r>
              <a:rPr lang="en-US" kern="0" dirty="0" err="1"/>
              <a:t>FoodHub</a:t>
            </a:r>
            <a:r>
              <a:rPr lang="en-US" kern="0" dirty="0"/>
              <a:t> Scope and Background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6"/>
          <p:cNvSpPr/>
          <p:nvPr/>
        </p:nvSpPr>
        <p:spPr>
          <a:xfrm rot="10800000" flipH="1">
            <a:off x="-1207426" y="2124837"/>
            <a:ext cx="7858356" cy="610928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84" name="Google Shape;384;p46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Introduction</a:t>
            </a:r>
            <a:endParaRPr dirty="0"/>
          </a:p>
        </p:txBody>
      </p:sp>
      <p:sp>
        <p:nvSpPr>
          <p:cNvPr id="385" name="Google Shape;385;p46"/>
          <p:cNvSpPr txBox="1">
            <a:spLocks noGrp="1"/>
          </p:cNvSpPr>
          <p:nvPr>
            <p:ph type="body" idx="1"/>
          </p:nvPr>
        </p:nvSpPr>
        <p:spPr>
          <a:xfrm>
            <a:off x="7437833" y="2834267"/>
            <a:ext cx="3555200" cy="254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en-US" dirty="0" err="1"/>
              <a:t>FoodHub</a:t>
            </a:r>
            <a:r>
              <a:rPr lang="en-US" dirty="0"/>
              <a:t>, with just a few taps on the screen, we now have access to hundreds of news and delicious restaurants ranging from every cuisine you can think of</a:t>
            </a:r>
            <a:endParaRPr dirty="0"/>
          </a:p>
        </p:txBody>
      </p:sp>
      <p:grpSp>
        <p:nvGrpSpPr>
          <p:cNvPr id="386" name="Google Shape;386;p46"/>
          <p:cNvGrpSpPr/>
          <p:nvPr/>
        </p:nvGrpSpPr>
        <p:grpSpPr>
          <a:xfrm>
            <a:off x="1182134" y="1867052"/>
            <a:ext cx="4183895" cy="4478841"/>
            <a:chOff x="886600" y="1400288"/>
            <a:chExt cx="3137921" cy="3359131"/>
          </a:xfrm>
        </p:grpSpPr>
        <p:grpSp>
          <p:nvGrpSpPr>
            <p:cNvPr id="387" name="Google Shape;387;p46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88" name="Google Shape;388;p46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89" name="Google Shape;389;p46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0" name="Google Shape;390;p46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1" name="Google Shape;391;p46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2" name="Google Shape;392;p46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93" name="Google Shape;393;p46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394" name="Google Shape;394;p46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5" name="Google Shape;395;p46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6" name="Google Shape;396;p46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97" name="Google Shape;397;p46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98" name="Google Shape;398;p46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399" name="Google Shape;399;p46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46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46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46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46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46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46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46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46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46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46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6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6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6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46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46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46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46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46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46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46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46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46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46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46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46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46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46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46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46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46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46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6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6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6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46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46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46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46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46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46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46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46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46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46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46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46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46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46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46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46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1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Our Team</a:t>
            </a:r>
            <a:endParaRPr dirty="0"/>
          </a:p>
        </p:txBody>
      </p:sp>
      <p:sp>
        <p:nvSpPr>
          <p:cNvPr id="537" name="Google Shape;537;p51"/>
          <p:cNvSpPr txBox="1">
            <a:spLocks noGrp="1"/>
          </p:cNvSpPr>
          <p:nvPr>
            <p:ph type="title" idx="2"/>
          </p:nvPr>
        </p:nvSpPr>
        <p:spPr>
          <a:xfrm>
            <a:off x="4040683" y="3326651"/>
            <a:ext cx="4140615" cy="712323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Nguyen Thanh Hiep</a:t>
            </a:r>
            <a:endParaRPr dirty="0"/>
          </a:p>
        </p:txBody>
      </p:sp>
      <p:grpSp>
        <p:nvGrpSpPr>
          <p:cNvPr id="539" name="Google Shape;539;p51"/>
          <p:cNvGrpSpPr/>
          <p:nvPr/>
        </p:nvGrpSpPr>
        <p:grpSpPr>
          <a:xfrm>
            <a:off x="9198938" y="2580483"/>
            <a:ext cx="2070863" cy="1974701"/>
            <a:chOff x="5781682" y="1407683"/>
            <a:chExt cx="1553147" cy="1481026"/>
          </a:xfrm>
        </p:grpSpPr>
        <p:sp>
          <p:nvSpPr>
            <p:cNvPr id="540" name="Google Shape;540;p51"/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51"/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42" name="Google Shape;542;p51"/>
          <p:cNvSpPr txBox="1">
            <a:spLocks noGrp="1"/>
          </p:cNvSpPr>
          <p:nvPr>
            <p:ph type="title" idx="3"/>
          </p:nvPr>
        </p:nvSpPr>
        <p:spPr>
          <a:xfrm>
            <a:off x="4051719" y="1641859"/>
            <a:ext cx="4059097" cy="73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Pham Thanh Long</a:t>
            </a:r>
            <a:endParaRPr dirty="0"/>
          </a:p>
        </p:txBody>
      </p:sp>
      <p:grpSp>
        <p:nvGrpSpPr>
          <p:cNvPr id="544" name="Google Shape;544;p51"/>
          <p:cNvGrpSpPr/>
          <p:nvPr/>
        </p:nvGrpSpPr>
        <p:grpSpPr>
          <a:xfrm>
            <a:off x="9544064" y="1251302"/>
            <a:ext cx="2322611" cy="3651349"/>
            <a:chOff x="4771350" y="238100"/>
            <a:chExt cx="2257300" cy="3548675"/>
          </a:xfrm>
        </p:grpSpPr>
        <p:sp>
          <p:nvSpPr>
            <p:cNvPr id="545" name="Google Shape;545;p51"/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51"/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51"/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51"/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51"/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51"/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51"/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51"/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51"/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51"/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1"/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1"/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1"/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1"/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51"/>
          <p:cNvGrpSpPr/>
          <p:nvPr/>
        </p:nvGrpSpPr>
        <p:grpSpPr>
          <a:xfrm>
            <a:off x="486270" y="1825904"/>
            <a:ext cx="2070865" cy="2356065"/>
            <a:chOff x="1809181" y="956795"/>
            <a:chExt cx="1553149" cy="1767049"/>
          </a:xfrm>
        </p:grpSpPr>
        <p:sp>
          <p:nvSpPr>
            <p:cNvPr id="567" name="Google Shape;567;p51"/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1"/>
            <p:cNvSpPr/>
            <p:nvPr/>
          </p:nvSpPr>
          <p:spPr>
            <a:xfrm>
              <a:off x="1809181" y="956795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569" name="Google Shape;569;p51"/>
          <p:cNvGrpSpPr/>
          <p:nvPr/>
        </p:nvGrpSpPr>
        <p:grpSpPr>
          <a:xfrm>
            <a:off x="184756" y="1248533"/>
            <a:ext cx="2673892" cy="3600944"/>
            <a:chOff x="607875" y="545150"/>
            <a:chExt cx="2360150" cy="3178425"/>
          </a:xfrm>
        </p:grpSpPr>
        <p:sp>
          <p:nvSpPr>
            <p:cNvPr id="570" name="Google Shape;570;p51"/>
            <p:cNvSpPr/>
            <p:nvPr/>
          </p:nvSpPr>
          <p:spPr>
            <a:xfrm>
              <a:off x="1464125" y="1325950"/>
              <a:ext cx="191100" cy="192175"/>
            </a:xfrm>
            <a:custGeom>
              <a:avLst/>
              <a:gdLst/>
              <a:ahLst/>
              <a:cxnLst/>
              <a:rect l="l" t="t" r="r" b="b"/>
              <a:pathLst>
                <a:path w="7644" h="7687" extrusionOk="0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1"/>
            <p:cNvSpPr/>
            <p:nvPr/>
          </p:nvSpPr>
          <p:spPr>
            <a:xfrm>
              <a:off x="911175" y="3162500"/>
              <a:ext cx="445475" cy="407950"/>
            </a:xfrm>
            <a:custGeom>
              <a:avLst/>
              <a:gdLst/>
              <a:ahLst/>
              <a:cxnLst/>
              <a:rect l="l" t="t" r="r" b="b"/>
              <a:pathLst>
                <a:path w="17819" h="16318" extrusionOk="0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1"/>
            <p:cNvSpPr/>
            <p:nvPr/>
          </p:nvSpPr>
          <p:spPr>
            <a:xfrm>
              <a:off x="1141625" y="3335550"/>
              <a:ext cx="488975" cy="388025"/>
            </a:xfrm>
            <a:custGeom>
              <a:avLst/>
              <a:gdLst/>
              <a:ahLst/>
              <a:cxnLst/>
              <a:rect l="l" t="t" r="r" b="b"/>
              <a:pathLst>
                <a:path w="19559" h="15521" extrusionOk="0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1"/>
            <p:cNvSpPr/>
            <p:nvPr/>
          </p:nvSpPr>
          <p:spPr>
            <a:xfrm>
              <a:off x="1921000" y="2328925"/>
              <a:ext cx="566700" cy="362500"/>
            </a:xfrm>
            <a:custGeom>
              <a:avLst/>
              <a:gdLst/>
              <a:ahLst/>
              <a:cxnLst/>
              <a:rect l="l" t="t" r="r" b="b"/>
              <a:pathLst>
                <a:path w="22668" h="14500" extrusionOk="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1"/>
            <p:cNvSpPr/>
            <p:nvPr/>
          </p:nvSpPr>
          <p:spPr>
            <a:xfrm>
              <a:off x="1848000" y="2556250"/>
              <a:ext cx="731575" cy="1099400"/>
            </a:xfrm>
            <a:custGeom>
              <a:avLst/>
              <a:gdLst/>
              <a:ahLst/>
              <a:cxnLst/>
              <a:rect l="l" t="t" r="r" b="b"/>
              <a:pathLst>
                <a:path w="29263" h="43976" extrusionOk="0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51"/>
            <p:cNvSpPr/>
            <p:nvPr/>
          </p:nvSpPr>
          <p:spPr>
            <a:xfrm>
              <a:off x="1175000" y="2556250"/>
              <a:ext cx="1307700" cy="1093400"/>
            </a:xfrm>
            <a:custGeom>
              <a:avLst/>
              <a:gdLst/>
              <a:ahLst/>
              <a:cxnLst/>
              <a:rect l="l" t="t" r="r" b="b"/>
              <a:pathLst>
                <a:path w="52308" h="43736" extrusionOk="0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51"/>
            <p:cNvSpPr/>
            <p:nvPr/>
          </p:nvSpPr>
          <p:spPr>
            <a:xfrm>
              <a:off x="2036500" y="545150"/>
              <a:ext cx="931525" cy="1229150"/>
            </a:xfrm>
            <a:custGeom>
              <a:avLst/>
              <a:gdLst/>
              <a:ahLst/>
              <a:cxnLst/>
              <a:rect l="l" t="t" r="r" b="b"/>
              <a:pathLst>
                <a:path w="37261" h="49166" extrusionOk="0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51"/>
            <p:cNvSpPr/>
            <p:nvPr/>
          </p:nvSpPr>
          <p:spPr>
            <a:xfrm>
              <a:off x="607875" y="1753175"/>
              <a:ext cx="1237350" cy="912475"/>
            </a:xfrm>
            <a:custGeom>
              <a:avLst/>
              <a:gdLst/>
              <a:ahLst/>
              <a:cxnLst/>
              <a:rect l="l" t="t" r="r" b="b"/>
              <a:pathLst>
                <a:path w="49494" h="36499" extrusionOk="0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51"/>
            <p:cNvSpPr/>
            <p:nvPr/>
          </p:nvSpPr>
          <p:spPr>
            <a:xfrm>
              <a:off x="1645050" y="1540875"/>
              <a:ext cx="918475" cy="1132775"/>
            </a:xfrm>
            <a:custGeom>
              <a:avLst/>
              <a:gdLst/>
              <a:ahLst/>
              <a:cxnLst/>
              <a:rect l="l" t="t" r="r" b="b"/>
              <a:pathLst>
                <a:path w="36739" h="45311" extrusionOk="0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51"/>
            <p:cNvSpPr/>
            <p:nvPr/>
          </p:nvSpPr>
          <p:spPr>
            <a:xfrm>
              <a:off x="1987575" y="1433450"/>
              <a:ext cx="388650" cy="316125"/>
            </a:xfrm>
            <a:custGeom>
              <a:avLst/>
              <a:gdLst/>
              <a:ahLst/>
              <a:cxnLst/>
              <a:rect l="l" t="t" r="r" b="b"/>
              <a:pathLst>
                <a:path w="15546" h="12645" extrusionOk="0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51"/>
            <p:cNvSpPr/>
            <p:nvPr/>
          </p:nvSpPr>
          <p:spPr>
            <a:xfrm>
              <a:off x="1428575" y="1761200"/>
              <a:ext cx="518675" cy="396300"/>
            </a:xfrm>
            <a:custGeom>
              <a:avLst/>
              <a:gdLst/>
              <a:ahLst/>
              <a:cxnLst/>
              <a:rect l="l" t="t" r="r" b="b"/>
              <a:pathLst>
                <a:path w="20747" h="15852" extrusionOk="0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51"/>
            <p:cNvSpPr/>
            <p:nvPr/>
          </p:nvSpPr>
          <p:spPr>
            <a:xfrm>
              <a:off x="1459425" y="1167550"/>
              <a:ext cx="502700" cy="535750"/>
            </a:xfrm>
            <a:custGeom>
              <a:avLst/>
              <a:gdLst/>
              <a:ahLst/>
              <a:cxnLst/>
              <a:rect l="l" t="t" r="r" b="b"/>
              <a:pathLst>
                <a:path w="20108" h="21430" extrusionOk="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51"/>
            <p:cNvSpPr/>
            <p:nvPr/>
          </p:nvSpPr>
          <p:spPr>
            <a:xfrm>
              <a:off x="1726500" y="1584050"/>
              <a:ext cx="314900" cy="221175"/>
            </a:xfrm>
            <a:custGeom>
              <a:avLst/>
              <a:gdLst/>
              <a:ahLst/>
              <a:cxnLst/>
              <a:rect l="l" t="t" r="r" b="b"/>
              <a:pathLst>
                <a:path w="12596" h="8847" extrusionOk="0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51"/>
            <p:cNvSpPr/>
            <p:nvPr/>
          </p:nvSpPr>
          <p:spPr>
            <a:xfrm>
              <a:off x="1528800" y="1464075"/>
              <a:ext cx="100250" cy="43525"/>
            </a:xfrm>
            <a:custGeom>
              <a:avLst/>
              <a:gdLst/>
              <a:ahLst/>
              <a:cxnLst/>
              <a:rect l="l" t="t" r="r" b="b"/>
              <a:pathLst>
                <a:path w="4010" h="1741" extrusionOk="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51"/>
            <p:cNvSpPr/>
            <p:nvPr/>
          </p:nvSpPr>
          <p:spPr>
            <a:xfrm>
              <a:off x="1433250" y="1054775"/>
              <a:ext cx="321425" cy="432775"/>
            </a:xfrm>
            <a:custGeom>
              <a:avLst/>
              <a:gdLst/>
              <a:ahLst/>
              <a:cxnLst/>
              <a:rect l="l" t="t" r="r" b="b"/>
              <a:pathLst>
                <a:path w="12857" h="17311" extrusionOk="0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51"/>
            <p:cNvSpPr/>
            <p:nvPr/>
          </p:nvSpPr>
          <p:spPr>
            <a:xfrm>
              <a:off x="1724375" y="1530550"/>
              <a:ext cx="85950" cy="39525"/>
            </a:xfrm>
            <a:custGeom>
              <a:avLst/>
              <a:gdLst/>
              <a:ahLst/>
              <a:cxnLst/>
              <a:rect l="l" t="t" r="r" b="b"/>
              <a:pathLst>
                <a:path w="3438" h="1581" extrusionOk="0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42;p51">
            <a:extLst>
              <a:ext uri="{FF2B5EF4-FFF2-40B4-BE49-F238E27FC236}">
                <a16:creationId xmlns:a16="http://schemas.microsoft.com/office/drawing/2014/main" id="{A1884817-6F55-4487-A264-D6700EEB53A7}"/>
              </a:ext>
            </a:extLst>
          </p:cNvPr>
          <p:cNvSpPr txBox="1">
            <a:spLocks/>
          </p:cNvSpPr>
          <p:nvPr/>
        </p:nvSpPr>
        <p:spPr>
          <a:xfrm>
            <a:off x="4051719" y="2481709"/>
            <a:ext cx="4059097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kern="0" dirty="0"/>
              <a:t>Pham Minh Tan</a:t>
            </a:r>
          </a:p>
        </p:txBody>
      </p:sp>
      <p:sp>
        <p:nvSpPr>
          <p:cNvPr id="59" name="Google Shape;542;p51">
            <a:extLst>
              <a:ext uri="{FF2B5EF4-FFF2-40B4-BE49-F238E27FC236}">
                <a16:creationId xmlns:a16="http://schemas.microsoft.com/office/drawing/2014/main" id="{9ADFE680-B127-441B-A6B9-FDA9765A6143}"/>
              </a:ext>
            </a:extLst>
          </p:cNvPr>
          <p:cNvSpPr txBox="1">
            <a:spLocks/>
          </p:cNvSpPr>
          <p:nvPr/>
        </p:nvSpPr>
        <p:spPr>
          <a:xfrm>
            <a:off x="4051719" y="4124163"/>
            <a:ext cx="4268152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933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dirty="0"/>
              <a:t>Vu Lam Bao Van </a:t>
            </a:r>
          </a:p>
        </p:txBody>
      </p:sp>
      <p:sp>
        <p:nvSpPr>
          <p:cNvPr id="54" name="Text Placeholder 18">
            <a:extLst>
              <a:ext uri="{FF2B5EF4-FFF2-40B4-BE49-F238E27FC236}">
                <a16:creationId xmlns:a16="http://schemas.microsoft.com/office/drawing/2014/main" id="{DA0D9D94-337F-47D1-907E-3878B9130316}"/>
              </a:ext>
            </a:extLst>
          </p:cNvPr>
          <p:cNvSpPr txBox="1">
            <a:spLocks/>
          </p:cNvSpPr>
          <p:nvPr/>
        </p:nvSpPr>
        <p:spPr>
          <a:xfrm>
            <a:off x="8319871" y="2361114"/>
            <a:ext cx="1918100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5" name="Text Placeholder 18">
            <a:extLst>
              <a:ext uri="{FF2B5EF4-FFF2-40B4-BE49-F238E27FC236}">
                <a16:creationId xmlns:a16="http://schemas.microsoft.com/office/drawing/2014/main" id="{964CBAE4-CA1C-4893-AEB7-7F5C9506C1B3}"/>
              </a:ext>
            </a:extLst>
          </p:cNvPr>
          <p:cNvSpPr txBox="1">
            <a:spLocks/>
          </p:cNvSpPr>
          <p:nvPr/>
        </p:nvSpPr>
        <p:spPr>
          <a:xfrm>
            <a:off x="8319870" y="4778229"/>
            <a:ext cx="1918100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6" name="Text Placeholder 18">
            <a:extLst>
              <a:ext uri="{FF2B5EF4-FFF2-40B4-BE49-F238E27FC236}">
                <a16:creationId xmlns:a16="http://schemas.microsoft.com/office/drawing/2014/main" id="{041F57A6-33E9-4A74-9160-BC069995C9FB}"/>
              </a:ext>
            </a:extLst>
          </p:cNvPr>
          <p:cNvSpPr txBox="1">
            <a:spLocks/>
          </p:cNvSpPr>
          <p:nvPr/>
        </p:nvSpPr>
        <p:spPr>
          <a:xfrm>
            <a:off x="8319870" y="3962240"/>
            <a:ext cx="1918100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8" name="Text Placeholder 18">
            <a:extLst>
              <a:ext uri="{FF2B5EF4-FFF2-40B4-BE49-F238E27FC236}">
                <a16:creationId xmlns:a16="http://schemas.microsoft.com/office/drawing/2014/main" id="{77529B30-ADEE-484A-8971-FA36434D3925}"/>
              </a:ext>
            </a:extLst>
          </p:cNvPr>
          <p:cNvSpPr txBox="1">
            <a:spLocks/>
          </p:cNvSpPr>
          <p:nvPr/>
        </p:nvSpPr>
        <p:spPr>
          <a:xfrm>
            <a:off x="8319870" y="3164728"/>
            <a:ext cx="1918100" cy="332773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>
            <a:spLocks noGrp="1"/>
          </p:cNvSpPr>
          <p:nvPr>
            <p:ph type="ctrTitle"/>
          </p:nvPr>
        </p:nvSpPr>
        <p:spPr>
          <a:xfrm>
            <a:off x="7130400" y="2899867"/>
            <a:ext cx="4110800" cy="154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What is FoodHub ?</a:t>
            </a:r>
            <a:endParaRPr dirty="0"/>
          </a:p>
        </p:txBody>
      </p:sp>
      <p:sp>
        <p:nvSpPr>
          <p:cNvPr id="490" name="Google Shape;490;p50"/>
          <p:cNvSpPr txBox="1">
            <a:spLocks noGrp="1"/>
          </p:cNvSpPr>
          <p:nvPr>
            <p:ph type="title" idx="2"/>
          </p:nvPr>
        </p:nvSpPr>
        <p:spPr>
          <a:xfrm>
            <a:off x="7130400" y="1683167"/>
            <a:ext cx="411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01</a:t>
            </a:r>
            <a:endParaRPr/>
          </a:p>
        </p:txBody>
      </p:sp>
      <p:sp>
        <p:nvSpPr>
          <p:cNvPr id="491" name="Google Shape;491;p50"/>
          <p:cNvSpPr/>
          <p:nvPr/>
        </p:nvSpPr>
        <p:spPr>
          <a:xfrm>
            <a:off x="-598710" y="1021342"/>
            <a:ext cx="7015771" cy="4376292"/>
          </a:xfrm>
          <a:custGeom>
            <a:avLst/>
            <a:gdLst/>
            <a:ahLst/>
            <a:cxnLst/>
            <a:rect l="l" t="t" r="r" b="b"/>
            <a:pathLst>
              <a:path w="280968" h="175262" extrusionOk="0">
                <a:moveTo>
                  <a:pt x="92655" y="1"/>
                </a:moveTo>
                <a:cubicBezTo>
                  <a:pt x="86776" y="1"/>
                  <a:pt x="80138" y="422"/>
                  <a:pt x="72579" y="1423"/>
                </a:cubicBezTo>
                <a:cubicBezTo>
                  <a:pt x="33600" y="6582"/>
                  <a:pt x="1645" y="28443"/>
                  <a:pt x="780" y="98934"/>
                </a:cubicBezTo>
                <a:cubicBezTo>
                  <a:pt x="0" y="162463"/>
                  <a:pt x="54837" y="175261"/>
                  <a:pt x="99154" y="175261"/>
                </a:cubicBezTo>
                <a:cubicBezTo>
                  <a:pt x="129061" y="175261"/>
                  <a:pt x="154177" y="169432"/>
                  <a:pt x="154177" y="169432"/>
                </a:cubicBezTo>
                <a:cubicBezTo>
                  <a:pt x="154177" y="169432"/>
                  <a:pt x="280967" y="147275"/>
                  <a:pt x="267993" y="81444"/>
                </a:cubicBezTo>
                <a:cubicBezTo>
                  <a:pt x="267282" y="77832"/>
                  <a:pt x="260023" y="33652"/>
                  <a:pt x="190079" y="26478"/>
                </a:cubicBezTo>
                <a:cubicBezTo>
                  <a:pt x="139164" y="21255"/>
                  <a:pt x="143064" y="12738"/>
                  <a:pt x="131984" y="8200"/>
                </a:cubicBezTo>
                <a:cubicBezTo>
                  <a:pt x="123301" y="4645"/>
                  <a:pt x="112160" y="1"/>
                  <a:pt x="9265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/>
          <p:nvPr/>
        </p:nvSpPr>
        <p:spPr>
          <a:xfrm>
            <a:off x="-488092" y="5933364"/>
            <a:ext cx="6513075" cy="319616"/>
          </a:xfrm>
          <a:custGeom>
            <a:avLst/>
            <a:gdLst/>
            <a:ahLst/>
            <a:cxnLst/>
            <a:rect l="l" t="t" r="r" b="b"/>
            <a:pathLst>
              <a:path w="260836" h="12800" extrusionOk="0">
                <a:moveTo>
                  <a:pt x="130418" y="1"/>
                </a:moveTo>
                <a:cubicBezTo>
                  <a:pt x="95830" y="1"/>
                  <a:pt x="62657" y="674"/>
                  <a:pt x="38199" y="1875"/>
                </a:cubicBezTo>
                <a:cubicBezTo>
                  <a:pt x="13742" y="3075"/>
                  <a:pt x="1" y="4703"/>
                  <a:pt x="1" y="6399"/>
                </a:cubicBezTo>
                <a:cubicBezTo>
                  <a:pt x="1" y="8096"/>
                  <a:pt x="13742" y="9724"/>
                  <a:pt x="38199" y="10924"/>
                </a:cubicBezTo>
                <a:cubicBezTo>
                  <a:pt x="62657" y="12124"/>
                  <a:pt x="95830" y="12799"/>
                  <a:pt x="130419" y="12799"/>
                </a:cubicBezTo>
                <a:cubicBezTo>
                  <a:pt x="165007" y="12799"/>
                  <a:pt x="198180" y="12124"/>
                  <a:pt x="222637" y="10924"/>
                </a:cubicBezTo>
                <a:cubicBezTo>
                  <a:pt x="247095" y="9724"/>
                  <a:pt x="260836" y="8096"/>
                  <a:pt x="260836" y="6399"/>
                </a:cubicBezTo>
                <a:cubicBezTo>
                  <a:pt x="260836" y="4703"/>
                  <a:pt x="247095" y="3075"/>
                  <a:pt x="222637" y="1875"/>
                </a:cubicBezTo>
                <a:cubicBezTo>
                  <a:pt x="198180" y="674"/>
                  <a:pt x="165007" y="1"/>
                  <a:pt x="130418" y="1"/>
                </a:cubicBezTo>
                <a:close/>
              </a:path>
            </a:pathLst>
          </a:custGeom>
          <a:solidFill>
            <a:srgbClr val="CBECE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493" name="Google Shape;493;p50"/>
          <p:cNvGrpSpPr/>
          <p:nvPr/>
        </p:nvGrpSpPr>
        <p:grpSpPr>
          <a:xfrm>
            <a:off x="379317" y="1104016"/>
            <a:ext cx="4899988" cy="5057648"/>
            <a:chOff x="284487" y="828012"/>
            <a:chExt cx="3674991" cy="3793236"/>
          </a:xfrm>
        </p:grpSpPr>
        <p:sp>
          <p:nvSpPr>
            <p:cNvPr id="494" name="Google Shape;494;p50"/>
            <p:cNvSpPr/>
            <p:nvPr/>
          </p:nvSpPr>
          <p:spPr>
            <a:xfrm>
              <a:off x="1720043" y="2281566"/>
              <a:ext cx="842569" cy="1414413"/>
            </a:xfrm>
            <a:custGeom>
              <a:avLst/>
              <a:gdLst/>
              <a:ahLst/>
              <a:cxnLst/>
              <a:rect l="l" t="t" r="r" b="b"/>
              <a:pathLst>
                <a:path w="44991" h="75526" extrusionOk="0">
                  <a:moveTo>
                    <a:pt x="22682" y="0"/>
                  </a:moveTo>
                  <a:lnTo>
                    <a:pt x="8861" y="7179"/>
                  </a:lnTo>
                  <a:lnTo>
                    <a:pt x="8380" y="15390"/>
                  </a:lnTo>
                  <a:cubicBezTo>
                    <a:pt x="8152" y="19298"/>
                    <a:pt x="10426" y="22924"/>
                    <a:pt x="14044" y="24420"/>
                  </a:cubicBezTo>
                  <a:lnTo>
                    <a:pt x="24757" y="28850"/>
                  </a:lnTo>
                  <a:cubicBezTo>
                    <a:pt x="25245" y="29052"/>
                    <a:pt x="25403" y="29665"/>
                    <a:pt x="25076" y="30078"/>
                  </a:cubicBezTo>
                  <a:lnTo>
                    <a:pt x="5607" y="54622"/>
                  </a:lnTo>
                  <a:cubicBezTo>
                    <a:pt x="5491" y="54770"/>
                    <a:pt x="5535" y="54987"/>
                    <a:pt x="5701" y="55079"/>
                  </a:cubicBezTo>
                  <a:lnTo>
                    <a:pt x="7154" y="55869"/>
                  </a:lnTo>
                  <a:lnTo>
                    <a:pt x="5404" y="58748"/>
                  </a:lnTo>
                  <a:lnTo>
                    <a:pt x="5409" y="58752"/>
                  </a:lnTo>
                  <a:cubicBezTo>
                    <a:pt x="5175" y="58665"/>
                    <a:pt x="4934" y="58623"/>
                    <a:pt x="4696" y="58623"/>
                  </a:cubicBezTo>
                  <a:cubicBezTo>
                    <a:pt x="4018" y="58623"/>
                    <a:pt x="3365" y="58962"/>
                    <a:pt x="2979" y="59558"/>
                  </a:cubicBezTo>
                  <a:lnTo>
                    <a:pt x="0" y="64165"/>
                  </a:lnTo>
                  <a:lnTo>
                    <a:pt x="17575" y="75526"/>
                  </a:lnTo>
                  <a:cubicBezTo>
                    <a:pt x="18455" y="74167"/>
                    <a:pt x="18065" y="72354"/>
                    <a:pt x="16705" y="71476"/>
                  </a:cubicBezTo>
                  <a:lnTo>
                    <a:pt x="15173" y="70486"/>
                  </a:lnTo>
                  <a:cubicBezTo>
                    <a:pt x="14149" y="69822"/>
                    <a:pt x="13501" y="68708"/>
                    <a:pt x="13435" y="67489"/>
                  </a:cubicBezTo>
                  <a:lnTo>
                    <a:pt x="13294" y="64926"/>
                  </a:lnTo>
                  <a:cubicBezTo>
                    <a:pt x="13252" y="64185"/>
                    <a:pt x="12859" y="63507"/>
                    <a:pt x="12236" y="63104"/>
                  </a:cubicBezTo>
                  <a:lnTo>
                    <a:pt x="12040" y="62977"/>
                  </a:lnTo>
                  <a:lnTo>
                    <a:pt x="13602" y="59372"/>
                  </a:lnTo>
                  <a:lnTo>
                    <a:pt x="14396" y="59804"/>
                  </a:lnTo>
                  <a:cubicBezTo>
                    <a:pt x="14614" y="59922"/>
                    <a:pt x="14852" y="59980"/>
                    <a:pt x="15088" y="59980"/>
                  </a:cubicBezTo>
                  <a:cubicBezTo>
                    <a:pt x="15473" y="59980"/>
                    <a:pt x="15854" y="59826"/>
                    <a:pt x="16135" y="59532"/>
                  </a:cubicBezTo>
                  <a:lnTo>
                    <a:pt x="40884" y="33644"/>
                  </a:lnTo>
                  <a:cubicBezTo>
                    <a:pt x="44904" y="29931"/>
                    <a:pt x="44990" y="23607"/>
                    <a:pt x="41074" y="19786"/>
                  </a:cubicBezTo>
                  <a:lnTo>
                    <a:pt x="22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50"/>
            <p:cNvSpPr/>
            <p:nvPr/>
          </p:nvSpPr>
          <p:spPr>
            <a:xfrm>
              <a:off x="1703057" y="3483197"/>
              <a:ext cx="349418" cy="247840"/>
            </a:xfrm>
            <a:custGeom>
              <a:avLst/>
              <a:gdLst/>
              <a:ahLst/>
              <a:cxnLst/>
              <a:rect l="l" t="t" r="r" b="b"/>
              <a:pathLst>
                <a:path w="18658" h="13234" extrusionOk="0">
                  <a:moveTo>
                    <a:pt x="907" y="1"/>
                  </a:moveTo>
                  <a:lnTo>
                    <a:pt x="284" y="963"/>
                  </a:lnTo>
                  <a:cubicBezTo>
                    <a:pt x="0" y="1402"/>
                    <a:pt x="126" y="1988"/>
                    <a:pt x="566" y="2273"/>
                  </a:cubicBezTo>
                  <a:lnTo>
                    <a:pt x="17522" y="13234"/>
                  </a:lnTo>
                  <a:lnTo>
                    <a:pt x="18658" y="11475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50"/>
            <p:cNvSpPr/>
            <p:nvPr/>
          </p:nvSpPr>
          <p:spPr>
            <a:xfrm>
              <a:off x="655497" y="2970644"/>
              <a:ext cx="871746" cy="249825"/>
            </a:xfrm>
            <a:custGeom>
              <a:avLst/>
              <a:gdLst/>
              <a:ahLst/>
              <a:cxnLst/>
              <a:rect l="l" t="t" r="r" b="b"/>
              <a:pathLst>
                <a:path w="46549" h="13340" extrusionOk="0">
                  <a:moveTo>
                    <a:pt x="902" y="1"/>
                  </a:moveTo>
                  <a:cubicBezTo>
                    <a:pt x="402" y="7"/>
                    <a:pt x="1" y="414"/>
                    <a:pt x="1" y="915"/>
                  </a:cubicBezTo>
                  <a:cubicBezTo>
                    <a:pt x="1" y="1414"/>
                    <a:pt x="402" y="1821"/>
                    <a:pt x="902" y="1829"/>
                  </a:cubicBezTo>
                  <a:lnTo>
                    <a:pt x="29998" y="1829"/>
                  </a:lnTo>
                  <a:cubicBezTo>
                    <a:pt x="32369" y="1829"/>
                    <a:pt x="34597" y="2751"/>
                    <a:pt x="36274" y="4428"/>
                  </a:cubicBezTo>
                  <a:lnTo>
                    <a:pt x="44916" y="13071"/>
                  </a:lnTo>
                  <a:cubicBezTo>
                    <a:pt x="45087" y="13243"/>
                    <a:pt x="45321" y="13339"/>
                    <a:pt x="45562" y="13339"/>
                  </a:cubicBezTo>
                  <a:cubicBezTo>
                    <a:pt x="45932" y="13339"/>
                    <a:pt x="46266" y="13116"/>
                    <a:pt x="46407" y="12775"/>
                  </a:cubicBezTo>
                  <a:cubicBezTo>
                    <a:pt x="46548" y="12432"/>
                    <a:pt x="46471" y="12040"/>
                    <a:pt x="46209" y="11778"/>
                  </a:cubicBezTo>
                  <a:lnTo>
                    <a:pt x="37566" y="3135"/>
                  </a:lnTo>
                  <a:cubicBezTo>
                    <a:pt x="35544" y="1113"/>
                    <a:pt x="32856" y="1"/>
                    <a:pt x="29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50"/>
            <p:cNvSpPr/>
            <p:nvPr/>
          </p:nvSpPr>
          <p:spPr>
            <a:xfrm>
              <a:off x="2471952" y="3196479"/>
              <a:ext cx="1424769" cy="1424769"/>
            </a:xfrm>
            <a:custGeom>
              <a:avLst/>
              <a:gdLst/>
              <a:ahLst/>
              <a:cxnLst/>
              <a:rect l="l" t="t" r="r" b="b"/>
              <a:pathLst>
                <a:path w="76079" h="76079" extrusionOk="0">
                  <a:moveTo>
                    <a:pt x="38039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39" y="69984"/>
                  </a:cubicBezTo>
                  <a:cubicBezTo>
                    <a:pt x="20425" y="69984"/>
                    <a:pt x="6095" y="55654"/>
                    <a:pt x="6095" y="38040"/>
                  </a:cubicBezTo>
                  <a:cubicBezTo>
                    <a:pt x="6095" y="20426"/>
                    <a:pt x="20425" y="6094"/>
                    <a:pt x="38039" y="6094"/>
                  </a:cubicBezTo>
                  <a:close/>
                  <a:moveTo>
                    <a:pt x="38039" y="1"/>
                  </a:moveTo>
                  <a:cubicBezTo>
                    <a:pt x="17065" y="1"/>
                    <a:pt x="0" y="17065"/>
                    <a:pt x="0" y="38040"/>
                  </a:cubicBezTo>
                  <a:cubicBezTo>
                    <a:pt x="0" y="59014"/>
                    <a:pt x="17065" y="76079"/>
                    <a:pt x="38039" y="76079"/>
                  </a:cubicBezTo>
                  <a:cubicBezTo>
                    <a:pt x="59014" y="76079"/>
                    <a:pt x="76078" y="59014"/>
                    <a:pt x="76078" y="38040"/>
                  </a:cubicBezTo>
                  <a:cubicBezTo>
                    <a:pt x="76078" y="17065"/>
                    <a:pt x="59014" y="1"/>
                    <a:pt x="380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50"/>
            <p:cNvSpPr/>
            <p:nvPr/>
          </p:nvSpPr>
          <p:spPr>
            <a:xfrm>
              <a:off x="3093780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0" y="1"/>
                    <a:pt x="1" y="2260"/>
                    <a:pt x="1" y="5067"/>
                  </a:cubicBezTo>
                  <a:cubicBezTo>
                    <a:pt x="1" y="7872"/>
                    <a:pt x="2260" y="10131"/>
                    <a:pt x="5065" y="10131"/>
                  </a:cubicBezTo>
                  <a:cubicBezTo>
                    <a:pt x="7872" y="10131"/>
                    <a:pt x="10130" y="7872"/>
                    <a:pt x="10130" y="5067"/>
                  </a:cubicBezTo>
                  <a:cubicBezTo>
                    <a:pt x="10130" y="2260"/>
                    <a:pt x="787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50"/>
            <p:cNvSpPr/>
            <p:nvPr/>
          </p:nvSpPr>
          <p:spPr>
            <a:xfrm>
              <a:off x="2413523" y="3126626"/>
              <a:ext cx="826501" cy="826501"/>
            </a:xfrm>
            <a:custGeom>
              <a:avLst/>
              <a:gdLst/>
              <a:ahLst/>
              <a:cxnLst/>
              <a:rect l="l" t="t" r="r" b="b"/>
              <a:pathLst>
                <a:path w="44133" h="44133" extrusionOk="0">
                  <a:moveTo>
                    <a:pt x="37414" y="0"/>
                  </a:moveTo>
                  <a:cubicBezTo>
                    <a:pt x="16784" y="0"/>
                    <a:pt x="0" y="16784"/>
                    <a:pt x="0" y="37415"/>
                  </a:cubicBezTo>
                  <a:lnTo>
                    <a:pt x="0" y="42609"/>
                  </a:lnTo>
                  <a:cubicBezTo>
                    <a:pt x="0" y="43451"/>
                    <a:pt x="682" y="44133"/>
                    <a:pt x="1523" y="44133"/>
                  </a:cubicBezTo>
                  <a:cubicBezTo>
                    <a:pt x="2365" y="44133"/>
                    <a:pt x="3047" y="43451"/>
                    <a:pt x="3047" y="42609"/>
                  </a:cubicBezTo>
                  <a:lnTo>
                    <a:pt x="3047" y="37415"/>
                  </a:lnTo>
                  <a:cubicBezTo>
                    <a:pt x="3047" y="18464"/>
                    <a:pt x="18463" y="3047"/>
                    <a:pt x="37414" y="3047"/>
                  </a:cubicBezTo>
                  <a:lnTo>
                    <a:pt x="42608" y="3047"/>
                  </a:lnTo>
                  <a:cubicBezTo>
                    <a:pt x="43450" y="3047"/>
                    <a:pt x="44132" y="2365"/>
                    <a:pt x="44132" y="1523"/>
                  </a:cubicBezTo>
                  <a:cubicBezTo>
                    <a:pt x="44132" y="683"/>
                    <a:pt x="43450" y="0"/>
                    <a:pt x="426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50"/>
            <p:cNvSpPr/>
            <p:nvPr/>
          </p:nvSpPr>
          <p:spPr>
            <a:xfrm>
              <a:off x="368030" y="3196479"/>
              <a:ext cx="1424788" cy="1424769"/>
            </a:xfrm>
            <a:custGeom>
              <a:avLst/>
              <a:gdLst/>
              <a:ahLst/>
              <a:cxnLst/>
              <a:rect l="l" t="t" r="r" b="b"/>
              <a:pathLst>
                <a:path w="76080" h="76079" extrusionOk="0">
                  <a:moveTo>
                    <a:pt x="38041" y="6094"/>
                  </a:moveTo>
                  <a:cubicBezTo>
                    <a:pt x="55655" y="6094"/>
                    <a:pt x="69985" y="20426"/>
                    <a:pt x="69985" y="38040"/>
                  </a:cubicBezTo>
                  <a:cubicBezTo>
                    <a:pt x="69985" y="55654"/>
                    <a:pt x="55655" y="69984"/>
                    <a:pt x="38041" y="69984"/>
                  </a:cubicBezTo>
                  <a:cubicBezTo>
                    <a:pt x="20425" y="69984"/>
                    <a:pt x="6096" y="55654"/>
                    <a:pt x="6096" y="38040"/>
                  </a:cubicBezTo>
                  <a:cubicBezTo>
                    <a:pt x="6096" y="20426"/>
                    <a:pt x="20425" y="6094"/>
                    <a:pt x="38041" y="6094"/>
                  </a:cubicBezTo>
                  <a:close/>
                  <a:moveTo>
                    <a:pt x="38041" y="1"/>
                  </a:moveTo>
                  <a:cubicBezTo>
                    <a:pt x="17066" y="1"/>
                    <a:pt x="1" y="17065"/>
                    <a:pt x="1" y="38040"/>
                  </a:cubicBezTo>
                  <a:cubicBezTo>
                    <a:pt x="1" y="59014"/>
                    <a:pt x="17066" y="76079"/>
                    <a:pt x="38041" y="76079"/>
                  </a:cubicBezTo>
                  <a:cubicBezTo>
                    <a:pt x="59016" y="76079"/>
                    <a:pt x="76080" y="59014"/>
                    <a:pt x="76080" y="38040"/>
                  </a:cubicBezTo>
                  <a:cubicBezTo>
                    <a:pt x="76080" y="17065"/>
                    <a:pt x="59016" y="1"/>
                    <a:pt x="380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50"/>
            <p:cNvSpPr/>
            <p:nvPr/>
          </p:nvSpPr>
          <p:spPr>
            <a:xfrm>
              <a:off x="284487" y="3115202"/>
              <a:ext cx="1430669" cy="826501"/>
            </a:xfrm>
            <a:custGeom>
              <a:avLst/>
              <a:gdLst/>
              <a:ahLst/>
              <a:cxnLst/>
              <a:rect l="l" t="t" r="r" b="b"/>
              <a:pathLst>
                <a:path w="76394" h="44133" extrusionOk="0">
                  <a:moveTo>
                    <a:pt x="38582" y="0"/>
                  </a:moveTo>
                  <a:cubicBezTo>
                    <a:pt x="17306" y="0"/>
                    <a:pt x="0" y="16784"/>
                    <a:pt x="0" y="37414"/>
                  </a:cubicBezTo>
                  <a:lnTo>
                    <a:pt x="0" y="42610"/>
                  </a:lnTo>
                  <a:cubicBezTo>
                    <a:pt x="0" y="43450"/>
                    <a:pt x="682" y="44133"/>
                    <a:pt x="1524" y="44133"/>
                  </a:cubicBezTo>
                  <a:cubicBezTo>
                    <a:pt x="2366" y="44133"/>
                    <a:pt x="3048" y="43450"/>
                    <a:pt x="3048" y="42610"/>
                  </a:cubicBezTo>
                  <a:lnTo>
                    <a:pt x="3048" y="37414"/>
                  </a:lnTo>
                  <a:cubicBezTo>
                    <a:pt x="3048" y="18465"/>
                    <a:pt x="18989" y="3047"/>
                    <a:pt x="38582" y="3047"/>
                  </a:cubicBezTo>
                  <a:lnTo>
                    <a:pt x="43944" y="3047"/>
                  </a:lnTo>
                  <a:cubicBezTo>
                    <a:pt x="55777" y="3047"/>
                    <a:pt x="66797" y="8719"/>
                    <a:pt x="73423" y="18220"/>
                  </a:cubicBezTo>
                  <a:cubicBezTo>
                    <a:pt x="73720" y="18637"/>
                    <a:pt x="74188" y="18859"/>
                    <a:pt x="74664" y="18859"/>
                  </a:cubicBezTo>
                  <a:cubicBezTo>
                    <a:pt x="74965" y="18859"/>
                    <a:pt x="75270" y="18770"/>
                    <a:pt x="75535" y="18584"/>
                  </a:cubicBezTo>
                  <a:cubicBezTo>
                    <a:pt x="76220" y="18106"/>
                    <a:pt x="76393" y="17167"/>
                    <a:pt x="75923" y="16476"/>
                  </a:cubicBezTo>
                  <a:cubicBezTo>
                    <a:pt x="68727" y="6160"/>
                    <a:pt x="56771" y="0"/>
                    <a:pt x="439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50"/>
            <p:cNvSpPr/>
            <p:nvPr/>
          </p:nvSpPr>
          <p:spPr>
            <a:xfrm>
              <a:off x="989896" y="3818289"/>
              <a:ext cx="189710" cy="189747"/>
            </a:xfrm>
            <a:custGeom>
              <a:avLst/>
              <a:gdLst/>
              <a:ahLst/>
              <a:cxnLst/>
              <a:rect l="l" t="t" r="r" b="b"/>
              <a:pathLst>
                <a:path w="10130" h="10132" extrusionOk="0">
                  <a:moveTo>
                    <a:pt x="5065" y="1"/>
                  </a:moveTo>
                  <a:cubicBezTo>
                    <a:pt x="2268" y="1"/>
                    <a:pt x="1" y="2269"/>
                    <a:pt x="1" y="5067"/>
                  </a:cubicBezTo>
                  <a:cubicBezTo>
                    <a:pt x="1" y="7863"/>
                    <a:pt x="2268" y="10131"/>
                    <a:pt x="5065" y="10131"/>
                  </a:cubicBezTo>
                  <a:cubicBezTo>
                    <a:pt x="7862" y="10131"/>
                    <a:pt x="10130" y="7863"/>
                    <a:pt x="10130" y="5067"/>
                  </a:cubicBezTo>
                  <a:cubicBezTo>
                    <a:pt x="10130" y="2269"/>
                    <a:pt x="7862" y="1"/>
                    <a:pt x="5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50"/>
            <p:cNvSpPr/>
            <p:nvPr/>
          </p:nvSpPr>
          <p:spPr>
            <a:xfrm>
              <a:off x="1053400" y="2463410"/>
              <a:ext cx="2177184" cy="1558727"/>
            </a:xfrm>
            <a:custGeom>
              <a:avLst/>
              <a:gdLst/>
              <a:ahLst/>
              <a:cxnLst/>
              <a:rect l="l" t="t" r="r" b="b"/>
              <a:pathLst>
                <a:path w="116256" h="83232" extrusionOk="0">
                  <a:moveTo>
                    <a:pt x="91950" y="26828"/>
                  </a:moveTo>
                  <a:lnTo>
                    <a:pt x="45697" y="74629"/>
                  </a:lnTo>
                  <a:cubicBezTo>
                    <a:pt x="45653" y="74560"/>
                    <a:pt x="45621" y="74482"/>
                    <a:pt x="45604" y="74402"/>
                  </a:cubicBezTo>
                  <a:lnTo>
                    <a:pt x="34477" y="27590"/>
                  </a:lnTo>
                  <a:cubicBezTo>
                    <a:pt x="35563" y="27093"/>
                    <a:pt x="36725" y="26828"/>
                    <a:pt x="37916" y="26828"/>
                  </a:cubicBezTo>
                  <a:close/>
                  <a:moveTo>
                    <a:pt x="30803" y="30576"/>
                  </a:moveTo>
                  <a:lnTo>
                    <a:pt x="41455" y="75389"/>
                  </a:lnTo>
                  <a:cubicBezTo>
                    <a:pt x="41855" y="77071"/>
                    <a:pt x="43068" y="78382"/>
                    <a:pt x="44621" y="78807"/>
                  </a:cubicBezTo>
                  <a:cubicBezTo>
                    <a:pt x="44673" y="78821"/>
                    <a:pt x="44723" y="78834"/>
                    <a:pt x="44775" y="78847"/>
                  </a:cubicBezTo>
                  <a:lnTo>
                    <a:pt x="5169" y="74996"/>
                  </a:lnTo>
                  <a:lnTo>
                    <a:pt x="29935" y="31877"/>
                  </a:lnTo>
                  <a:cubicBezTo>
                    <a:pt x="30196" y="31425"/>
                    <a:pt x="30485" y="30990"/>
                    <a:pt x="30803" y="30576"/>
                  </a:cubicBezTo>
                  <a:close/>
                  <a:moveTo>
                    <a:pt x="89153" y="1"/>
                  </a:moveTo>
                  <a:cubicBezTo>
                    <a:pt x="88930" y="1"/>
                    <a:pt x="88703" y="36"/>
                    <a:pt x="88480" y="110"/>
                  </a:cubicBezTo>
                  <a:cubicBezTo>
                    <a:pt x="87361" y="483"/>
                    <a:pt x="86757" y="1690"/>
                    <a:pt x="87130" y="2808"/>
                  </a:cubicBezTo>
                  <a:lnTo>
                    <a:pt x="93708" y="22563"/>
                  </a:lnTo>
                  <a:lnTo>
                    <a:pt x="37916" y="22563"/>
                  </a:lnTo>
                  <a:cubicBezTo>
                    <a:pt x="36399" y="22563"/>
                    <a:pt x="34895" y="22840"/>
                    <a:pt x="33477" y="23381"/>
                  </a:cubicBezTo>
                  <a:lnTo>
                    <a:pt x="31375" y="14532"/>
                  </a:lnTo>
                  <a:cubicBezTo>
                    <a:pt x="31141" y="13552"/>
                    <a:pt x="30265" y="12892"/>
                    <a:pt x="29300" y="12892"/>
                  </a:cubicBezTo>
                  <a:cubicBezTo>
                    <a:pt x="29137" y="12892"/>
                    <a:pt x="28971" y="12911"/>
                    <a:pt x="28806" y="12950"/>
                  </a:cubicBezTo>
                  <a:cubicBezTo>
                    <a:pt x="27659" y="13224"/>
                    <a:pt x="26952" y="14374"/>
                    <a:pt x="27224" y="15519"/>
                  </a:cubicBezTo>
                  <a:lnTo>
                    <a:pt x="29633" y="25655"/>
                  </a:lnTo>
                  <a:cubicBezTo>
                    <a:pt x="28316" y="26762"/>
                    <a:pt x="27162" y="28141"/>
                    <a:pt x="26237" y="29753"/>
                  </a:cubicBezTo>
                  <a:lnTo>
                    <a:pt x="550" y="74475"/>
                  </a:lnTo>
                  <a:cubicBezTo>
                    <a:pt x="25" y="75389"/>
                    <a:pt x="1" y="76537"/>
                    <a:pt x="486" y="77476"/>
                  </a:cubicBezTo>
                  <a:cubicBezTo>
                    <a:pt x="945" y="78367"/>
                    <a:pt x="1798" y="78955"/>
                    <a:pt x="2767" y="79049"/>
                  </a:cubicBezTo>
                  <a:lnTo>
                    <a:pt x="45668" y="83221"/>
                  </a:lnTo>
                  <a:cubicBezTo>
                    <a:pt x="45738" y="83227"/>
                    <a:pt x="45807" y="83231"/>
                    <a:pt x="45877" y="83231"/>
                  </a:cubicBezTo>
                  <a:cubicBezTo>
                    <a:pt x="47016" y="83230"/>
                    <a:pt x="47952" y="82336"/>
                    <a:pt x="48006" y="81199"/>
                  </a:cubicBezTo>
                  <a:cubicBezTo>
                    <a:pt x="48060" y="80063"/>
                    <a:pt x="47214" y="79083"/>
                    <a:pt x="46082" y="78974"/>
                  </a:cubicBezTo>
                  <a:lnTo>
                    <a:pt x="45863" y="78954"/>
                  </a:lnTo>
                  <a:cubicBezTo>
                    <a:pt x="46919" y="78914"/>
                    <a:pt x="47935" y="78459"/>
                    <a:pt x="48724" y="77643"/>
                  </a:cubicBezTo>
                  <a:lnTo>
                    <a:pt x="95834" y="28948"/>
                  </a:lnTo>
                  <a:lnTo>
                    <a:pt x="111993" y="77473"/>
                  </a:lnTo>
                  <a:cubicBezTo>
                    <a:pt x="112284" y="78345"/>
                    <a:pt x="113098" y="78932"/>
                    <a:pt x="114016" y="78932"/>
                  </a:cubicBezTo>
                  <a:cubicBezTo>
                    <a:pt x="114701" y="78932"/>
                    <a:pt x="115345" y="78603"/>
                    <a:pt x="115745" y="78047"/>
                  </a:cubicBezTo>
                  <a:cubicBezTo>
                    <a:pt x="116146" y="77492"/>
                    <a:pt x="116256" y="76776"/>
                    <a:pt x="116040" y="76126"/>
                  </a:cubicBezTo>
                  <a:lnTo>
                    <a:pt x="91178" y="1460"/>
                  </a:lnTo>
                  <a:cubicBezTo>
                    <a:pt x="90880" y="566"/>
                    <a:pt x="90047" y="1"/>
                    <a:pt x="891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50"/>
            <p:cNvSpPr/>
            <p:nvPr/>
          </p:nvSpPr>
          <p:spPr>
            <a:xfrm>
              <a:off x="2680146" y="2456537"/>
              <a:ext cx="495324" cy="300651"/>
            </a:xfrm>
            <a:custGeom>
              <a:avLst/>
              <a:gdLst/>
              <a:ahLst/>
              <a:cxnLst/>
              <a:rect l="l" t="t" r="r" b="b"/>
              <a:pathLst>
                <a:path w="26449" h="16054" extrusionOk="0">
                  <a:moveTo>
                    <a:pt x="1830" y="1"/>
                  </a:moveTo>
                  <a:cubicBezTo>
                    <a:pt x="820" y="1"/>
                    <a:pt x="1" y="819"/>
                    <a:pt x="1" y="1828"/>
                  </a:cubicBezTo>
                  <a:cubicBezTo>
                    <a:pt x="1" y="2839"/>
                    <a:pt x="820" y="3657"/>
                    <a:pt x="1830" y="3657"/>
                  </a:cubicBezTo>
                  <a:lnTo>
                    <a:pt x="19002" y="3657"/>
                  </a:lnTo>
                  <a:cubicBezTo>
                    <a:pt x="21092" y="3657"/>
                    <a:pt x="22792" y="5357"/>
                    <a:pt x="22792" y="7447"/>
                  </a:cubicBezTo>
                  <a:lnTo>
                    <a:pt x="22792" y="9528"/>
                  </a:lnTo>
                  <a:cubicBezTo>
                    <a:pt x="22792" y="11110"/>
                    <a:pt x="21505" y="12396"/>
                    <a:pt x="19923" y="12396"/>
                  </a:cubicBezTo>
                  <a:lnTo>
                    <a:pt x="17763" y="12396"/>
                  </a:lnTo>
                  <a:cubicBezTo>
                    <a:pt x="16753" y="12396"/>
                    <a:pt x="15934" y="13215"/>
                    <a:pt x="15934" y="14224"/>
                  </a:cubicBezTo>
                  <a:cubicBezTo>
                    <a:pt x="15934" y="15234"/>
                    <a:pt x="16753" y="16053"/>
                    <a:pt x="17763" y="16053"/>
                  </a:cubicBezTo>
                  <a:lnTo>
                    <a:pt x="19923" y="16053"/>
                  </a:lnTo>
                  <a:cubicBezTo>
                    <a:pt x="23521" y="16053"/>
                    <a:pt x="26449" y="13126"/>
                    <a:pt x="26449" y="9528"/>
                  </a:cubicBezTo>
                  <a:lnTo>
                    <a:pt x="26449" y="7447"/>
                  </a:lnTo>
                  <a:cubicBezTo>
                    <a:pt x="26449" y="3341"/>
                    <a:pt x="23108" y="1"/>
                    <a:pt x="190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50"/>
            <p:cNvSpPr/>
            <p:nvPr/>
          </p:nvSpPr>
          <p:spPr>
            <a:xfrm>
              <a:off x="1722815" y="3783830"/>
              <a:ext cx="362152" cy="362152"/>
            </a:xfrm>
            <a:custGeom>
              <a:avLst/>
              <a:gdLst/>
              <a:ahLst/>
              <a:cxnLst/>
              <a:rect l="l" t="t" r="r" b="b"/>
              <a:pathLst>
                <a:path w="19338" h="19338" extrusionOk="0">
                  <a:moveTo>
                    <a:pt x="9669" y="0"/>
                  </a:moveTo>
                  <a:cubicBezTo>
                    <a:pt x="7104" y="0"/>
                    <a:pt x="4645" y="1019"/>
                    <a:pt x="2831" y="2831"/>
                  </a:cubicBezTo>
                  <a:cubicBezTo>
                    <a:pt x="1019" y="4644"/>
                    <a:pt x="0" y="7104"/>
                    <a:pt x="0" y="9669"/>
                  </a:cubicBezTo>
                  <a:cubicBezTo>
                    <a:pt x="0" y="12233"/>
                    <a:pt x="1019" y="14693"/>
                    <a:pt x="2831" y="16506"/>
                  </a:cubicBezTo>
                  <a:cubicBezTo>
                    <a:pt x="4645" y="18320"/>
                    <a:pt x="7104" y="19337"/>
                    <a:pt x="9669" y="19337"/>
                  </a:cubicBezTo>
                  <a:cubicBezTo>
                    <a:pt x="12233" y="19337"/>
                    <a:pt x="14693" y="18320"/>
                    <a:pt x="16506" y="16506"/>
                  </a:cubicBezTo>
                  <a:cubicBezTo>
                    <a:pt x="18320" y="14693"/>
                    <a:pt x="19337" y="12233"/>
                    <a:pt x="19337" y="9669"/>
                  </a:cubicBezTo>
                  <a:cubicBezTo>
                    <a:pt x="19337" y="7104"/>
                    <a:pt x="18320" y="4644"/>
                    <a:pt x="16506" y="2831"/>
                  </a:cubicBezTo>
                  <a:cubicBezTo>
                    <a:pt x="14693" y="1019"/>
                    <a:pt x="12233" y="0"/>
                    <a:pt x="96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50"/>
            <p:cNvSpPr/>
            <p:nvPr/>
          </p:nvSpPr>
          <p:spPr>
            <a:xfrm>
              <a:off x="1374427" y="2583996"/>
              <a:ext cx="513620" cy="228269"/>
            </a:xfrm>
            <a:custGeom>
              <a:avLst/>
              <a:gdLst/>
              <a:ahLst/>
              <a:cxnLst/>
              <a:rect l="l" t="t" r="r" b="b"/>
              <a:pathLst>
                <a:path w="27426" h="12189" extrusionOk="0">
                  <a:moveTo>
                    <a:pt x="6095" y="0"/>
                  </a:moveTo>
                  <a:cubicBezTo>
                    <a:pt x="2744" y="0"/>
                    <a:pt x="1" y="2743"/>
                    <a:pt x="1" y="6095"/>
                  </a:cubicBezTo>
                  <a:cubicBezTo>
                    <a:pt x="1" y="9447"/>
                    <a:pt x="2744" y="12189"/>
                    <a:pt x="6095" y="12189"/>
                  </a:cubicBezTo>
                  <a:lnTo>
                    <a:pt x="21331" y="12189"/>
                  </a:lnTo>
                  <a:cubicBezTo>
                    <a:pt x="24682" y="12189"/>
                    <a:pt x="27424" y="9447"/>
                    <a:pt x="27426" y="6095"/>
                  </a:cubicBezTo>
                  <a:cubicBezTo>
                    <a:pt x="27426" y="2743"/>
                    <a:pt x="24682" y="0"/>
                    <a:pt x="213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50"/>
            <p:cNvSpPr/>
            <p:nvPr/>
          </p:nvSpPr>
          <p:spPr>
            <a:xfrm>
              <a:off x="1788174" y="828012"/>
              <a:ext cx="1331862" cy="1278302"/>
            </a:xfrm>
            <a:custGeom>
              <a:avLst/>
              <a:gdLst/>
              <a:ahLst/>
              <a:cxnLst/>
              <a:rect l="l" t="t" r="r" b="b"/>
              <a:pathLst>
                <a:path w="71118" h="68258" extrusionOk="0">
                  <a:moveTo>
                    <a:pt x="27369" y="42439"/>
                  </a:moveTo>
                  <a:cubicBezTo>
                    <a:pt x="27378" y="42567"/>
                    <a:pt x="27389" y="42695"/>
                    <a:pt x="27402" y="42823"/>
                  </a:cubicBezTo>
                  <a:cubicBezTo>
                    <a:pt x="27327" y="42735"/>
                    <a:pt x="27251" y="42652"/>
                    <a:pt x="27175" y="42567"/>
                  </a:cubicBezTo>
                  <a:cubicBezTo>
                    <a:pt x="27241" y="42525"/>
                    <a:pt x="27304" y="42482"/>
                    <a:pt x="27369" y="42439"/>
                  </a:cubicBezTo>
                  <a:close/>
                  <a:moveTo>
                    <a:pt x="54505" y="1"/>
                  </a:moveTo>
                  <a:cubicBezTo>
                    <a:pt x="50081" y="1"/>
                    <a:pt x="46059" y="1808"/>
                    <a:pt x="43151" y="4735"/>
                  </a:cubicBezTo>
                  <a:cubicBezTo>
                    <a:pt x="43151" y="4735"/>
                    <a:pt x="43151" y="4735"/>
                    <a:pt x="43151" y="4735"/>
                  </a:cubicBezTo>
                  <a:cubicBezTo>
                    <a:pt x="43099" y="4735"/>
                    <a:pt x="33482" y="14373"/>
                    <a:pt x="26232" y="14373"/>
                  </a:cubicBezTo>
                  <a:cubicBezTo>
                    <a:pt x="26159" y="14373"/>
                    <a:pt x="26087" y="14372"/>
                    <a:pt x="26015" y="14370"/>
                  </a:cubicBezTo>
                  <a:cubicBezTo>
                    <a:pt x="23593" y="14306"/>
                    <a:pt x="19085" y="13023"/>
                    <a:pt x="19061" y="13017"/>
                  </a:cubicBezTo>
                  <a:cubicBezTo>
                    <a:pt x="18070" y="12773"/>
                    <a:pt x="17107" y="12657"/>
                    <a:pt x="16175" y="12657"/>
                  </a:cubicBezTo>
                  <a:cubicBezTo>
                    <a:pt x="8394" y="12657"/>
                    <a:pt x="2834" y="20697"/>
                    <a:pt x="2621" y="28592"/>
                  </a:cubicBezTo>
                  <a:cubicBezTo>
                    <a:pt x="2621" y="28604"/>
                    <a:pt x="2621" y="28615"/>
                    <a:pt x="2621" y="28627"/>
                  </a:cubicBezTo>
                  <a:cubicBezTo>
                    <a:pt x="2581" y="30349"/>
                    <a:pt x="3142" y="32030"/>
                    <a:pt x="4207" y="33385"/>
                  </a:cubicBezTo>
                  <a:cubicBezTo>
                    <a:pt x="5583" y="35133"/>
                    <a:pt x="6736" y="38023"/>
                    <a:pt x="6661" y="40788"/>
                  </a:cubicBezTo>
                  <a:cubicBezTo>
                    <a:pt x="6560" y="44520"/>
                    <a:pt x="4653" y="47969"/>
                    <a:pt x="1547" y="50039"/>
                  </a:cubicBezTo>
                  <a:cubicBezTo>
                    <a:pt x="785" y="50548"/>
                    <a:pt x="268" y="51363"/>
                    <a:pt x="235" y="52280"/>
                  </a:cubicBezTo>
                  <a:cubicBezTo>
                    <a:pt x="232" y="52323"/>
                    <a:pt x="232" y="52366"/>
                    <a:pt x="231" y="52411"/>
                  </a:cubicBezTo>
                  <a:cubicBezTo>
                    <a:pt x="0" y="60929"/>
                    <a:pt x="6720" y="68021"/>
                    <a:pt x="15238" y="68252"/>
                  </a:cubicBezTo>
                  <a:cubicBezTo>
                    <a:pt x="15380" y="68256"/>
                    <a:pt x="15522" y="68257"/>
                    <a:pt x="15663" y="68257"/>
                  </a:cubicBezTo>
                  <a:cubicBezTo>
                    <a:pt x="23991" y="68257"/>
                    <a:pt x="30853" y="61620"/>
                    <a:pt x="31079" y="53244"/>
                  </a:cubicBezTo>
                  <a:cubicBezTo>
                    <a:pt x="31094" y="52688"/>
                    <a:pt x="31079" y="52133"/>
                    <a:pt x="31035" y="51579"/>
                  </a:cubicBezTo>
                  <a:lnTo>
                    <a:pt x="31035" y="51579"/>
                  </a:lnTo>
                  <a:cubicBezTo>
                    <a:pt x="33965" y="55100"/>
                    <a:pt x="38379" y="57355"/>
                    <a:pt x="43351" y="57355"/>
                  </a:cubicBezTo>
                  <a:cubicBezTo>
                    <a:pt x="43750" y="57355"/>
                    <a:pt x="44152" y="57341"/>
                    <a:pt x="44557" y="57311"/>
                  </a:cubicBezTo>
                  <a:cubicBezTo>
                    <a:pt x="52040" y="56768"/>
                    <a:pt x="58235" y="50927"/>
                    <a:pt x="59214" y="43489"/>
                  </a:cubicBezTo>
                  <a:cubicBezTo>
                    <a:pt x="59782" y="39167"/>
                    <a:pt x="58608" y="35109"/>
                    <a:pt x="56291" y="31927"/>
                  </a:cubicBezTo>
                  <a:cubicBezTo>
                    <a:pt x="64637" y="31003"/>
                    <a:pt x="71117" y="23644"/>
                    <a:pt x="70483" y="14811"/>
                  </a:cubicBezTo>
                  <a:cubicBezTo>
                    <a:pt x="69949" y="7383"/>
                    <a:pt x="64202" y="1212"/>
                    <a:pt x="56828" y="166"/>
                  </a:cubicBezTo>
                  <a:cubicBezTo>
                    <a:pt x="56044" y="54"/>
                    <a:pt x="55268" y="1"/>
                    <a:pt x="545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50"/>
            <p:cNvSpPr/>
            <p:nvPr/>
          </p:nvSpPr>
          <p:spPr>
            <a:xfrm>
              <a:off x="1859245" y="3742423"/>
              <a:ext cx="171469" cy="114163"/>
            </a:xfrm>
            <a:custGeom>
              <a:avLst/>
              <a:gdLst/>
              <a:ahLst/>
              <a:cxnLst/>
              <a:rect l="l" t="t" r="r" b="b"/>
              <a:pathLst>
                <a:path w="9156" h="6096" extrusionOk="0">
                  <a:moveTo>
                    <a:pt x="622" y="1"/>
                  </a:moveTo>
                  <a:lnTo>
                    <a:pt x="0" y="4497"/>
                  </a:lnTo>
                  <a:lnTo>
                    <a:pt x="9155" y="6096"/>
                  </a:lnTo>
                  <a:lnTo>
                    <a:pt x="91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50"/>
            <p:cNvSpPr/>
            <p:nvPr/>
          </p:nvSpPr>
          <p:spPr>
            <a:xfrm>
              <a:off x="1789653" y="3983521"/>
              <a:ext cx="467588" cy="122216"/>
            </a:xfrm>
            <a:custGeom>
              <a:avLst/>
              <a:gdLst/>
              <a:ahLst/>
              <a:cxnLst/>
              <a:rect l="l" t="t" r="r" b="b"/>
              <a:pathLst>
                <a:path w="24968" h="6526" extrusionOk="0">
                  <a:moveTo>
                    <a:pt x="405" y="0"/>
                  </a:moveTo>
                  <a:lnTo>
                    <a:pt x="1" y="2432"/>
                  </a:lnTo>
                  <a:lnTo>
                    <a:pt x="24563" y="6525"/>
                  </a:lnTo>
                  <a:lnTo>
                    <a:pt x="24967" y="4093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50"/>
            <p:cNvSpPr/>
            <p:nvPr/>
          </p:nvSpPr>
          <p:spPr>
            <a:xfrm>
              <a:off x="1797313" y="3826529"/>
              <a:ext cx="461333" cy="233082"/>
            </a:xfrm>
            <a:custGeom>
              <a:avLst/>
              <a:gdLst/>
              <a:ahLst/>
              <a:cxnLst/>
              <a:rect l="l" t="t" r="r" b="b"/>
              <a:pathLst>
                <a:path w="24634" h="12446" extrusionOk="0">
                  <a:moveTo>
                    <a:pt x="3437" y="1"/>
                  </a:moveTo>
                  <a:cubicBezTo>
                    <a:pt x="2280" y="1"/>
                    <a:pt x="1260" y="837"/>
                    <a:pt x="1064" y="2016"/>
                  </a:cubicBezTo>
                  <a:lnTo>
                    <a:pt x="0" y="8392"/>
                  </a:lnTo>
                  <a:lnTo>
                    <a:pt x="24319" y="12446"/>
                  </a:lnTo>
                  <a:cubicBezTo>
                    <a:pt x="24633" y="10565"/>
                    <a:pt x="23364" y="8786"/>
                    <a:pt x="21483" y="8474"/>
                  </a:cubicBezTo>
                  <a:lnTo>
                    <a:pt x="19364" y="8120"/>
                  </a:lnTo>
                  <a:cubicBezTo>
                    <a:pt x="17945" y="7884"/>
                    <a:pt x="16725" y="6983"/>
                    <a:pt x="16082" y="5695"/>
                  </a:cubicBezTo>
                  <a:lnTo>
                    <a:pt x="14729" y="2991"/>
                  </a:lnTo>
                  <a:cubicBezTo>
                    <a:pt x="14337" y="2208"/>
                    <a:pt x="13595" y="1659"/>
                    <a:pt x="12733" y="1515"/>
                  </a:cubicBezTo>
                  <a:lnTo>
                    <a:pt x="3839" y="34"/>
                  </a:lnTo>
                  <a:cubicBezTo>
                    <a:pt x="3704" y="12"/>
                    <a:pt x="3570" y="1"/>
                    <a:pt x="3437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50"/>
            <p:cNvSpPr/>
            <p:nvPr/>
          </p:nvSpPr>
          <p:spPr>
            <a:xfrm>
              <a:off x="1408474" y="2041873"/>
              <a:ext cx="735504" cy="1771959"/>
            </a:xfrm>
            <a:custGeom>
              <a:avLst/>
              <a:gdLst/>
              <a:ahLst/>
              <a:cxnLst/>
              <a:rect l="l" t="t" r="r" b="b"/>
              <a:pathLst>
                <a:path w="39274" h="94618" extrusionOk="0">
                  <a:moveTo>
                    <a:pt x="8238" y="1"/>
                  </a:moveTo>
                  <a:lnTo>
                    <a:pt x="4791" y="4259"/>
                  </a:lnTo>
                  <a:cubicBezTo>
                    <a:pt x="615" y="9417"/>
                    <a:pt x="0" y="16597"/>
                    <a:pt x="3237" y="22390"/>
                  </a:cubicBezTo>
                  <a:lnTo>
                    <a:pt x="24692" y="57896"/>
                  </a:lnTo>
                  <a:lnTo>
                    <a:pt x="24026" y="91245"/>
                  </a:lnTo>
                  <a:cubicBezTo>
                    <a:pt x="24006" y="92304"/>
                    <a:pt x="24760" y="93222"/>
                    <a:pt x="25806" y="93405"/>
                  </a:cubicBezTo>
                  <a:lnTo>
                    <a:pt x="32559" y="94586"/>
                  </a:lnTo>
                  <a:cubicBezTo>
                    <a:pt x="32678" y="94607"/>
                    <a:pt x="32796" y="94617"/>
                    <a:pt x="32913" y="94617"/>
                  </a:cubicBezTo>
                  <a:cubicBezTo>
                    <a:pt x="33922" y="94617"/>
                    <a:pt x="34806" y="93868"/>
                    <a:pt x="34939" y="92831"/>
                  </a:cubicBezTo>
                  <a:lnTo>
                    <a:pt x="39185" y="59560"/>
                  </a:lnTo>
                  <a:cubicBezTo>
                    <a:pt x="39274" y="58865"/>
                    <a:pt x="39226" y="58158"/>
                    <a:pt x="39047" y="57479"/>
                  </a:cubicBezTo>
                  <a:lnTo>
                    <a:pt x="30645" y="25902"/>
                  </a:lnTo>
                  <a:lnTo>
                    <a:pt x="32006" y="20722"/>
                  </a:lnTo>
                  <a:lnTo>
                    <a:pt x="82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50"/>
            <p:cNvSpPr/>
            <p:nvPr/>
          </p:nvSpPr>
          <p:spPr>
            <a:xfrm>
              <a:off x="1877186" y="4045565"/>
              <a:ext cx="298067" cy="134089"/>
            </a:xfrm>
            <a:custGeom>
              <a:avLst/>
              <a:gdLst/>
              <a:ahLst/>
              <a:cxnLst/>
              <a:rect l="l" t="t" r="r" b="b"/>
              <a:pathLst>
                <a:path w="15916" h="7160" extrusionOk="0">
                  <a:moveTo>
                    <a:pt x="1257" y="0"/>
                  </a:moveTo>
                  <a:cubicBezTo>
                    <a:pt x="965" y="0"/>
                    <a:pt x="708" y="211"/>
                    <a:pt x="657" y="510"/>
                  </a:cubicBezTo>
                  <a:lnTo>
                    <a:pt x="57" y="4116"/>
                  </a:lnTo>
                  <a:cubicBezTo>
                    <a:pt x="1" y="4449"/>
                    <a:pt x="225" y="4762"/>
                    <a:pt x="558" y="4818"/>
                  </a:cubicBezTo>
                  <a:lnTo>
                    <a:pt x="14557" y="7151"/>
                  </a:lnTo>
                  <a:cubicBezTo>
                    <a:pt x="14591" y="7157"/>
                    <a:pt x="14624" y="7160"/>
                    <a:pt x="14657" y="7160"/>
                  </a:cubicBezTo>
                  <a:cubicBezTo>
                    <a:pt x="14950" y="7160"/>
                    <a:pt x="15209" y="6949"/>
                    <a:pt x="15259" y="6651"/>
                  </a:cubicBezTo>
                  <a:lnTo>
                    <a:pt x="15861" y="3044"/>
                  </a:lnTo>
                  <a:cubicBezTo>
                    <a:pt x="15915" y="2712"/>
                    <a:pt x="15691" y="2398"/>
                    <a:pt x="15358" y="2342"/>
                  </a:cubicBezTo>
                  <a:lnTo>
                    <a:pt x="1360" y="9"/>
                  </a:lnTo>
                  <a:cubicBezTo>
                    <a:pt x="1325" y="3"/>
                    <a:pt x="1291" y="0"/>
                    <a:pt x="12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50"/>
            <p:cNvSpPr/>
            <p:nvPr/>
          </p:nvSpPr>
          <p:spPr>
            <a:xfrm>
              <a:off x="2444460" y="1904937"/>
              <a:ext cx="545158" cy="616303"/>
            </a:xfrm>
            <a:custGeom>
              <a:avLst/>
              <a:gdLst/>
              <a:ahLst/>
              <a:cxnLst/>
              <a:rect l="l" t="t" r="r" b="b"/>
              <a:pathLst>
                <a:path w="29110" h="32909" extrusionOk="0">
                  <a:moveTo>
                    <a:pt x="4718" y="1"/>
                  </a:moveTo>
                  <a:cubicBezTo>
                    <a:pt x="3668" y="1"/>
                    <a:pt x="2617" y="386"/>
                    <a:pt x="1794" y="1162"/>
                  </a:cubicBezTo>
                  <a:cubicBezTo>
                    <a:pt x="81" y="2778"/>
                    <a:pt x="0" y="5478"/>
                    <a:pt x="1617" y="7192"/>
                  </a:cubicBezTo>
                  <a:lnTo>
                    <a:pt x="21728" y="28522"/>
                  </a:lnTo>
                  <a:cubicBezTo>
                    <a:pt x="21989" y="28800"/>
                    <a:pt x="22220" y="28916"/>
                    <a:pt x="22449" y="28944"/>
                  </a:cubicBezTo>
                  <a:lnTo>
                    <a:pt x="22394" y="29008"/>
                  </a:lnTo>
                  <a:cubicBezTo>
                    <a:pt x="22394" y="29008"/>
                    <a:pt x="24832" y="29008"/>
                    <a:pt x="24832" y="29983"/>
                  </a:cubicBezTo>
                  <a:lnTo>
                    <a:pt x="24832" y="31989"/>
                  </a:lnTo>
                  <a:cubicBezTo>
                    <a:pt x="24832" y="32497"/>
                    <a:pt x="25243" y="32909"/>
                    <a:pt x="25751" y="32909"/>
                  </a:cubicBezTo>
                  <a:cubicBezTo>
                    <a:pt x="27432" y="32909"/>
                    <a:pt x="28831" y="31613"/>
                    <a:pt x="28961" y="29937"/>
                  </a:cubicBezTo>
                  <a:cubicBezTo>
                    <a:pt x="29109" y="27997"/>
                    <a:pt x="27840" y="26232"/>
                    <a:pt x="25954" y="25756"/>
                  </a:cubicBezTo>
                  <a:lnTo>
                    <a:pt x="26049" y="25596"/>
                  </a:lnTo>
                  <a:lnTo>
                    <a:pt x="7824" y="1340"/>
                  </a:lnTo>
                  <a:cubicBezTo>
                    <a:pt x="6984" y="450"/>
                    <a:pt x="5852" y="1"/>
                    <a:pt x="47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50"/>
            <p:cNvSpPr/>
            <p:nvPr/>
          </p:nvSpPr>
          <p:spPr>
            <a:xfrm>
              <a:off x="1509696" y="1425382"/>
              <a:ext cx="1158839" cy="1016341"/>
            </a:xfrm>
            <a:custGeom>
              <a:avLst/>
              <a:gdLst/>
              <a:ahLst/>
              <a:cxnLst/>
              <a:rect l="l" t="t" r="r" b="b"/>
              <a:pathLst>
                <a:path w="61879" h="54270" extrusionOk="0">
                  <a:moveTo>
                    <a:pt x="50439" y="1"/>
                  </a:moveTo>
                  <a:cubicBezTo>
                    <a:pt x="48123" y="1"/>
                    <a:pt x="45813" y="680"/>
                    <a:pt x="43746" y="2047"/>
                  </a:cubicBezTo>
                  <a:lnTo>
                    <a:pt x="2141" y="29552"/>
                  </a:lnTo>
                  <a:cubicBezTo>
                    <a:pt x="218" y="30823"/>
                    <a:pt x="1" y="33897"/>
                    <a:pt x="1716" y="35564"/>
                  </a:cubicBezTo>
                  <a:lnTo>
                    <a:pt x="18775" y="52136"/>
                  </a:lnTo>
                  <a:cubicBezTo>
                    <a:pt x="20237" y="53556"/>
                    <a:pt x="22041" y="54269"/>
                    <a:pt x="23839" y="54269"/>
                  </a:cubicBezTo>
                  <a:cubicBezTo>
                    <a:pt x="25532" y="54269"/>
                    <a:pt x="27220" y="53636"/>
                    <a:pt x="28610" y="52362"/>
                  </a:cubicBezTo>
                  <a:lnTo>
                    <a:pt x="44476" y="35604"/>
                  </a:lnTo>
                  <a:lnTo>
                    <a:pt x="52532" y="32946"/>
                  </a:lnTo>
                  <a:cubicBezTo>
                    <a:pt x="55395" y="32002"/>
                    <a:pt x="57473" y="29418"/>
                    <a:pt x="57872" y="26310"/>
                  </a:cubicBezTo>
                  <a:lnTo>
                    <a:pt x="59499" y="15670"/>
                  </a:lnTo>
                  <a:cubicBezTo>
                    <a:pt x="61472" y="13848"/>
                    <a:pt x="61878" y="9771"/>
                    <a:pt x="60639" y="7199"/>
                  </a:cubicBezTo>
                  <a:lnTo>
                    <a:pt x="57876" y="2526"/>
                  </a:lnTo>
                  <a:cubicBezTo>
                    <a:pt x="55612" y="846"/>
                    <a:pt x="53022" y="1"/>
                    <a:pt x="504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50"/>
            <p:cNvSpPr/>
            <p:nvPr/>
          </p:nvSpPr>
          <p:spPr>
            <a:xfrm>
              <a:off x="2050527" y="1836807"/>
              <a:ext cx="822156" cy="752939"/>
            </a:xfrm>
            <a:custGeom>
              <a:avLst/>
              <a:gdLst/>
              <a:ahLst/>
              <a:cxnLst/>
              <a:rect l="l" t="t" r="r" b="b"/>
              <a:pathLst>
                <a:path w="43901" h="40205" extrusionOk="0">
                  <a:moveTo>
                    <a:pt x="4008" y="0"/>
                  </a:moveTo>
                  <a:cubicBezTo>
                    <a:pt x="2585" y="2589"/>
                    <a:pt x="0" y="10810"/>
                    <a:pt x="187" y="12425"/>
                  </a:cubicBezTo>
                  <a:cubicBezTo>
                    <a:pt x="504" y="15165"/>
                    <a:pt x="2964" y="18908"/>
                    <a:pt x="6862" y="21311"/>
                  </a:cubicBezTo>
                  <a:lnTo>
                    <a:pt x="35912" y="36033"/>
                  </a:lnTo>
                  <a:cubicBezTo>
                    <a:pt x="36004" y="36083"/>
                    <a:pt x="36098" y="36104"/>
                    <a:pt x="36192" y="36104"/>
                  </a:cubicBezTo>
                  <a:cubicBezTo>
                    <a:pt x="36560" y="36104"/>
                    <a:pt x="36942" y="35778"/>
                    <a:pt x="37325" y="35549"/>
                  </a:cubicBezTo>
                  <a:cubicBezTo>
                    <a:pt x="37976" y="35719"/>
                    <a:pt x="38553" y="36017"/>
                    <a:pt x="38553" y="36548"/>
                  </a:cubicBezTo>
                  <a:lnTo>
                    <a:pt x="38553" y="39055"/>
                  </a:lnTo>
                  <a:cubicBezTo>
                    <a:pt x="38553" y="39690"/>
                    <a:pt x="39067" y="40204"/>
                    <a:pt x="39701" y="40205"/>
                  </a:cubicBezTo>
                  <a:cubicBezTo>
                    <a:pt x="41804" y="40204"/>
                    <a:pt x="43553" y="38586"/>
                    <a:pt x="43714" y="36489"/>
                  </a:cubicBezTo>
                  <a:cubicBezTo>
                    <a:pt x="43901" y="34060"/>
                    <a:pt x="42308" y="31849"/>
                    <a:pt x="39945" y="31258"/>
                  </a:cubicBezTo>
                  <a:lnTo>
                    <a:pt x="39163" y="31063"/>
                  </a:lnTo>
                  <a:lnTo>
                    <a:pt x="10833" y="12745"/>
                  </a:lnTo>
                  <a:cubicBezTo>
                    <a:pt x="10211" y="12355"/>
                    <a:pt x="9733" y="12007"/>
                    <a:pt x="9375" y="11716"/>
                  </a:cubicBezTo>
                  <a:lnTo>
                    <a:pt x="16018" y="3212"/>
                  </a:lnTo>
                  <a:cubicBezTo>
                    <a:pt x="15994" y="3207"/>
                    <a:pt x="15969" y="3205"/>
                    <a:pt x="15945" y="3199"/>
                  </a:cubicBezTo>
                  <a:lnTo>
                    <a:pt x="4584" y="227"/>
                  </a:lnTo>
                  <a:cubicBezTo>
                    <a:pt x="4384" y="174"/>
                    <a:pt x="4191" y="99"/>
                    <a:pt x="4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50"/>
            <p:cNvSpPr/>
            <p:nvPr/>
          </p:nvSpPr>
          <p:spPr>
            <a:xfrm>
              <a:off x="2095717" y="1538946"/>
              <a:ext cx="464348" cy="359325"/>
            </a:xfrm>
            <a:custGeom>
              <a:avLst/>
              <a:gdLst/>
              <a:ahLst/>
              <a:cxnLst/>
              <a:rect l="l" t="t" r="r" b="b"/>
              <a:pathLst>
                <a:path w="24795" h="19187" extrusionOk="0">
                  <a:moveTo>
                    <a:pt x="15388" y="0"/>
                  </a:moveTo>
                  <a:cubicBezTo>
                    <a:pt x="13275" y="0"/>
                    <a:pt x="11272" y="877"/>
                    <a:pt x="9901" y="2365"/>
                  </a:cubicBezTo>
                  <a:lnTo>
                    <a:pt x="995" y="12499"/>
                  </a:lnTo>
                  <a:cubicBezTo>
                    <a:pt x="1" y="13630"/>
                    <a:pt x="352" y="15230"/>
                    <a:pt x="1597" y="15905"/>
                  </a:cubicBezTo>
                  <a:cubicBezTo>
                    <a:pt x="1778" y="16004"/>
                    <a:pt x="1971" y="16081"/>
                    <a:pt x="2173" y="16132"/>
                  </a:cubicBezTo>
                  <a:lnTo>
                    <a:pt x="13532" y="19104"/>
                  </a:lnTo>
                  <a:cubicBezTo>
                    <a:pt x="13556" y="19110"/>
                    <a:pt x="13581" y="19112"/>
                    <a:pt x="13605" y="19117"/>
                  </a:cubicBezTo>
                  <a:cubicBezTo>
                    <a:pt x="13806" y="19164"/>
                    <a:pt x="14010" y="19186"/>
                    <a:pt x="14212" y="19186"/>
                  </a:cubicBezTo>
                  <a:cubicBezTo>
                    <a:pt x="15000" y="19186"/>
                    <a:pt x="15769" y="18844"/>
                    <a:pt x="16263" y="18234"/>
                  </a:cubicBezTo>
                  <a:cubicBezTo>
                    <a:pt x="18824" y="15070"/>
                    <a:pt x="24795" y="6963"/>
                    <a:pt x="21918" y="3357"/>
                  </a:cubicBezTo>
                  <a:cubicBezTo>
                    <a:pt x="20046" y="1010"/>
                    <a:pt x="17654" y="0"/>
                    <a:pt x="153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50"/>
            <p:cNvSpPr/>
            <p:nvPr/>
          </p:nvSpPr>
          <p:spPr>
            <a:xfrm>
              <a:off x="2502216" y="1108363"/>
              <a:ext cx="505905" cy="457794"/>
            </a:xfrm>
            <a:custGeom>
              <a:avLst/>
              <a:gdLst/>
              <a:ahLst/>
              <a:cxnLst/>
              <a:rect l="l" t="t" r="r" b="b"/>
              <a:pathLst>
                <a:path w="27014" h="24445" extrusionOk="0">
                  <a:moveTo>
                    <a:pt x="27014" y="0"/>
                  </a:moveTo>
                  <a:cubicBezTo>
                    <a:pt x="25588" y="3944"/>
                    <a:pt x="15510" y="4560"/>
                    <a:pt x="11736" y="4652"/>
                  </a:cubicBezTo>
                  <a:cubicBezTo>
                    <a:pt x="11274" y="3474"/>
                    <a:pt x="10134" y="2636"/>
                    <a:pt x="8793" y="2636"/>
                  </a:cubicBezTo>
                  <a:cubicBezTo>
                    <a:pt x="8573" y="2636"/>
                    <a:pt x="8348" y="2659"/>
                    <a:pt x="8119" y="2706"/>
                  </a:cubicBezTo>
                  <a:cubicBezTo>
                    <a:pt x="6932" y="2952"/>
                    <a:pt x="5967" y="3901"/>
                    <a:pt x="5708" y="5084"/>
                  </a:cubicBezTo>
                  <a:cubicBezTo>
                    <a:pt x="5405" y="6458"/>
                    <a:pt x="5998" y="7723"/>
                    <a:pt x="7011" y="8415"/>
                  </a:cubicBezTo>
                  <a:lnTo>
                    <a:pt x="6586" y="9901"/>
                  </a:lnTo>
                  <a:cubicBezTo>
                    <a:pt x="6344" y="11456"/>
                    <a:pt x="6408" y="12770"/>
                    <a:pt x="6683" y="13893"/>
                  </a:cubicBezTo>
                  <a:lnTo>
                    <a:pt x="6331" y="13893"/>
                  </a:lnTo>
                  <a:lnTo>
                    <a:pt x="0" y="18114"/>
                  </a:lnTo>
                  <a:lnTo>
                    <a:pt x="6331" y="24445"/>
                  </a:lnTo>
                  <a:lnTo>
                    <a:pt x="12616" y="20225"/>
                  </a:lnTo>
                  <a:cubicBezTo>
                    <a:pt x="13039" y="20481"/>
                    <a:pt x="13467" y="20732"/>
                    <a:pt x="13893" y="20972"/>
                  </a:cubicBezTo>
                  <a:cubicBezTo>
                    <a:pt x="14870" y="21519"/>
                    <a:pt x="15917" y="21774"/>
                    <a:pt x="16944" y="21774"/>
                  </a:cubicBezTo>
                  <a:cubicBezTo>
                    <a:pt x="19636" y="21774"/>
                    <a:pt x="22185" y="20021"/>
                    <a:pt x="22942" y="17186"/>
                  </a:cubicBezTo>
                  <a:cubicBezTo>
                    <a:pt x="24856" y="10018"/>
                    <a:pt x="27014" y="2"/>
                    <a:pt x="270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50"/>
            <p:cNvSpPr/>
            <p:nvPr/>
          </p:nvSpPr>
          <p:spPr>
            <a:xfrm>
              <a:off x="2723069" y="2498393"/>
              <a:ext cx="38073" cy="14551"/>
            </a:xfrm>
            <a:custGeom>
              <a:avLst/>
              <a:gdLst/>
              <a:ahLst/>
              <a:cxnLst/>
              <a:rect l="l" t="t" r="r" b="b"/>
              <a:pathLst>
                <a:path w="2033" h="777" extrusionOk="0">
                  <a:moveTo>
                    <a:pt x="2032" y="1"/>
                  </a:moveTo>
                  <a:cubicBezTo>
                    <a:pt x="1831" y="1"/>
                    <a:pt x="1628" y="91"/>
                    <a:pt x="1426" y="211"/>
                  </a:cubicBezTo>
                  <a:lnTo>
                    <a:pt x="1426" y="211"/>
                  </a:lnTo>
                  <a:lnTo>
                    <a:pt x="2032" y="1"/>
                  </a:lnTo>
                  <a:close/>
                  <a:moveTo>
                    <a:pt x="1426" y="211"/>
                  </a:moveTo>
                  <a:lnTo>
                    <a:pt x="0" y="706"/>
                  </a:lnTo>
                  <a:cubicBezTo>
                    <a:pt x="92" y="755"/>
                    <a:pt x="185" y="777"/>
                    <a:pt x="279" y="777"/>
                  </a:cubicBezTo>
                  <a:cubicBezTo>
                    <a:pt x="651" y="777"/>
                    <a:pt x="1038" y="441"/>
                    <a:pt x="1426" y="211"/>
                  </a:cubicBezTo>
                  <a:close/>
                </a:path>
              </a:pathLst>
            </a:custGeom>
            <a:solidFill>
              <a:srgbClr val="FFC3A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50"/>
            <p:cNvSpPr/>
            <p:nvPr/>
          </p:nvSpPr>
          <p:spPr>
            <a:xfrm>
              <a:off x="469908" y="2156017"/>
              <a:ext cx="850341" cy="810339"/>
            </a:xfrm>
            <a:custGeom>
              <a:avLst/>
              <a:gdLst/>
              <a:ahLst/>
              <a:cxnLst/>
              <a:rect l="l" t="t" r="r" b="b"/>
              <a:pathLst>
                <a:path w="45406" h="43270" extrusionOk="0">
                  <a:moveTo>
                    <a:pt x="2240" y="1"/>
                  </a:moveTo>
                  <a:cubicBezTo>
                    <a:pt x="1004" y="1"/>
                    <a:pt x="1" y="1004"/>
                    <a:pt x="1" y="2242"/>
                  </a:cubicBezTo>
                  <a:lnTo>
                    <a:pt x="1" y="41029"/>
                  </a:lnTo>
                  <a:cubicBezTo>
                    <a:pt x="1" y="42266"/>
                    <a:pt x="1002" y="43270"/>
                    <a:pt x="2240" y="43270"/>
                  </a:cubicBezTo>
                  <a:lnTo>
                    <a:pt x="43166" y="43270"/>
                  </a:lnTo>
                  <a:cubicBezTo>
                    <a:pt x="44402" y="43268"/>
                    <a:pt x="45405" y="42266"/>
                    <a:pt x="45405" y="41029"/>
                  </a:cubicBezTo>
                  <a:lnTo>
                    <a:pt x="45405" y="2242"/>
                  </a:lnTo>
                  <a:cubicBezTo>
                    <a:pt x="45405" y="1004"/>
                    <a:pt x="44402" y="1"/>
                    <a:pt x="431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50"/>
            <p:cNvSpPr/>
            <p:nvPr/>
          </p:nvSpPr>
          <p:spPr>
            <a:xfrm>
              <a:off x="800916" y="2144593"/>
              <a:ext cx="188324" cy="247372"/>
            </a:xfrm>
            <a:custGeom>
              <a:avLst/>
              <a:gdLst/>
              <a:ahLst/>
              <a:cxnLst/>
              <a:rect l="l" t="t" r="r" b="b"/>
              <a:pathLst>
                <a:path w="10056" h="13209" extrusionOk="0">
                  <a:moveTo>
                    <a:pt x="573" y="0"/>
                  </a:moveTo>
                  <a:cubicBezTo>
                    <a:pt x="256" y="0"/>
                    <a:pt x="0" y="258"/>
                    <a:pt x="0" y="575"/>
                  </a:cubicBezTo>
                  <a:lnTo>
                    <a:pt x="0" y="12634"/>
                  </a:lnTo>
                  <a:cubicBezTo>
                    <a:pt x="0" y="12979"/>
                    <a:pt x="283" y="13208"/>
                    <a:pt x="578" y="13208"/>
                  </a:cubicBezTo>
                  <a:cubicBezTo>
                    <a:pt x="719" y="13208"/>
                    <a:pt x="862" y="13156"/>
                    <a:pt x="979" y="13039"/>
                  </a:cubicBezTo>
                  <a:lnTo>
                    <a:pt x="4775" y="9243"/>
                  </a:lnTo>
                  <a:cubicBezTo>
                    <a:pt x="4887" y="9131"/>
                    <a:pt x="5034" y="9075"/>
                    <a:pt x="5181" y="9075"/>
                  </a:cubicBezTo>
                  <a:cubicBezTo>
                    <a:pt x="5328" y="9075"/>
                    <a:pt x="5475" y="9131"/>
                    <a:pt x="5587" y="9243"/>
                  </a:cubicBezTo>
                  <a:lnTo>
                    <a:pt x="9076" y="12733"/>
                  </a:lnTo>
                  <a:cubicBezTo>
                    <a:pt x="9193" y="12850"/>
                    <a:pt x="9337" y="12902"/>
                    <a:pt x="9478" y="12902"/>
                  </a:cubicBezTo>
                  <a:cubicBezTo>
                    <a:pt x="9773" y="12902"/>
                    <a:pt x="10056" y="12673"/>
                    <a:pt x="10056" y="12327"/>
                  </a:cubicBezTo>
                  <a:lnTo>
                    <a:pt x="10056" y="575"/>
                  </a:lnTo>
                  <a:cubicBezTo>
                    <a:pt x="10056" y="258"/>
                    <a:pt x="9798" y="0"/>
                    <a:pt x="94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50"/>
            <p:cNvSpPr/>
            <p:nvPr/>
          </p:nvSpPr>
          <p:spPr>
            <a:xfrm>
              <a:off x="554631" y="2669600"/>
              <a:ext cx="273908" cy="171207"/>
            </a:xfrm>
            <a:custGeom>
              <a:avLst/>
              <a:gdLst/>
              <a:ahLst/>
              <a:cxnLst/>
              <a:rect l="l" t="t" r="r" b="b"/>
              <a:pathLst>
                <a:path w="14626" h="9142" extrusionOk="0">
                  <a:moveTo>
                    <a:pt x="11882" y="2440"/>
                  </a:moveTo>
                  <a:cubicBezTo>
                    <a:pt x="12219" y="2440"/>
                    <a:pt x="12492" y="2712"/>
                    <a:pt x="12492" y="3048"/>
                  </a:cubicBezTo>
                  <a:cubicBezTo>
                    <a:pt x="12492" y="3385"/>
                    <a:pt x="12219" y="3659"/>
                    <a:pt x="11882" y="3659"/>
                  </a:cubicBezTo>
                  <a:lnTo>
                    <a:pt x="2742" y="3659"/>
                  </a:lnTo>
                  <a:cubicBezTo>
                    <a:pt x="2405" y="3659"/>
                    <a:pt x="2132" y="3385"/>
                    <a:pt x="2132" y="3048"/>
                  </a:cubicBezTo>
                  <a:cubicBezTo>
                    <a:pt x="2132" y="2712"/>
                    <a:pt x="2405" y="2440"/>
                    <a:pt x="2742" y="2440"/>
                  </a:cubicBezTo>
                  <a:close/>
                  <a:moveTo>
                    <a:pt x="10370" y="5181"/>
                  </a:moveTo>
                  <a:cubicBezTo>
                    <a:pt x="10705" y="5181"/>
                    <a:pt x="10978" y="5454"/>
                    <a:pt x="10978" y="5791"/>
                  </a:cubicBezTo>
                  <a:cubicBezTo>
                    <a:pt x="10978" y="6128"/>
                    <a:pt x="10705" y="6400"/>
                    <a:pt x="10370" y="6400"/>
                  </a:cubicBezTo>
                  <a:cubicBezTo>
                    <a:pt x="10366" y="6400"/>
                    <a:pt x="10363" y="6400"/>
                    <a:pt x="10359" y="6400"/>
                  </a:cubicBezTo>
                  <a:lnTo>
                    <a:pt x="4264" y="6400"/>
                  </a:lnTo>
                  <a:cubicBezTo>
                    <a:pt x="4261" y="6400"/>
                    <a:pt x="4257" y="6400"/>
                    <a:pt x="4254" y="6400"/>
                  </a:cubicBezTo>
                  <a:cubicBezTo>
                    <a:pt x="3918" y="6400"/>
                    <a:pt x="3644" y="6128"/>
                    <a:pt x="3644" y="5791"/>
                  </a:cubicBezTo>
                  <a:cubicBezTo>
                    <a:pt x="3644" y="5454"/>
                    <a:pt x="3918" y="5181"/>
                    <a:pt x="4254" y="5181"/>
                  </a:cubicBezTo>
                  <a:cubicBezTo>
                    <a:pt x="4257" y="5181"/>
                    <a:pt x="4261" y="5181"/>
                    <a:pt x="4264" y="5181"/>
                  </a:cubicBezTo>
                  <a:lnTo>
                    <a:pt x="10359" y="5181"/>
                  </a:lnTo>
                  <a:cubicBezTo>
                    <a:pt x="10363" y="5181"/>
                    <a:pt x="10366" y="5181"/>
                    <a:pt x="10370" y="5181"/>
                  </a:cubicBezTo>
                  <a:close/>
                  <a:moveTo>
                    <a:pt x="1022" y="0"/>
                  </a:moveTo>
                  <a:cubicBezTo>
                    <a:pt x="456" y="0"/>
                    <a:pt x="0" y="458"/>
                    <a:pt x="0" y="1022"/>
                  </a:cubicBezTo>
                  <a:lnTo>
                    <a:pt x="0" y="8120"/>
                  </a:lnTo>
                  <a:cubicBezTo>
                    <a:pt x="0" y="8684"/>
                    <a:pt x="456" y="9142"/>
                    <a:pt x="1022" y="9142"/>
                  </a:cubicBezTo>
                  <a:lnTo>
                    <a:pt x="13603" y="9142"/>
                  </a:lnTo>
                  <a:cubicBezTo>
                    <a:pt x="14167" y="9142"/>
                    <a:pt x="14625" y="8684"/>
                    <a:pt x="14625" y="8120"/>
                  </a:cubicBezTo>
                  <a:lnTo>
                    <a:pt x="14625" y="1022"/>
                  </a:lnTo>
                  <a:cubicBezTo>
                    <a:pt x="14625" y="458"/>
                    <a:pt x="14167" y="0"/>
                    <a:pt x="136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50"/>
            <p:cNvSpPr/>
            <p:nvPr/>
          </p:nvSpPr>
          <p:spPr>
            <a:xfrm>
              <a:off x="602704" y="2121783"/>
              <a:ext cx="640911" cy="890230"/>
            </a:xfrm>
            <a:custGeom>
              <a:avLst/>
              <a:gdLst/>
              <a:ahLst/>
              <a:cxnLst/>
              <a:rect l="l" t="t" r="r" b="b"/>
              <a:pathLst>
                <a:path w="34223" h="47536" extrusionOk="0">
                  <a:moveTo>
                    <a:pt x="682" y="0"/>
                  </a:moveTo>
                  <a:cubicBezTo>
                    <a:pt x="623" y="0"/>
                    <a:pt x="563" y="9"/>
                    <a:pt x="504" y="27"/>
                  </a:cubicBezTo>
                  <a:cubicBezTo>
                    <a:pt x="182" y="125"/>
                    <a:pt x="1" y="464"/>
                    <a:pt x="98" y="787"/>
                  </a:cubicBezTo>
                  <a:cubicBezTo>
                    <a:pt x="640" y="2566"/>
                    <a:pt x="13573" y="44391"/>
                    <a:pt x="33496" y="47528"/>
                  </a:cubicBezTo>
                  <a:cubicBezTo>
                    <a:pt x="33528" y="47533"/>
                    <a:pt x="33559" y="47536"/>
                    <a:pt x="33592" y="47536"/>
                  </a:cubicBezTo>
                  <a:cubicBezTo>
                    <a:pt x="33909" y="47536"/>
                    <a:pt x="34174" y="47289"/>
                    <a:pt x="34198" y="46973"/>
                  </a:cubicBezTo>
                  <a:cubicBezTo>
                    <a:pt x="34223" y="46656"/>
                    <a:pt x="34000" y="46374"/>
                    <a:pt x="33686" y="46324"/>
                  </a:cubicBezTo>
                  <a:cubicBezTo>
                    <a:pt x="14515" y="43306"/>
                    <a:pt x="1395" y="860"/>
                    <a:pt x="1266" y="433"/>
                  </a:cubicBezTo>
                  <a:cubicBezTo>
                    <a:pt x="1185" y="170"/>
                    <a:pt x="943" y="0"/>
                    <a:pt x="6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50"/>
            <p:cNvSpPr/>
            <p:nvPr/>
          </p:nvSpPr>
          <p:spPr>
            <a:xfrm>
              <a:off x="712373" y="2134143"/>
              <a:ext cx="607895" cy="880736"/>
            </a:xfrm>
            <a:custGeom>
              <a:avLst/>
              <a:gdLst/>
              <a:ahLst/>
              <a:cxnLst/>
              <a:rect l="l" t="t" r="r" b="b"/>
              <a:pathLst>
                <a:path w="32460" h="47029" extrusionOk="0">
                  <a:moveTo>
                    <a:pt x="31801" y="1"/>
                  </a:moveTo>
                  <a:cubicBezTo>
                    <a:pt x="31766" y="1"/>
                    <a:pt x="31730" y="4"/>
                    <a:pt x="31694" y="10"/>
                  </a:cubicBezTo>
                  <a:cubicBezTo>
                    <a:pt x="11379" y="3633"/>
                    <a:pt x="537" y="44527"/>
                    <a:pt x="86" y="46265"/>
                  </a:cubicBezTo>
                  <a:cubicBezTo>
                    <a:pt x="1" y="46591"/>
                    <a:pt x="196" y="46923"/>
                    <a:pt x="522" y="47008"/>
                  </a:cubicBezTo>
                  <a:cubicBezTo>
                    <a:pt x="572" y="47021"/>
                    <a:pt x="624" y="47028"/>
                    <a:pt x="676" y="47028"/>
                  </a:cubicBezTo>
                  <a:cubicBezTo>
                    <a:pt x="953" y="47027"/>
                    <a:pt x="1197" y="46840"/>
                    <a:pt x="1266" y="46570"/>
                  </a:cubicBezTo>
                  <a:cubicBezTo>
                    <a:pt x="1374" y="46152"/>
                    <a:pt x="12355" y="4695"/>
                    <a:pt x="31907" y="1210"/>
                  </a:cubicBezTo>
                  <a:cubicBezTo>
                    <a:pt x="32238" y="1151"/>
                    <a:pt x="32460" y="835"/>
                    <a:pt x="32401" y="504"/>
                  </a:cubicBezTo>
                  <a:cubicBezTo>
                    <a:pt x="32348" y="209"/>
                    <a:pt x="32091" y="1"/>
                    <a:pt x="31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524" name="Google Shape;524;p50"/>
            <p:cNvGrpSpPr/>
            <p:nvPr/>
          </p:nvGrpSpPr>
          <p:grpSpPr>
            <a:xfrm>
              <a:off x="638305" y="1087763"/>
              <a:ext cx="3321172" cy="1924251"/>
              <a:chOff x="638305" y="1087763"/>
              <a:chExt cx="3321172" cy="1924251"/>
            </a:xfrm>
          </p:grpSpPr>
          <p:grpSp>
            <p:nvGrpSpPr>
              <p:cNvPr id="525" name="Google Shape;525;p50"/>
              <p:cNvGrpSpPr/>
              <p:nvPr/>
            </p:nvGrpSpPr>
            <p:grpSpPr>
              <a:xfrm>
                <a:off x="638305" y="1087763"/>
                <a:ext cx="570646" cy="645986"/>
                <a:chOff x="638305" y="1087763"/>
                <a:chExt cx="570646" cy="645986"/>
              </a:xfrm>
            </p:grpSpPr>
            <p:sp>
              <p:nvSpPr>
                <p:cNvPr id="526" name="Google Shape;526;p50"/>
                <p:cNvSpPr/>
                <p:nvPr/>
              </p:nvSpPr>
              <p:spPr>
                <a:xfrm>
                  <a:off x="638305" y="1087763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5" y="1"/>
                      </a:moveTo>
                      <a:cubicBezTo>
                        <a:pt x="1654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4" y="26459"/>
                        <a:pt x="3695" y="26459"/>
                      </a:cubicBezTo>
                      <a:lnTo>
                        <a:pt x="9358" y="26459"/>
                      </a:lnTo>
                      <a:lnTo>
                        <a:pt x="14990" y="34141"/>
                      </a:lnTo>
                      <a:cubicBezTo>
                        <a:pt x="15163" y="34377"/>
                        <a:pt x="15395" y="34494"/>
                        <a:pt x="15626" y="34494"/>
                      </a:cubicBezTo>
                      <a:cubicBezTo>
                        <a:pt x="15883" y="34494"/>
                        <a:pt x="16138" y="34351"/>
                        <a:pt x="16312" y="34069"/>
                      </a:cubicBezTo>
                      <a:lnTo>
                        <a:pt x="20748" y="26885"/>
                      </a:lnTo>
                      <a:cubicBezTo>
                        <a:pt x="20913" y="26616"/>
                        <a:pt x="21165" y="26459"/>
                        <a:pt x="21433" y="26459"/>
                      </a:cubicBezTo>
                      <a:lnTo>
                        <a:pt x="26777" y="26459"/>
                      </a:lnTo>
                      <a:cubicBezTo>
                        <a:pt x="28816" y="26459"/>
                        <a:pt x="30471" y="24336"/>
                        <a:pt x="30471" y="21717"/>
                      </a:cubicBezTo>
                      <a:lnTo>
                        <a:pt x="30471" y="4744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7" name="Google Shape;527;p50"/>
                <p:cNvSpPr/>
                <p:nvPr/>
              </p:nvSpPr>
              <p:spPr>
                <a:xfrm>
                  <a:off x="788088" y="1197337"/>
                  <a:ext cx="275350" cy="27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3" h="14703" extrusionOk="0">
                      <a:moveTo>
                        <a:pt x="7352" y="856"/>
                      </a:moveTo>
                      <a:cubicBezTo>
                        <a:pt x="10934" y="856"/>
                        <a:pt x="13847" y="3771"/>
                        <a:pt x="13847" y="7350"/>
                      </a:cubicBezTo>
                      <a:cubicBezTo>
                        <a:pt x="13847" y="10931"/>
                        <a:pt x="10932" y="13845"/>
                        <a:pt x="7352" y="13845"/>
                      </a:cubicBezTo>
                      <a:cubicBezTo>
                        <a:pt x="3771" y="13845"/>
                        <a:pt x="858" y="10931"/>
                        <a:pt x="858" y="7350"/>
                      </a:cubicBezTo>
                      <a:cubicBezTo>
                        <a:pt x="858" y="3771"/>
                        <a:pt x="3771" y="856"/>
                        <a:pt x="7352" y="856"/>
                      </a:cubicBezTo>
                      <a:close/>
                      <a:moveTo>
                        <a:pt x="7352" y="0"/>
                      </a:moveTo>
                      <a:cubicBezTo>
                        <a:pt x="3299" y="0"/>
                        <a:pt x="0" y="3297"/>
                        <a:pt x="0" y="7351"/>
                      </a:cubicBezTo>
                      <a:cubicBezTo>
                        <a:pt x="0" y="11404"/>
                        <a:pt x="3299" y="14703"/>
                        <a:pt x="7352" y="14703"/>
                      </a:cubicBezTo>
                      <a:cubicBezTo>
                        <a:pt x="11406" y="14703"/>
                        <a:pt x="14703" y="11404"/>
                        <a:pt x="14703" y="7351"/>
                      </a:cubicBezTo>
                      <a:cubicBezTo>
                        <a:pt x="14703" y="3297"/>
                        <a:pt x="11406" y="0"/>
                        <a:pt x="735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50"/>
                <p:cNvSpPr/>
                <p:nvPr/>
              </p:nvSpPr>
              <p:spPr>
                <a:xfrm>
                  <a:off x="915060" y="1262828"/>
                  <a:ext cx="54385" cy="102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460" extrusionOk="0">
                      <a:moveTo>
                        <a:pt x="429" y="0"/>
                      </a:moveTo>
                      <a:cubicBezTo>
                        <a:pt x="193" y="0"/>
                        <a:pt x="0" y="192"/>
                        <a:pt x="0" y="428"/>
                      </a:cubicBezTo>
                      <a:lnTo>
                        <a:pt x="0" y="5459"/>
                      </a:lnTo>
                      <a:lnTo>
                        <a:pt x="2730" y="2729"/>
                      </a:lnTo>
                      <a:cubicBezTo>
                        <a:pt x="2902" y="2562"/>
                        <a:pt x="2903" y="2289"/>
                        <a:pt x="2735" y="2119"/>
                      </a:cubicBezTo>
                      <a:cubicBezTo>
                        <a:pt x="2650" y="2035"/>
                        <a:pt x="2541" y="1994"/>
                        <a:pt x="2431" y="1994"/>
                      </a:cubicBezTo>
                      <a:cubicBezTo>
                        <a:pt x="2320" y="1994"/>
                        <a:pt x="2209" y="2037"/>
                        <a:pt x="2124" y="2123"/>
                      </a:cubicBezTo>
                      <a:lnTo>
                        <a:pt x="857" y="3391"/>
                      </a:lnTo>
                      <a:lnTo>
                        <a:pt x="857" y="428"/>
                      </a:lnTo>
                      <a:cubicBezTo>
                        <a:pt x="857" y="192"/>
                        <a:pt x="665" y="0"/>
                        <a:pt x="42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9" name="Google Shape;529;p50"/>
              <p:cNvGrpSpPr/>
              <p:nvPr/>
            </p:nvGrpSpPr>
            <p:grpSpPr>
              <a:xfrm>
                <a:off x="3388832" y="2366027"/>
                <a:ext cx="570646" cy="645986"/>
                <a:chOff x="3388832" y="2366027"/>
                <a:chExt cx="570646" cy="645986"/>
              </a:xfrm>
            </p:grpSpPr>
            <p:sp>
              <p:nvSpPr>
                <p:cNvPr id="530" name="Google Shape;530;p50"/>
                <p:cNvSpPr/>
                <p:nvPr/>
              </p:nvSpPr>
              <p:spPr>
                <a:xfrm>
                  <a:off x="3388832" y="2366027"/>
                  <a:ext cx="570646" cy="645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71" h="34494" extrusionOk="0">
                      <a:moveTo>
                        <a:pt x="3696" y="1"/>
                      </a:moveTo>
                      <a:cubicBezTo>
                        <a:pt x="1656" y="1"/>
                        <a:pt x="1" y="2124"/>
                        <a:pt x="1" y="4744"/>
                      </a:cubicBezTo>
                      <a:lnTo>
                        <a:pt x="1" y="21717"/>
                      </a:lnTo>
                      <a:cubicBezTo>
                        <a:pt x="1" y="24336"/>
                        <a:pt x="1656" y="26459"/>
                        <a:pt x="3696" y="26459"/>
                      </a:cubicBezTo>
                      <a:lnTo>
                        <a:pt x="9358" y="26459"/>
                      </a:lnTo>
                      <a:lnTo>
                        <a:pt x="14991" y="34141"/>
                      </a:lnTo>
                      <a:cubicBezTo>
                        <a:pt x="15164" y="34377"/>
                        <a:pt x="15396" y="34493"/>
                        <a:pt x="15627" y="34493"/>
                      </a:cubicBezTo>
                      <a:cubicBezTo>
                        <a:pt x="15883" y="34493"/>
                        <a:pt x="16139" y="34350"/>
                        <a:pt x="16314" y="34069"/>
                      </a:cubicBezTo>
                      <a:lnTo>
                        <a:pt x="20748" y="26885"/>
                      </a:lnTo>
                      <a:cubicBezTo>
                        <a:pt x="20915" y="26615"/>
                        <a:pt x="21167" y="26459"/>
                        <a:pt x="21434" y="26459"/>
                      </a:cubicBezTo>
                      <a:lnTo>
                        <a:pt x="26777" y="26459"/>
                      </a:lnTo>
                      <a:cubicBezTo>
                        <a:pt x="28817" y="26459"/>
                        <a:pt x="30471" y="24336"/>
                        <a:pt x="30471" y="21717"/>
                      </a:cubicBezTo>
                      <a:lnTo>
                        <a:pt x="30471" y="4743"/>
                      </a:lnTo>
                      <a:cubicBezTo>
                        <a:pt x="30471" y="2125"/>
                        <a:pt x="28817" y="1"/>
                        <a:pt x="2677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50"/>
                <p:cNvSpPr/>
                <p:nvPr/>
              </p:nvSpPr>
              <p:spPr>
                <a:xfrm>
                  <a:off x="3514569" y="2453915"/>
                  <a:ext cx="313255" cy="27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7" h="14751" extrusionOk="0">
                      <a:moveTo>
                        <a:pt x="15854" y="2124"/>
                      </a:moveTo>
                      <a:lnTo>
                        <a:pt x="15854" y="2124"/>
                      </a:lnTo>
                      <a:cubicBezTo>
                        <a:pt x="15641" y="4389"/>
                        <a:pt x="15225" y="9079"/>
                        <a:pt x="13639" y="11838"/>
                      </a:cubicBezTo>
                      <a:lnTo>
                        <a:pt x="13639" y="11840"/>
                      </a:lnTo>
                      <a:cubicBezTo>
                        <a:pt x="13175" y="12645"/>
                        <a:pt x="11410" y="14039"/>
                        <a:pt x="9471" y="14039"/>
                      </a:cubicBezTo>
                      <a:cubicBezTo>
                        <a:pt x="9432" y="14039"/>
                        <a:pt x="9392" y="14038"/>
                        <a:pt x="9352" y="14037"/>
                      </a:cubicBezTo>
                      <a:cubicBezTo>
                        <a:pt x="8391" y="14008"/>
                        <a:pt x="7509" y="13626"/>
                        <a:pt x="6708" y="12915"/>
                      </a:cubicBezTo>
                      <a:cubicBezTo>
                        <a:pt x="10439" y="11073"/>
                        <a:pt x="12596" y="8095"/>
                        <a:pt x="12628" y="8052"/>
                      </a:cubicBezTo>
                      <a:cubicBezTo>
                        <a:pt x="12737" y="7891"/>
                        <a:pt x="12698" y="7672"/>
                        <a:pt x="12538" y="7559"/>
                      </a:cubicBezTo>
                      <a:cubicBezTo>
                        <a:pt x="12476" y="7515"/>
                        <a:pt x="12404" y="7494"/>
                        <a:pt x="12333" y="7494"/>
                      </a:cubicBezTo>
                      <a:cubicBezTo>
                        <a:pt x="12223" y="7494"/>
                        <a:pt x="12116" y="7544"/>
                        <a:pt x="12046" y="7639"/>
                      </a:cubicBezTo>
                      <a:cubicBezTo>
                        <a:pt x="12015" y="7682"/>
                        <a:pt x="9872" y="10642"/>
                        <a:pt x="6182" y="12385"/>
                      </a:cubicBezTo>
                      <a:cubicBezTo>
                        <a:pt x="5810" y="11965"/>
                        <a:pt x="5458" y="11474"/>
                        <a:pt x="5130" y="10894"/>
                      </a:cubicBezTo>
                      <a:cubicBezTo>
                        <a:pt x="4666" y="10077"/>
                        <a:pt x="4550" y="9376"/>
                        <a:pt x="4776" y="8751"/>
                      </a:cubicBezTo>
                      <a:cubicBezTo>
                        <a:pt x="5322" y="7241"/>
                        <a:pt x="7814" y="6300"/>
                        <a:pt x="10224" y="5391"/>
                      </a:cubicBezTo>
                      <a:cubicBezTo>
                        <a:pt x="11203" y="5022"/>
                        <a:pt x="12215" y="4639"/>
                        <a:pt x="13078" y="4222"/>
                      </a:cubicBezTo>
                      <a:cubicBezTo>
                        <a:pt x="14209" y="3675"/>
                        <a:pt x="15214" y="2776"/>
                        <a:pt x="15854" y="2124"/>
                      </a:cubicBezTo>
                      <a:close/>
                      <a:moveTo>
                        <a:pt x="16726" y="1"/>
                      </a:moveTo>
                      <a:lnTo>
                        <a:pt x="16020" y="882"/>
                      </a:lnTo>
                      <a:cubicBezTo>
                        <a:pt x="16004" y="899"/>
                        <a:pt x="14512" y="2737"/>
                        <a:pt x="12767" y="3580"/>
                      </a:cubicBezTo>
                      <a:cubicBezTo>
                        <a:pt x="11933" y="3983"/>
                        <a:pt x="10981" y="4343"/>
                        <a:pt x="9972" y="4723"/>
                      </a:cubicBezTo>
                      <a:cubicBezTo>
                        <a:pt x="7411" y="5690"/>
                        <a:pt x="4763" y="6689"/>
                        <a:pt x="4105" y="8508"/>
                      </a:cubicBezTo>
                      <a:cubicBezTo>
                        <a:pt x="3808" y="9328"/>
                        <a:pt x="3945" y="10249"/>
                        <a:pt x="4509" y="11245"/>
                      </a:cubicBezTo>
                      <a:cubicBezTo>
                        <a:pt x="4794" y="11753"/>
                        <a:pt x="5124" y="12235"/>
                        <a:pt x="5497" y="12683"/>
                      </a:cubicBezTo>
                      <a:cubicBezTo>
                        <a:pt x="4110" y="13249"/>
                        <a:pt x="2533" y="13628"/>
                        <a:pt x="785" y="13628"/>
                      </a:cubicBezTo>
                      <a:cubicBezTo>
                        <a:pt x="652" y="13628"/>
                        <a:pt x="518" y="13626"/>
                        <a:pt x="383" y="13621"/>
                      </a:cubicBezTo>
                      <a:cubicBezTo>
                        <a:pt x="380" y="13621"/>
                        <a:pt x="378" y="13621"/>
                        <a:pt x="375" y="13621"/>
                      </a:cubicBezTo>
                      <a:cubicBezTo>
                        <a:pt x="193" y="13621"/>
                        <a:pt x="38" y="13759"/>
                        <a:pt x="19" y="13942"/>
                      </a:cubicBezTo>
                      <a:cubicBezTo>
                        <a:pt x="0" y="14128"/>
                        <a:pt x="127" y="14296"/>
                        <a:pt x="311" y="14329"/>
                      </a:cubicBezTo>
                      <a:cubicBezTo>
                        <a:pt x="329" y="14332"/>
                        <a:pt x="344" y="14334"/>
                        <a:pt x="360" y="14335"/>
                      </a:cubicBezTo>
                      <a:cubicBezTo>
                        <a:pt x="501" y="14340"/>
                        <a:pt x="640" y="14342"/>
                        <a:pt x="778" y="14342"/>
                      </a:cubicBezTo>
                      <a:cubicBezTo>
                        <a:pt x="2734" y="14342"/>
                        <a:pt x="4489" y="13894"/>
                        <a:pt x="6012" y="13238"/>
                      </a:cubicBezTo>
                      <a:cubicBezTo>
                        <a:pt x="6950" y="14151"/>
                        <a:pt x="7899" y="14547"/>
                        <a:pt x="8709" y="14686"/>
                      </a:cubicBezTo>
                      <a:cubicBezTo>
                        <a:pt x="8915" y="14722"/>
                        <a:pt x="9123" y="14742"/>
                        <a:pt x="9332" y="14748"/>
                      </a:cubicBezTo>
                      <a:cubicBezTo>
                        <a:pt x="9377" y="14750"/>
                        <a:pt x="9422" y="14750"/>
                        <a:pt x="9467" y="14750"/>
                      </a:cubicBezTo>
                      <a:cubicBezTo>
                        <a:pt x="11605" y="14750"/>
                        <a:pt x="13569" y="13260"/>
                        <a:pt x="14238" y="12227"/>
                      </a:cubicBezTo>
                      <a:cubicBezTo>
                        <a:pt x="16095" y="9360"/>
                        <a:pt x="16632" y="1462"/>
                        <a:pt x="16653" y="1126"/>
                      </a:cubicBezTo>
                      <a:lnTo>
                        <a:pt x="16726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3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dirty="0"/>
              <a:t>What is </a:t>
            </a:r>
            <a:r>
              <a:rPr lang="en-US" dirty="0" err="1"/>
              <a:t>FoodHub</a:t>
            </a:r>
            <a:r>
              <a:rPr lang="en-US" dirty="0"/>
              <a:t> ?</a:t>
            </a:r>
          </a:p>
        </p:txBody>
      </p:sp>
      <p:sp>
        <p:nvSpPr>
          <p:cNvPr id="597" name="Google Shape;597;p53"/>
          <p:cNvSpPr txBox="1">
            <a:spLocks noGrp="1"/>
          </p:cNvSpPr>
          <p:nvPr>
            <p:ph type="subTitle" idx="1"/>
          </p:nvPr>
        </p:nvSpPr>
        <p:spPr>
          <a:xfrm>
            <a:off x="3131244" y="3990461"/>
            <a:ext cx="6150020" cy="2169708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just"/>
            <a:r>
              <a:rPr lang="en-US" dirty="0"/>
              <a:t>- </a:t>
            </a:r>
            <a:r>
              <a:rPr lang="en-US" dirty="0" err="1"/>
              <a:t>FoodHub</a:t>
            </a:r>
            <a:r>
              <a:rPr lang="en-US" dirty="0"/>
              <a:t> is a mobile app that allows customers to place a food order from any of the restaurants in an area using their smartphone.</a:t>
            </a:r>
          </a:p>
          <a:p>
            <a:pPr marL="0" indent="0" algn="just"/>
            <a:r>
              <a:rPr lang="en-US" dirty="0"/>
              <a:t>- </a:t>
            </a:r>
            <a:r>
              <a:rPr lang="en-US" dirty="0" err="1"/>
              <a:t>FoodHub</a:t>
            </a:r>
            <a:r>
              <a:rPr lang="en-US" dirty="0"/>
              <a:t> is an online food delivery system that allows you to order food online from your favorite restaurants and get it delivered to your doorstep in a quick and efficient manner.</a:t>
            </a:r>
          </a:p>
          <a:p>
            <a:pPr marL="0" indent="0"/>
            <a:endParaRPr lang="en-US" dirty="0"/>
          </a:p>
        </p:txBody>
      </p:sp>
      <p:grpSp>
        <p:nvGrpSpPr>
          <p:cNvPr id="598" name="Google Shape;598;p53"/>
          <p:cNvGrpSpPr/>
          <p:nvPr/>
        </p:nvGrpSpPr>
        <p:grpSpPr>
          <a:xfrm>
            <a:off x="6785854" y="1424576"/>
            <a:ext cx="904093" cy="851576"/>
            <a:chOff x="5505302" y="888596"/>
            <a:chExt cx="1223832" cy="1045298"/>
          </a:xfrm>
        </p:grpSpPr>
        <p:sp>
          <p:nvSpPr>
            <p:cNvPr id="599" name="Google Shape;599;p53"/>
            <p:cNvSpPr/>
            <p:nvPr/>
          </p:nvSpPr>
          <p:spPr>
            <a:xfrm flipH="1">
              <a:off x="5505302" y="888596"/>
              <a:ext cx="1223832" cy="1045298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600" name="Google Shape;600;p53"/>
            <p:cNvGrpSpPr/>
            <p:nvPr/>
          </p:nvGrpSpPr>
          <p:grpSpPr>
            <a:xfrm>
              <a:off x="5786204" y="1052830"/>
              <a:ext cx="662003" cy="466411"/>
              <a:chOff x="5786204" y="1052830"/>
              <a:chExt cx="662003" cy="466411"/>
            </a:xfrm>
          </p:grpSpPr>
          <p:grpSp>
            <p:nvGrpSpPr>
              <p:cNvPr id="601" name="Google Shape;601;p53"/>
              <p:cNvGrpSpPr/>
              <p:nvPr/>
            </p:nvGrpSpPr>
            <p:grpSpPr>
              <a:xfrm>
                <a:off x="5786204" y="1052830"/>
                <a:ext cx="662003" cy="466411"/>
                <a:chOff x="3028200" y="1978900"/>
                <a:chExt cx="544500" cy="383625"/>
              </a:xfrm>
            </p:grpSpPr>
            <p:sp>
              <p:nvSpPr>
                <p:cNvPr id="602" name="Google Shape;602;p53"/>
                <p:cNvSpPr/>
                <p:nvPr/>
              </p:nvSpPr>
              <p:spPr>
                <a:xfrm>
                  <a:off x="3028200" y="1978900"/>
                  <a:ext cx="33222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89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13289" y="10693"/>
                      </a:lnTo>
                      <a:lnTo>
                        <a:pt x="8715" y="1876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53"/>
                <p:cNvSpPr/>
                <p:nvPr/>
              </p:nvSpPr>
              <p:spPr>
                <a:xfrm>
                  <a:off x="3028200" y="1978900"/>
                  <a:ext cx="173275" cy="3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1" h="15345" extrusionOk="0">
                      <a:moveTo>
                        <a:pt x="3165" y="1"/>
                      </a:moveTo>
                      <a:lnTo>
                        <a:pt x="2916" y="391"/>
                      </a:lnTo>
                      <a:cubicBezTo>
                        <a:pt x="0" y="4964"/>
                        <a:pt x="447" y="10911"/>
                        <a:pt x="4016" y="14996"/>
                      </a:cubicBezTo>
                      <a:lnTo>
                        <a:pt x="4320" y="15344"/>
                      </a:lnTo>
                      <a:lnTo>
                        <a:pt x="6931" y="13990"/>
                      </a:lnTo>
                      <a:cubicBezTo>
                        <a:pt x="4078" y="10204"/>
                        <a:pt x="3670" y="5103"/>
                        <a:pt x="5870" y="915"/>
                      </a:cubicBez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53"/>
                <p:cNvSpPr/>
                <p:nvPr/>
              </p:nvSpPr>
              <p:spPr>
                <a:xfrm>
                  <a:off x="3229075" y="2020050"/>
                  <a:ext cx="343625" cy="3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5" h="12337" extrusionOk="0">
                      <a:moveTo>
                        <a:pt x="1" y="0"/>
                      </a:moveTo>
                      <a:lnTo>
                        <a:pt x="4811" y="9276"/>
                      </a:lnTo>
                      <a:lnTo>
                        <a:pt x="6300" y="8504"/>
                      </a:lnTo>
                      <a:lnTo>
                        <a:pt x="7936" y="11658"/>
                      </a:lnTo>
                      <a:cubicBezTo>
                        <a:pt x="8159" y="12089"/>
                        <a:pt x="8598" y="12336"/>
                        <a:pt x="9052" y="12336"/>
                      </a:cubicBezTo>
                      <a:cubicBezTo>
                        <a:pt x="9247" y="12336"/>
                        <a:pt x="9445" y="12291"/>
                        <a:pt x="9631" y="12195"/>
                      </a:cubicBezTo>
                      <a:cubicBezTo>
                        <a:pt x="10247" y="11874"/>
                        <a:pt x="10488" y="11115"/>
                        <a:pt x="10169" y="10499"/>
                      </a:cubicBezTo>
                      <a:lnTo>
                        <a:pt x="8533" y="7346"/>
                      </a:lnTo>
                      <a:lnTo>
                        <a:pt x="13744" y="464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53"/>
                <p:cNvSpPr/>
                <p:nvPr/>
              </p:nvSpPr>
              <p:spPr>
                <a:xfrm>
                  <a:off x="3290100" y="2046300"/>
                  <a:ext cx="152175" cy="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7" h="3824" extrusionOk="0">
                      <a:moveTo>
                        <a:pt x="489" y="1"/>
                      </a:moveTo>
                      <a:lnTo>
                        <a:pt x="489" y="1"/>
                      </a:lnTo>
                      <a:cubicBezTo>
                        <a:pt x="0" y="1546"/>
                        <a:pt x="855" y="3195"/>
                        <a:pt x="2401" y="3686"/>
                      </a:cubicBezTo>
                      <a:cubicBezTo>
                        <a:pt x="2696" y="3779"/>
                        <a:pt x="2994" y="3823"/>
                        <a:pt x="3288" y="3823"/>
                      </a:cubicBezTo>
                      <a:cubicBezTo>
                        <a:pt x="4533" y="3823"/>
                        <a:pt x="5689" y="3025"/>
                        <a:pt x="6086" y="1775"/>
                      </a:cubicBezTo>
                      <a:lnTo>
                        <a:pt x="4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latin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06" name="Google Shape;606;p53"/>
              <p:cNvSpPr/>
              <p:nvPr/>
            </p:nvSpPr>
            <p:spPr>
              <a:xfrm>
                <a:off x="5992850" y="1257925"/>
                <a:ext cx="95100" cy="95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07" name="Google Shape;607;p53"/>
          <p:cNvGrpSpPr/>
          <p:nvPr/>
        </p:nvGrpSpPr>
        <p:grpSpPr>
          <a:xfrm>
            <a:off x="4659806" y="1977461"/>
            <a:ext cx="2919207" cy="1849213"/>
            <a:chOff x="8272025" y="3231288"/>
            <a:chExt cx="3394925" cy="2321700"/>
          </a:xfrm>
        </p:grpSpPr>
        <p:sp>
          <p:nvSpPr>
            <p:cNvPr id="608" name="Google Shape;608;p53"/>
            <p:cNvSpPr/>
            <p:nvPr/>
          </p:nvSpPr>
          <p:spPr>
            <a:xfrm>
              <a:off x="8272025" y="5109488"/>
              <a:ext cx="3394925" cy="443500"/>
            </a:xfrm>
            <a:custGeom>
              <a:avLst/>
              <a:gdLst/>
              <a:ahLst/>
              <a:cxnLst/>
              <a:rect l="l" t="t" r="r" b="b"/>
              <a:pathLst>
                <a:path w="135797" h="17740" extrusionOk="0">
                  <a:moveTo>
                    <a:pt x="67899" y="0"/>
                  </a:moveTo>
                  <a:cubicBezTo>
                    <a:pt x="49892" y="0"/>
                    <a:pt x="32621" y="935"/>
                    <a:pt x="19888" y="2599"/>
                  </a:cubicBezTo>
                  <a:cubicBezTo>
                    <a:pt x="7154" y="4261"/>
                    <a:pt x="1" y="6517"/>
                    <a:pt x="1" y="8870"/>
                  </a:cubicBezTo>
                  <a:cubicBezTo>
                    <a:pt x="1" y="11222"/>
                    <a:pt x="7154" y="13479"/>
                    <a:pt x="19888" y="15141"/>
                  </a:cubicBezTo>
                  <a:cubicBezTo>
                    <a:pt x="32621" y="16805"/>
                    <a:pt x="49892" y="17740"/>
                    <a:pt x="67899" y="17740"/>
                  </a:cubicBezTo>
                  <a:cubicBezTo>
                    <a:pt x="85907" y="17740"/>
                    <a:pt x="103176" y="16805"/>
                    <a:pt x="115909" y="15141"/>
                  </a:cubicBezTo>
                  <a:cubicBezTo>
                    <a:pt x="128642" y="13479"/>
                    <a:pt x="135796" y="11222"/>
                    <a:pt x="135796" y="8870"/>
                  </a:cubicBezTo>
                  <a:cubicBezTo>
                    <a:pt x="135796" y="6517"/>
                    <a:pt x="128642" y="4261"/>
                    <a:pt x="115909" y="2599"/>
                  </a:cubicBezTo>
                  <a:cubicBezTo>
                    <a:pt x="103176" y="935"/>
                    <a:pt x="85907" y="0"/>
                    <a:pt x="67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53"/>
            <p:cNvSpPr/>
            <p:nvPr/>
          </p:nvSpPr>
          <p:spPr>
            <a:xfrm>
              <a:off x="8806150" y="3422263"/>
              <a:ext cx="2444125" cy="1048825"/>
            </a:xfrm>
            <a:custGeom>
              <a:avLst/>
              <a:gdLst/>
              <a:ahLst/>
              <a:cxnLst/>
              <a:rect l="l" t="t" r="r" b="b"/>
              <a:pathLst>
                <a:path w="97765" h="41953" extrusionOk="0">
                  <a:moveTo>
                    <a:pt x="62916" y="0"/>
                  </a:moveTo>
                  <a:cubicBezTo>
                    <a:pt x="59429" y="0"/>
                    <a:pt x="55942" y="135"/>
                    <a:pt x="52490" y="292"/>
                  </a:cubicBezTo>
                  <a:cubicBezTo>
                    <a:pt x="42429" y="747"/>
                    <a:pt x="32288" y="471"/>
                    <a:pt x="22253" y="1133"/>
                  </a:cubicBezTo>
                  <a:cubicBezTo>
                    <a:pt x="11202" y="1865"/>
                    <a:pt x="7112" y="6937"/>
                    <a:pt x="4674" y="17153"/>
                  </a:cubicBezTo>
                  <a:cubicBezTo>
                    <a:pt x="3325" y="22812"/>
                    <a:pt x="2615" y="28747"/>
                    <a:pt x="2465" y="34565"/>
                  </a:cubicBezTo>
                  <a:lnTo>
                    <a:pt x="1" y="41952"/>
                  </a:lnTo>
                  <a:lnTo>
                    <a:pt x="97764" y="41952"/>
                  </a:lnTo>
                  <a:lnTo>
                    <a:pt x="95302" y="34565"/>
                  </a:lnTo>
                  <a:cubicBezTo>
                    <a:pt x="95302" y="34565"/>
                    <a:pt x="94562" y="6001"/>
                    <a:pt x="84464" y="2798"/>
                  </a:cubicBezTo>
                  <a:cubicBezTo>
                    <a:pt x="77496" y="589"/>
                    <a:pt x="70206" y="0"/>
                    <a:pt x="62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53"/>
            <p:cNvSpPr/>
            <p:nvPr/>
          </p:nvSpPr>
          <p:spPr>
            <a:xfrm>
              <a:off x="8430750" y="4082838"/>
              <a:ext cx="646325" cy="926525"/>
            </a:xfrm>
            <a:custGeom>
              <a:avLst/>
              <a:gdLst/>
              <a:ahLst/>
              <a:cxnLst/>
              <a:rect l="l" t="t" r="r" b="b"/>
              <a:pathLst>
                <a:path w="25853" h="37061" extrusionOk="0">
                  <a:moveTo>
                    <a:pt x="19840" y="1"/>
                  </a:moveTo>
                  <a:cubicBezTo>
                    <a:pt x="14163" y="1"/>
                    <a:pt x="1" y="11149"/>
                    <a:pt x="243" y="13559"/>
                  </a:cubicBezTo>
                  <a:cubicBezTo>
                    <a:pt x="489" y="16020"/>
                    <a:pt x="3198" y="33505"/>
                    <a:pt x="4921" y="34245"/>
                  </a:cubicBezTo>
                  <a:cubicBezTo>
                    <a:pt x="6270" y="34823"/>
                    <a:pt x="9279" y="37060"/>
                    <a:pt x="12413" y="37060"/>
                  </a:cubicBezTo>
                  <a:cubicBezTo>
                    <a:pt x="13283" y="37060"/>
                    <a:pt x="14162" y="36888"/>
                    <a:pt x="15018" y="36460"/>
                  </a:cubicBezTo>
                  <a:cubicBezTo>
                    <a:pt x="18957" y="34491"/>
                    <a:pt x="25853" y="11590"/>
                    <a:pt x="25853" y="11590"/>
                  </a:cubicBezTo>
                  <a:lnTo>
                    <a:pt x="25853" y="5187"/>
                  </a:lnTo>
                  <a:cubicBezTo>
                    <a:pt x="25853" y="5187"/>
                    <a:pt x="25607" y="508"/>
                    <a:pt x="20189" y="16"/>
                  </a:cubicBezTo>
                  <a:cubicBezTo>
                    <a:pt x="20077" y="6"/>
                    <a:pt x="19960" y="1"/>
                    <a:pt x="198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53"/>
            <p:cNvSpPr/>
            <p:nvPr/>
          </p:nvSpPr>
          <p:spPr>
            <a:xfrm>
              <a:off x="10930125" y="4082838"/>
              <a:ext cx="646275" cy="926525"/>
            </a:xfrm>
            <a:custGeom>
              <a:avLst/>
              <a:gdLst/>
              <a:ahLst/>
              <a:cxnLst/>
              <a:rect l="l" t="t" r="r" b="b"/>
              <a:pathLst>
                <a:path w="25851" h="37061" extrusionOk="0">
                  <a:moveTo>
                    <a:pt x="6013" y="1"/>
                  </a:moveTo>
                  <a:cubicBezTo>
                    <a:pt x="5893" y="1"/>
                    <a:pt x="5776" y="6"/>
                    <a:pt x="5664" y="16"/>
                  </a:cubicBezTo>
                  <a:cubicBezTo>
                    <a:pt x="247" y="508"/>
                    <a:pt x="0" y="5187"/>
                    <a:pt x="0" y="5187"/>
                  </a:cubicBezTo>
                  <a:lnTo>
                    <a:pt x="0" y="11590"/>
                  </a:lnTo>
                  <a:cubicBezTo>
                    <a:pt x="0" y="11590"/>
                    <a:pt x="6896" y="34491"/>
                    <a:pt x="10835" y="36460"/>
                  </a:cubicBezTo>
                  <a:cubicBezTo>
                    <a:pt x="11691" y="36888"/>
                    <a:pt x="12570" y="37060"/>
                    <a:pt x="13440" y="37060"/>
                  </a:cubicBezTo>
                  <a:cubicBezTo>
                    <a:pt x="16574" y="37060"/>
                    <a:pt x="19583" y="34823"/>
                    <a:pt x="20931" y="34245"/>
                  </a:cubicBezTo>
                  <a:cubicBezTo>
                    <a:pt x="22655" y="33505"/>
                    <a:pt x="25364" y="16020"/>
                    <a:pt x="25610" y="13559"/>
                  </a:cubicBezTo>
                  <a:cubicBezTo>
                    <a:pt x="25851" y="11149"/>
                    <a:pt x="11688" y="1"/>
                    <a:pt x="60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53"/>
            <p:cNvSpPr/>
            <p:nvPr/>
          </p:nvSpPr>
          <p:spPr>
            <a:xfrm>
              <a:off x="8750775" y="4354113"/>
              <a:ext cx="2517950" cy="277050"/>
            </a:xfrm>
            <a:custGeom>
              <a:avLst/>
              <a:gdLst/>
              <a:ahLst/>
              <a:cxnLst/>
              <a:rect l="l" t="t" r="r" b="b"/>
              <a:pathLst>
                <a:path w="100718" h="11082" extrusionOk="0">
                  <a:moveTo>
                    <a:pt x="87174" y="1"/>
                  </a:moveTo>
                  <a:lnTo>
                    <a:pt x="13052" y="739"/>
                  </a:lnTo>
                  <a:cubicBezTo>
                    <a:pt x="12964" y="873"/>
                    <a:pt x="12484" y="1292"/>
                    <a:pt x="11756" y="1893"/>
                  </a:cubicBezTo>
                  <a:cubicBezTo>
                    <a:pt x="8444" y="4625"/>
                    <a:pt x="1" y="11081"/>
                    <a:pt x="1" y="11081"/>
                  </a:cubicBezTo>
                  <a:lnTo>
                    <a:pt x="100718" y="11081"/>
                  </a:lnTo>
                  <a:lnTo>
                    <a:pt x="871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53"/>
            <p:cNvSpPr/>
            <p:nvPr/>
          </p:nvSpPr>
          <p:spPr>
            <a:xfrm>
              <a:off x="8750775" y="4631138"/>
              <a:ext cx="2517950" cy="254500"/>
            </a:xfrm>
            <a:custGeom>
              <a:avLst/>
              <a:gdLst/>
              <a:ahLst/>
              <a:cxnLst/>
              <a:rect l="l" t="t" r="r" b="b"/>
              <a:pathLst>
                <a:path w="100718" h="10180" extrusionOk="0">
                  <a:moveTo>
                    <a:pt x="1" y="0"/>
                  </a:moveTo>
                  <a:lnTo>
                    <a:pt x="1" y="10179"/>
                  </a:lnTo>
                  <a:lnTo>
                    <a:pt x="100649" y="10179"/>
                  </a:lnTo>
                  <a:lnTo>
                    <a:pt x="1007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53"/>
            <p:cNvSpPr/>
            <p:nvPr/>
          </p:nvSpPr>
          <p:spPr>
            <a:xfrm>
              <a:off x="8585250" y="5135938"/>
              <a:ext cx="251725" cy="289375"/>
            </a:xfrm>
            <a:custGeom>
              <a:avLst/>
              <a:gdLst/>
              <a:ahLst/>
              <a:cxnLst/>
              <a:rect l="l" t="t" r="r" b="b"/>
              <a:pathLst>
                <a:path w="10069" h="11575" extrusionOk="0">
                  <a:moveTo>
                    <a:pt x="3420" y="1"/>
                  </a:moveTo>
                  <a:lnTo>
                    <a:pt x="268" y="9877"/>
                  </a:lnTo>
                  <a:cubicBezTo>
                    <a:pt x="0" y="10717"/>
                    <a:pt x="627" y="11575"/>
                    <a:pt x="1508" y="11575"/>
                  </a:cubicBezTo>
                  <a:cubicBezTo>
                    <a:pt x="1935" y="11575"/>
                    <a:pt x="2333" y="11366"/>
                    <a:pt x="2577" y="11017"/>
                  </a:cubicBezTo>
                  <a:lnTo>
                    <a:pt x="10069" y="24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53"/>
            <p:cNvSpPr/>
            <p:nvPr/>
          </p:nvSpPr>
          <p:spPr>
            <a:xfrm>
              <a:off x="11182175" y="5135938"/>
              <a:ext cx="251750" cy="289375"/>
            </a:xfrm>
            <a:custGeom>
              <a:avLst/>
              <a:gdLst/>
              <a:ahLst/>
              <a:cxnLst/>
              <a:rect l="l" t="t" r="r" b="b"/>
              <a:pathLst>
                <a:path w="10070" h="11575" extrusionOk="0">
                  <a:moveTo>
                    <a:pt x="6650" y="1"/>
                  </a:moveTo>
                  <a:lnTo>
                    <a:pt x="1" y="248"/>
                  </a:lnTo>
                  <a:lnTo>
                    <a:pt x="7493" y="11017"/>
                  </a:lnTo>
                  <a:cubicBezTo>
                    <a:pt x="7736" y="11366"/>
                    <a:pt x="8135" y="11575"/>
                    <a:pt x="8561" y="11575"/>
                  </a:cubicBezTo>
                  <a:cubicBezTo>
                    <a:pt x="9442" y="11575"/>
                    <a:pt x="10069" y="10717"/>
                    <a:pt x="9801" y="9877"/>
                  </a:cubicBezTo>
                  <a:lnTo>
                    <a:pt x="66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53"/>
            <p:cNvSpPr/>
            <p:nvPr/>
          </p:nvSpPr>
          <p:spPr>
            <a:xfrm>
              <a:off x="8401625" y="4333888"/>
              <a:ext cx="3214500" cy="846575"/>
            </a:xfrm>
            <a:custGeom>
              <a:avLst/>
              <a:gdLst/>
              <a:ahLst/>
              <a:cxnLst/>
              <a:rect l="l" t="t" r="r" b="b"/>
              <a:pathLst>
                <a:path w="128580" h="33863" extrusionOk="0">
                  <a:moveTo>
                    <a:pt x="6915" y="1"/>
                  </a:moveTo>
                  <a:cubicBezTo>
                    <a:pt x="5989" y="1"/>
                    <a:pt x="5134" y="230"/>
                    <a:pt x="4331" y="624"/>
                  </a:cubicBezTo>
                  <a:cubicBezTo>
                    <a:pt x="1499" y="2014"/>
                    <a:pt x="0" y="5190"/>
                    <a:pt x="424" y="8317"/>
                  </a:cubicBezTo>
                  <a:cubicBezTo>
                    <a:pt x="1118" y="13448"/>
                    <a:pt x="2430" y="22345"/>
                    <a:pt x="3623" y="25927"/>
                  </a:cubicBezTo>
                  <a:cubicBezTo>
                    <a:pt x="5347" y="31098"/>
                    <a:pt x="5347" y="32083"/>
                    <a:pt x="9042" y="33315"/>
                  </a:cubicBezTo>
                  <a:cubicBezTo>
                    <a:pt x="10273" y="33725"/>
                    <a:pt x="17112" y="33862"/>
                    <a:pt x="25684" y="33862"/>
                  </a:cubicBezTo>
                  <a:cubicBezTo>
                    <a:pt x="39418" y="33862"/>
                    <a:pt x="57601" y="33511"/>
                    <a:pt x="64291" y="33371"/>
                  </a:cubicBezTo>
                  <a:cubicBezTo>
                    <a:pt x="70980" y="33511"/>
                    <a:pt x="89163" y="33862"/>
                    <a:pt x="102898" y="33862"/>
                  </a:cubicBezTo>
                  <a:cubicBezTo>
                    <a:pt x="111470" y="33862"/>
                    <a:pt x="118309" y="33725"/>
                    <a:pt x="119540" y="33315"/>
                  </a:cubicBezTo>
                  <a:cubicBezTo>
                    <a:pt x="123234" y="32083"/>
                    <a:pt x="123234" y="31097"/>
                    <a:pt x="124957" y="25927"/>
                  </a:cubicBezTo>
                  <a:cubicBezTo>
                    <a:pt x="126152" y="22345"/>
                    <a:pt x="127464" y="13450"/>
                    <a:pt x="128158" y="8317"/>
                  </a:cubicBezTo>
                  <a:cubicBezTo>
                    <a:pt x="128580" y="5190"/>
                    <a:pt x="127083" y="2014"/>
                    <a:pt x="124250" y="624"/>
                  </a:cubicBezTo>
                  <a:cubicBezTo>
                    <a:pt x="123448" y="231"/>
                    <a:pt x="122594" y="1"/>
                    <a:pt x="121669" y="1"/>
                  </a:cubicBezTo>
                  <a:cubicBezTo>
                    <a:pt x="120713" y="1"/>
                    <a:pt x="119682" y="247"/>
                    <a:pt x="118555" y="810"/>
                  </a:cubicBezTo>
                  <a:cubicBezTo>
                    <a:pt x="114123" y="3025"/>
                    <a:pt x="114615" y="11890"/>
                    <a:pt x="114615" y="11890"/>
                  </a:cubicBezTo>
                  <a:lnTo>
                    <a:pt x="114615" y="21741"/>
                  </a:lnTo>
                  <a:lnTo>
                    <a:pt x="13967" y="21741"/>
                  </a:lnTo>
                  <a:lnTo>
                    <a:pt x="13967" y="11890"/>
                  </a:lnTo>
                  <a:cubicBezTo>
                    <a:pt x="13967" y="11890"/>
                    <a:pt x="14459" y="3025"/>
                    <a:pt x="10026" y="808"/>
                  </a:cubicBezTo>
                  <a:cubicBezTo>
                    <a:pt x="8900" y="246"/>
                    <a:pt x="7870" y="1"/>
                    <a:pt x="691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53"/>
            <p:cNvSpPr/>
            <p:nvPr/>
          </p:nvSpPr>
          <p:spPr>
            <a:xfrm>
              <a:off x="10395250" y="4081188"/>
              <a:ext cx="658200" cy="611950"/>
            </a:xfrm>
            <a:custGeom>
              <a:avLst/>
              <a:gdLst/>
              <a:ahLst/>
              <a:cxnLst/>
              <a:rect l="l" t="t" r="r" b="b"/>
              <a:pathLst>
                <a:path w="26328" h="24478" extrusionOk="0">
                  <a:moveTo>
                    <a:pt x="20373" y="0"/>
                  </a:moveTo>
                  <a:cubicBezTo>
                    <a:pt x="18261" y="0"/>
                    <a:pt x="14291" y="1721"/>
                    <a:pt x="14291" y="1721"/>
                  </a:cubicBezTo>
                  <a:cubicBezTo>
                    <a:pt x="14291" y="1721"/>
                    <a:pt x="11753" y="3507"/>
                    <a:pt x="11096" y="3977"/>
                  </a:cubicBezTo>
                  <a:cubicBezTo>
                    <a:pt x="10437" y="4447"/>
                    <a:pt x="4326" y="5481"/>
                    <a:pt x="2351" y="5763"/>
                  </a:cubicBezTo>
                  <a:cubicBezTo>
                    <a:pt x="375" y="6045"/>
                    <a:pt x="0" y="13569"/>
                    <a:pt x="375" y="15825"/>
                  </a:cubicBezTo>
                  <a:cubicBezTo>
                    <a:pt x="752" y="18081"/>
                    <a:pt x="2256" y="18928"/>
                    <a:pt x="5641" y="20338"/>
                  </a:cubicBezTo>
                  <a:cubicBezTo>
                    <a:pt x="9026" y="21748"/>
                    <a:pt x="12506" y="24381"/>
                    <a:pt x="15797" y="24476"/>
                  </a:cubicBezTo>
                  <a:cubicBezTo>
                    <a:pt x="15828" y="24477"/>
                    <a:pt x="15860" y="24477"/>
                    <a:pt x="15892" y="24477"/>
                  </a:cubicBezTo>
                  <a:cubicBezTo>
                    <a:pt x="19190" y="24477"/>
                    <a:pt x="24455" y="19753"/>
                    <a:pt x="25387" y="17611"/>
                  </a:cubicBezTo>
                  <a:cubicBezTo>
                    <a:pt x="26327" y="15448"/>
                    <a:pt x="24823" y="10182"/>
                    <a:pt x="24728" y="9337"/>
                  </a:cubicBezTo>
                  <a:cubicBezTo>
                    <a:pt x="24635" y="8490"/>
                    <a:pt x="25105" y="8208"/>
                    <a:pt x="25669" y="7080"/>
                  </a:cubicBezTo>
                  <a:cubicBezTo>
                    <a:pt x="26234" y="5952"/>
                    <a:pt x="22754" y="1156"/>
                    <a:pt x="21343" y="215"/>
                  </a:cubicBezTo>
                  <a:cubicBezTo>
                    <a:pt x="21116" y="64"/>
                    <a:pt x="20779" y="0"/>
                    <a:pt x="20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53"/>
            <p:cNvSpPr/>
            <p:nvPr/>
          </p:nvSpPr>
          <p:spPr>
            <a:xfrm>
              <a:off x="10277675" y="3231288"/>
              <a:ext cx="735825" cy="898050"/>
            </a:xfrm>
            <a:custGeom>
              <a:avLst/>
              <a:gdLst/>
              <a:ahLst/>
              <a:cxnLst/>
              <a:rect l="l" t="t" r="r" b="b"/>
              <a:pathLst>
                <a:path w="29433" h="35922" extrusionOk="0">
                  <a:moveTo>
                    <a:pt x="9241" y="0"/>
                  </a:moveTo>
                  <a:cubicBezTo>
                    <a:pt x="7403" y="0"/>
                    <a:pt x="5563" y="557"/>
                    <a:pt x="4703" y="1114"/>
                  </a:cubicBezTo>
                  <a:cubicBezTo>
                    <a:pt x="3104" y="2148"/>
                    <a:pt x="1882" y="2523"/>
                    <a:pt x="1882" y="2523"/>
                  </a:cubicBezTo>
                  <a:cubicBezTo>
                    <a:pt x="1882" y="2523"/>
                    <a:pt x="1" y="2523"/>
                    <a:pt x="1" y="4874"/>
                  </a:cubicBezTo>
                  <a:cubicBezTo>
                    <a:pt x="1" y="7225"/>
                    <a:pt x="2070" y="8541"/>
                    <a:pt x="2447" y="8541"/>
                  </a:cubicBezTo>
                  <a:cubicBezTo>
                    <a:pt x="2575" y="8541"/>
                    <a:pt x="3024" y="8475"/>
                    <a:pt x="3608" y="8475"/>
                  </a:cubicBezTo>
                  <a:cubicBezTo>
                    <a:pt x="4728" y="8475"/>
                    <a:pt x="6344" y="8719"/>
                    <a:pt x="7148" y="10140"/>
                  </a:cubicBezTo>
                  <a:cubicBezTo>
                    <a:pt x="8370" y="12303"/>
                    <a:pt x="10063" y="16064"/>
                    <a:pt x="11567" y="18415"/>
                  </a:cubicBezTo>
                  <a:cubicBezTo>
                    <a:pt x="13071" y="20766"/>
                    <a:pt x="14388" y="21988"/>
                    <a:pt x="15986" y="22458"/>
                  </a:cubicBezTo>
                  <a:cubicBezTo>
                    <a:pt x="17585" y="22929"/>
                    <a:pt x="19466" y="26030"/>
                    <a:pt x="19277" y="28475"/>
                  </a:cubicBezTo>
                  <a:cubicBezTo>
                    <a:pt x="19089" y="30921"/>
                    <a:pt x="18055" y="34306"/>
                    <a:pt x="19277" y="35529"/>
                  </a:cubicBezTo>
                  <a:cubicBezTo>
                    <a:pt x="19547" y="35798"/>
                    <a:pt x="19917" y="35921"/>
                    <a:pt x="20347" y="35921"/>
                  </a:cubicBezTo>
                  <a:cubicBezTo>
                    <a:pt x="21865" y="35921"/>
                    <a:pt x="24123" y="34383"/>
                    <a:pt x="25295" y="32332"/>
                  </a:cubicBezTo>
                  <a:cubicBezTo>
                    <a:pt x="26800" y="29699"/>
                    <a:pt x="25389" y="30074"/>
                    <a:pt x="25671" y="26784"/>
                  </a:cubicBezTo>
                  <a:cubicBezTo>
                    <a:pt x="25953" y="23492"/>
                    <a:pt x="29433" y="20954"/>
                    <a:pt x="27363" y="15688"/>
                  </a:cubicBezTo>
                  <a:cubicBezTo>
                    <a:pt x="25295" y="10422"/>
                    <a:pt x="17583" y="10045"/>
                    <a:pt x="16456" y="9952"/>
                  </a:cubicBezTo>
                  <a:cubicBezTo>
                    <a:pt x="16456" y="9952"/>
                    <a:pt x="15422" y="4122"/>
                    <a:pt x="13354" y="1584"/>
                  </a:cubicBezTo>
                  <a:cubicBezTo>
                    <a:pt x="12399" y="411"/>
                    <a:pt x="10821" y="0"/>
                    <a:pt x="92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53"/>
            <p:cNvSpPr/>
            <p:nvPr/>
          </p:nvSpPr>
          <p:spPr>
            <a:xfrm>
              <a:off x="9177525" y="3937813"/>
              <a:ext cx="923150" cy="626925"/>
            </a:xfrm>
            <a:custGeom>
              <a:avLst/>
              <a:gdLst/>
              <a:ahLst/>
              <a:cxnLst/>
              <a:rect l="l" t="t" r="r" b="b"/>
              <a:pathLst>
                <a:path w="36926" h="25077" extrusionOk="0">
                  <a:moveTo>
                    <a:pt x="22417" y="0"/>
                  </a:moveTo>
                  <a:cubicBezTo>
                    <a:pt x="22228" y="0"/>
                    <a:pt x="22057" y="38"/>
                    <a:pt x="21909" y="121"/>
                  </a:cubicBezTo>
                  <a:cubicBezTo>
                    <a:pt x="20216" y="1061"/>
                    <a:pt x="1" y="17610"/>
                    <a:pt x="1" y="17610"/>
                  </a:cubicBezTo>
                  <a:lnTo>
                    <a:pt x="4420" y="21183"/>
                  </a:lnTo>
                  <a:lnTo>
                    <a:pt x="21722" y="11310"/>
                  </a:lnTo>
                  <a:cubicBezTo>
                    <a:pt x="21722" y="11310"/>
                    <a:pt x="23885" y="15165"/>
                    <a:pt x="26234" y="18739"/>
                  </a:cubicBezTo>
                  <a:cubicBezTo>
                    <a:pt x="28585" y="22312"/>
                    <a:pt x="32818" y="24662"/>
                    <a:pt x="34885" y="25039"/>
                  </a:cubicBezTo>
                  <a:cubicBezTo>
                    <a:pt x="35028" y="25064"/>
                    <a:pt x="35159" y="25077"/>
                    <a:pt x="35281" y="25077"/>
                  </a:cubicBezTo>
                  <a:cubicBezTo>
                    <a:pt x="36925" y="25077"/>
                    <a:pt x="36721" y="22795"/>
                    <a:pt x="36108" y="20431"/>
                  </a:cubicBezTo>
                  <a:cubicBezTo>
                    <a:pt x="35451" y="17892"/>
                    <a:pt x="30278" y="6609"/>
                    <a:pt x="28210" y="4069"/>
                  </a:cubicBezTo>
                  <a:cubicBezTo>
                    <a:pt x="28210" y="4069"/>
                    <a:pt x="24375" y="0"/>
                    <a:pt x="224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53"/>
            <p:cNvSpPr/>
            <p:nvPr/>
          </p:nvSpPr>
          <p:spPr>
            <a:xfrm>
              <a:off x="10016750" y="3695763"/>
              <a:ext cx="759300" cy="893875"/>
            </a:xfrm>
            <a:custGeom>
              <a:avLst/>
              <a:gdLst/>
              <a:ahLst/>
              <a:cxnLst/>
              <a:rect l="l" t="t" r="r" b="b"/>
              <a:pathLst>
                <a:path w="30372" h="35755" extrusionOk="0">
                  <a:moveTo>
                    <a:pt x="15103" y="0"/>
                  </a:moveTo>
                  <a:cubicBezTo>
                    <a:pt x="13223" y="0"/>
                    <a:pt x="11048" y="941"/>
                    <a:pt x="10531" y="2751"/>
                  </a:cubicBezTo>
                  <a:cubicBezTo>
                    <a:pt x="9968" y="4725"/>
                    <a:pt x="5360" y="11307"/>
                    <a:pt x="5078" y="11965"/>
                  </a:cubicBezTo>
                  <a:cubicBezTo>
                    <a:pt x="4795" y="12623"/>
                    <a:pt x="1" y="17983"/>
                    <a:pt x="1" y="17983"/>
                  </a:cubicBezTo>
                  <a:lnTo>
                    <a:pt x="13071" y="35755"/>
                  </a:lnTo>
                  <a:cubicBezTo>
                    <a:pt x="13071" y="35755"/>
                    <a:pt x="17865" y="34532"/>
                    <a:pt x="18242" y="30582"/>
                  </a:cubicBezTo>
                  <a:cubicBezTo>
                    <a:pt x="18619" y="26633"/>
                    <a:pt x="18430" y="23248"/>
                    <a:pt x="21533" y="19581"/>
                  </a:cubicBezTo>
                  <a:cubicBezTo>
                    <a:pt x="24635" y="15914"/>
                    <a:pt x="29619" y="9896"/>
                    <a:pt x="29995" y="5664"/>
                  </a:cubicBezTo>
                  <a:cubicBezTo>
                    <a:pt x="30372" y="1433"/>
                    <a:pt x="27080" y="775"/>
                    <a:pt x="25200" y="586"/>
                  </a:cubicBezTo>
                  <a:cubicBezTo>
                    <a:pt x="23320" y="399"/>
                    <a:pt x="21533" y="23"/>
                    <a:pt x="21533" y="23"/>
                  </a:cubicBezTo>
                  <a:lnTo>
                    <a:pt x="19558" y="306"/>
                  </a:lnTo>
                  <a:cubicBezTo>
                    <a:pt x="19558" y="306"/>
                    <a:pt x="17583" y="211"/>
                    <a:pt x="15609" y="24"/>
                  </a:cubicBezTo>
                  <a:cubicBezTo>
                    <a:pt x="15444" y="8"/>
                    <a:pt x="15274" y="0"/>
                    <a:pt x="151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10078175" y="3848488"/>
              <a:ext cx="220675" cy="303925"/>
            </a:xfrm>
            <a:custGeom>
              <a:avLst/>
              <a:gdLst/>
              <a:ahLst/>
              <a:cxnLst/>
              <a:rect l="l" t="t" r="r" b="b"/>
              <a:pathLst>
                <a:path w="8827" h="12157" extrusionOk="0">
                  <a:moveTo>
                    <a:pt x="6328" y="1"/>
                  </a:moveTo>
                  <a:cubicBezTo>
                    <a:pt x="4791" y="2532"/>
                    <a:pt x="2803" y="5432"/>
                    <a:pt x="2621" y="5856"/>
                  </a:cubicBezTo>
                  <a:cubicBezTo>
                    <a:pt x="2481" y="6182"/>
                    <a:pt x="1227" y="7670"/>
                    <a:pt x="1" y="9083"/>
                  </a:cubicBezTo>
                  <a:lnTo>
                    <a:pt x="3749" y="12156"/>
                  </a:lnTo>
                  <a:lnTo>
                    <a:pt x="8826" y="5386"/>
                  </a:lnTo>
                  <a:cubicBezTo>
                    <a:pt x="8826" y="5386"/>
                    <a:pt x="8263" y="4634"/>
                    <a:pt x="7792" y="3787"/>
                  </a:cubicBezTo>
                  <a:cubicBezTo>
                    <a:pt x="7322" y="2942"/>
                    <a:pt x="8356" y="1249"/>
                    <a:pt x="8356" y="1249"/>
                  </a:cubicBezTo>
                  <a:lnTo>
                    <a:pt x="6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53"/>
            <p:cNvSpPr/>
            <p:nvPr/>
          </p:nvSpPr>
          <p:spPr>
            <a:xfrm>
              <a:off x="10449575" y="3614063"/>
              <a:ext cx="161975" cy="229550"/>
            </a:xfrm>
            <a:custGeom>
              <a:avLst/>
              <a:gdLst/>
              <a:ahLst/>
              <a:cxnLst/>
              <a:rect l="l" t="t" r="r" b="b"/>
              <a:pathLst>
                <a:path w="6479" h="9182" extrusionOk="0">
                  <a:moveTo>
                    <a:pt x="3657" y="0"/>
                  </a:moveTo>
                  <a:lnTo>
                    <a:pt x="835" y="753"/>
                  </a:lnTo>
                  <a:cubicBezTo>
                    <a:pt x="835" y="753"/>
                    <a:pt x="1776" y="2257"/>
                    <a:pt x="835" y="4326"/>
                  </a:cubicBezTo>
                  <a:cubicBezTo>
                    <a:pt x="1" y="6161"/>
                    <a:pt x="351" y="9181"/>
                    <a:pt x="1820" y="9181"/>
                  </a:cubicBezTo>
                  <a:cubicBezTo>
                    <a:pt x="2006" y="9181"/>
                    <a:pt x="2211" y="9133"/>
                    <a:pt x="2433" y="9027"/>
                  </a:cubicBezTo>
                  <a:cubicBezTo>
                    <a:pt x="4407" y="8086"/>
                    <a:pt x="6478" y="3949"/>
                    <a:pt x="6478" y="3949"/>
                  </a:cubicBezTo>
                  <a:cubicBezTo>
                    <a:pt x="6478" y="3949"/>
                    <a:pt x="4315" y="1693"/>
                    <a:pt x="3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53"/>
            <p:cNvSpPr/>
            <p:nvPr/>
          </p:nvSpPr>
          <p:spPr>
            <a:xfrm>
              <a:off x="10323150" y="3343563"/>
              <a:ext cx="222575" cy="312250"/>
            </a:xfrm>
            <a:custGeom>
              <a:avLst/>
              <a:gdLst/>
              <a:ahLst/>
              <a:cxnLst/>
              <a:rect l="l" t="t" r="r" b="b"/>
              <a:pathLst>
                <a:path w="8903" h="12490" extrusionOk="0">
                  <a:moveTo>
                    <a:pt x="2304" y="1"/>
                  </a:moveTo>
                  <a:cubicBezTo>
                    <a:pt x="1706" y="1"/>
                    <a:pt x="1" y="129"/>
                    <a:pt x="158" y="1606"/>
                  </a:cubicBezTo>
                  <a:cubicBezTo>
                    <a:pt x="158" y="1606"/>
                    <a:pt x="2037" y="11949"/>
                    <a:pt x="4013" y="12419"/>
                  </a:cubicBezTo>
                  <a:cubicBezTo>
                    <a:pt x="4214" y="12467"/>
                    <a:pt x="4424" y="12489"/>
                    <a:pt x="4637" y="12489"/>
                  </a:cubicBezTo>
                  <a:cubicBezTo>
                    <a:pt x="6515" y="12489"/>
                    <a:pt x="8714" y="10820"/>
                    <a:pt x="8714" y="10820"/>
                  </a:cubicBezTo>
                  <a:cubicBezTo>
                    <a:pt x="8714" y="10820"/>
                    <a:pt x="8055" y="9786"/>
                    <a:pt x="7962" y="8187"/>
                  </a:cubicBezTo>
                  <a:cubicBezTo>
                    <a:pt x="7867" y="6588"/>
                    <a:pt x="8902" y="4709"/>
                    <a:pt x="7773" y="4050"/>
                  </a:cubicBezTo>
                  <a:cubicBezTo>
                    <a:pt x="6644" y="3392"/>
                    <a:pt x="6363" y="4332"/>
                    <a:pt x="4482" y="2358"/>
                  </a:cubicBezTo>
                  <a:cubicBezTo>
                    <a:pt x="2602" y="383"/>
                    <a:pt x="2507" y="7"/>
                    <a:pt x="2507" y="7"/>
                  </a:cubicBezTo>
                  <a:cubicBezTo>
                    <a:pt x="2507" y="7"/>
                    <a:pt x="2430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53"/>
            <p:cNvSpPr/>
            <p:nvPr/>
          </p:nvSpPr>
          <p:spPr>
            <a:xfrm>
              <a:off x="9892150" y="3940813"/>
              <a:ext cx="580650" cy="296225"/>
            </a:xfrm>
            <a:custGeom>
              <a:avLst/>
              <a:gdLst/>
              <a:ahLst/>
              <a:cxnLst/>
              <a:rect l="l" t="t" r="r" b="b"/>
              <a:pathLst>
                <a:path w="23226" h="11849" extrusionOk="0">
                  <a:moveTo>
                    <a:pt x="8275" y="1"/>
                  </a:moveTo>
                  <a:lnTo>
                    <a:pt x="0" y="4231"/>
                  </a:lnTo>
                  <a:lnTo>
                    <a:pt x="13823" y="11848"/>
                  </a:lnTo>
                  <a:lnTo>
                    <a:pt x="23226" y="6207"/>
                  </a:lnTo>
                  <a:lnTo>
                    <a:pt x="82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53"/>
            <p:cNvSpPr/>
            <p:nvPr/>
          </p:nvSpPr>
          <p:spPr>
            <a:xfrm>
              <a:off x="9791050" y="3757463"/>
              <a:ext cx="446675" cy="479575"/>
            </a:xfrm>
            <a:custGeom>
              <a:avLst/>
              <a:gdLst/>
              <a:ahLst/>
              <a:cxnLst/>
              <a:rect l="l" t="t" r="r" b="b"/>
              <a:pathLst>
                <a:path w="17867" h="19183" extrusionOk="0">
                  <a:moveTo>
                    <a:pt x="1" y="1"/>
                  </a:moveTo>
                  <a:lnTo>
                    <a:pt x="4044" y="11565"/>
                  </a:lnTo>
                  <a:lnTo>
                    <a:pt x="17867" y="19182"/>
                  </a:lnTo>
                  <a:lnTo>
                    <a:pt x="15329" y="49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53"/>
            <p:cNvSpPr/>
            <p:nvPr/>
          </p:nvSpPr>
          <p:spPr>
            <a:xfrm>
              <a:off x="10200100" y="3690338"/>
              <a:ext cx="622975" cy="596050"/>
            </a:xfrm>
            <a:custGeom>
              <a:avLst/>
              <a:gdLst/>
              <a:ahLst/>
              <a:cxnLst/>
              <a:rect l="l" t="t" r="r" b="b"/>
              <a:pathLst>
                <a:path w="24919" h="23842" extrusionOk="0">
                  <a:moveTo>
                    <a:pt x="21550" y="0"/>
                  </a:moveTo>
                  <a:cubicBezTo>
                    <a:pt x="20367" y="0"/>
                    <a:pt x="18970" y="612"/>
                    <a:pt x="17678" y="2215"/>
                  </a:cubicBezTo>
                  <a:lnTo>
                    <a:pt x="18525" y="4848"/>
                  </a:lnTo>
                  <a:lnTo>
                    <a:pt x="19934" y="17635"/>
                  </a:lnTo>
                  <a:cubicBezTo>
                    <a:pt x="19934" y="17635"/>
                    <a:pt x="16456" y="18764"/>
                    <a:pt x="13164" y="19328"/>
                  </a:cubicBezTo>
                  <a:cubicBezTo>
                    <a:pt x="9874" y="19892"/>
                    <a:pt x="8087" y="19893"/>
                    <a:pt x="8087" y="19893"/>
                  </a:cubicBezTo>
                  <a:cubicBezTo>
                    <a:pt x="8087" y="19893"/>
                    <a:pt x="6959" y="18482"/>
                    <a:pt x="5924" y="18200"/>
                  </a:cubicBezTo>
                  <a:cubicBezTo>
                    <a:pt x="5407" y="18059"/>
                    <a:pt x="5054" y="18035"/>
                    <a:pt x="4714" y="18035"/>
                  </a:cubicBezTo>
                  <a:cubicBezTo>
                    <a:pt x="4542" y="18035"/>
                    <a:pt x="4374" y="18041"/>
                    <a:pt x="4188" y="18041"/>
                  </a:cubicBezTo>
                  <a:cubicBezTo>
                    <a:pt x="4006" y="18041"/>
                    <a:pt x="3807" y="18035"/>
                    <a:pt x="3574" y="18012"/>
                  </a:cubicBezTo>
                  <a:cubicBezTo>
                    <a:pt x="3190" y="17973"/>
                    <a:pt x="2837" y="17935"/>
                    <a:pt x="2574" y="17935"/>
                  </a:cubicBezTo>
                  <a:cubicBezTo>
                    <a:pt x="2192" y="17935"/>
                    <a:pt x="1997" y="18016"/>
                    <a:pt x="2163" y="18294"/>
                  </a:cubicBezTo>
                  <a:cubicBezTo>
                    <a:pt x="2445" y="18764"/>
                    <a:pt x="2727" y="18671"/>
                    <a:pt x="3667" y="18764"/>
                  </a:cubicBezTo>
                  <a:cubicBezTo>
                    <a:pt x="4608" y="18858"/>
                    <a:pt x="5454" y="19987"/>
                    <a:pt x="5454" y="19987"/>
                  </a:cubicBezTo>
                  <a:lnTo>
                    <a:pt x="2727" y="21397"/>
                  </a:lnTo>
                  <a:cubicBezTo>
                    <a:pt x="2727" y="21397"/>
                    <a:pt x="1129" y="20833"/>
                    <a:pt x="564" y="20833"/>
                  </a:cubicBezTo>
                  <a:cubicBezTo>
                    <a:pt x="1" y="20833"/>
                    <a:pt x="282" y="21209"/>
                    <a:pt x="282" y="21209"/>
                  </a:cubicBezTo>
                  <a:cubicBezTo>
                    <a:pt x="282" y="21209"/>
                    <a:pt x="1881" y="21773"/>
                    <a:pt x="2539" y="22431"/>
                  </a:cubicBezTo>
                  <a:cubicBezTo>
                    <a:pt x="3197" y="23090"/>
                    <a:pt x="4231" y="23842"/>
                    <a:pt x="5267" y="23842"/>
                  </a:cubicBezTo>
                  <a:cubicBezTo>
                    <a:pt x="6300" y="23842"/>
                    <a:pt x="10251" y="22244"/>
                    <a:pt x="10251" y="22244"/>
                  </a:cubicBezTo>
                  <a:cubicBezTo>
                    <a:pt x="10251" y="22244"/>
                    <a:pt x="16926" y="22056"/>
                    <a:pt x="17960" y="22056"/>
                  </a:cubicBezTo>
                  <a:lnTo>
                    <a:pt x="23696" y="18389"/>
                  </a:lnTo>
                  <a:cubicBezTo>
                    <a:pt x="23696" y="18389"/>
                    <a:pt x="24918" y="3625"/>
                    <a:pt x="24260" y="1745"/>
                  </a:cubicBezTo>
                  <a:cubicBezTo>
                    <a:pt x="23914" y="756"/>
                    <a:pt x="22864" y="0"/>
                    <a:pt x="215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53"/>
            <p:cNvSpPr/>
            <p:nvPr/>
          </p:nvSpPr>
          <p:spPr>
            <a:xfrm>
              <a:off x="10200100" y="3917988"/>
              <a:ext cx="607850" cy="368400"/>
            </a:xfrm>
            <a:custGeom>
              <a:avLst/>
              <a:gdLst/>
              <a:ahLst/>
              <a:cxnLst/>
              <a:rect l="l" t="t" r="r" b="b"/>
              <a:pathLst>
                <a:path w="24314" h="14736" extrusionOk="0">
                  <a:moveTo>
                    <a:pt x="24314" y="1"/>
                  </a:moveTo>
                  <a:lnTo>
                    <a:pt x="19120" y="1149"/>
                  </a:lnTo>
                  <a:lnTo>
                    <a:pt x="19934" y="8529"/>
                  </a:lnTo>
                  <a:cubicBezTo>
                    <a:pt x="19934" y="8529"/>
                    <a:pt x="16456" y="9658"/>
                    <a:pt x="13164" y="10222"/>
                  </a:cubicBezTo>
                  <a:cubicBezTo>
                    <a:pt x="9873" y="10786"/>
                    <a:pt x="8087" y="10787"/>
                    <a:pt x="8087" y="10787"/>
                  </a:cubicBezTo>
                  <a:cubicBezTo>
                    <a:pt x="8087" y="10787"/>
                    <a:pt x="6958" y="9376"/>
                    <a:pt x="5924" y="9094"/>
                  </a:cubicBezTo>
                  <a:cubicBezTo>
                    <a:pt x="5407" y="8953"/>
                    <a:pt x="5054" y="8929"/>
                    <a:pt x="4713" y="8929"/>
                  </a:cubicBezTo>
                  <a:cubicBezTo>
                    <a:pt x="4541" y="8929"/>
                    <a:pt x="4373" y="8935"/>
                    <a:pt x="4187" y="8935"/>
                  </a:cubicBezTo>
                  <a:cubicBezTo>
                    <a:pt x="4005" y="8935"/>
                    <a:pt x="3806" y="8929"/>
                    <a:pt x="3573" y="8906"/>
                  </a:cubicBezTo>
                  <a:cubicBezTo>
                    <a:pt x="3189" y="8867"/>
                    <a:pt x="2836" y="8829"/>
                    <a:pt x="2573" y="8829"/>
                  </a:cubicBezTo>
                  <a:cubicBezTo>
                    <a:pt x="2191" y="8829"/>
                    <a:pt x="1996" y="8910"/>
                    <a:pt x="2163" y="9188"/>
                  </a:cubicBezTo>
                  <a:cubicBezTo>
                    <a:pt x="2445" y="9658"/>
                    <a:pt x="2727" y="9565"/>
                    <a:pt x="3667" y="9658"/>
                  </a:cubicBezTo>
                  <a:cubicBezTo>
                    <a:pt x="4608" y="9752"/>
                    <a:pt x="5454" y="10881"/>
                    <a:pt x="5454" y="10881"/>
                  </a:cubicBezTo>
                  <a:lnTo>
                    <a:pt x="2727" y="12291"/>
                  </a:lnTo>
                  <a:cubicBezTo>
                    <a:pt x="2727" y="12291"/>
                    <a:pt x="1128" y="11727"/>
                    <a:pt x="564" y="11727"/>
                  </a:cubicBezTo>
                  <a:cubicBezTo>
                    <a:pt x="1" y="11727"/>
                    <a:pt x="282" y="12103"/>
                    <a:pt x="282" y="12103"/>
                  </a:cubicBezTo>
                  <a:cubicBezTo>
                    <a:pt x="282" y="12103"/>
                    <a:pt x="1880" y="12667"/>
                    <a:pt x="2539" y="13325"/>
                  </a:cubicBezTo>
                  <a:cubicBezTo>
                    <a:pt x="3197" y="13984"/>
                    <a:pt x="4231" y="14736"/>
                    <a:pt x="5265" y="14736"/>
                  </a:cubicBezTo>
                  <a:cubicBezTo>
                    <a:pt x="6300" y="14736"/>
                    <a:pt x="10249" y="13138"/>
                    <a:pt x="10249" y="13138"/>
                  </a:cubicBezTo>
                  <a:cubicBezTo>
                    <a:pt x="10249" y="13138"/>
                    <a:pt x="16926" y="12950"/>
                    <a:pt x="17960" y="12950"/>
                  </a:cubicBezTo>
                  <a:lnTo>
                    <a:pt x="23696" y="9283"/>
                  </a:lnTo>
                  <a:cubicBezTo>
                    <a:pt x="23696" y="9283"/>
                    <a:pt x="24094" y="4477"/>
                    <a:pt x="243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53"/>
            <p:cNvSpPr/>
            <p:nvPr/>
          </p:nvSpPr>
          <p:spPr>
            <a:xfrm>
              <a:off x="10590625" y="4086638"/>
              <a:ext cx="462825" cy="606475"/>
            </a:xfrm>
            <a:custGeom>
              <a:avLst/>
              <a:gdLst/>
              <a:ahLst/>
              <a:cxnLst/>
              <a:rect l="l" t="t" r="r" b="b"/>
              <a:pathLst>
                <a:path w="18513" h="24259" extrusionOk="0">
                  <a:moveTo>
                    <a:pt x="13532" y="0"/>
                  </a:moveTo>
                  <a:cubicBezTo>
                    <a:pt x="12936" y="105"/>
                    <a:pt x="12252" y="319"/>
                    <a:pt x="12306" y="749"/>
                  </a:cubicBezTo>
                  <a:cubicBezTo>
                    <a:pt x="12401" y="1502"/>
                    <a:pt x="12117" y="15230"/>
                    <a:pt x="10708" y="17393"/>
                  </a:cubicBezTo>
                  <a:cubicBezTo>
                    <a:pt x="9299" y="19556"/>
                    <a:pt x="3279" y="21153"/>
                    <a:pt x="1493" y="21248"/>
                  </a:cubicBezTo>
                  <a:cubicBezTo>
                    <a:pt x="1429" y="21252"/>
                    <a:pt x="1361" y="21253"/>
                    <a:pt x="1289" y="21253"/>
                  </a:cubicBezTo>
                  <a:cubicBezTo>
                    <a:pt x="933" y="21253"/>
                    <a:pt x="488" y="21215"/>
                    <a:pt x="0" y="21152"/>
                  </a:cubicBezTo>
                  <a:lnTo>
                    <a:pt x="0" y="21152"/>
                  </a:lnTo>
                  <a:cubicBezTo>
                    <a:pt x="2685" y="22538"/>
                    <a:pt x="5391" y="24182"/>
                    <a:pt x="7982" y="24257"/>
                  </a:cubicBezTo>
                  <a:cubicBezTo>
                    <a:pt x="8013" y="24258"/>
                    <a:pt x="8045" y="24258"/>
                    <a:pt x="8077" y="24258"/>
                  </a:cubicBezTo>
                  <a:cubicBezTo>
                    <a:pt x="11375" y="24258"/>
                    <a:pt x="16640" y="19535"/>
                    <a:pt x="17572" y="17393"/>
                  </a:cubicBezTo>
                  <a:cubicBezTo>
                    <a:pt x="18512" y="15230"/>
                    <a:pt x="17008" y="9964"/>
                    <a:pt x="16915" y="9119"/>
                  </a:cubicBezTo>
                  <a:cubicBezTo>
                    <a:pt x="16820" y="8272"/>
                    <a:pt x="17290" y="7990"/>
                    <a:pt x="17855" y="6861"/>
                  </a:cubicBezTo>
                  <a:cubicBezTo>
                    <a:pt x="18419" y="5734"/>
                    <a:pt x="14944" y="945"/>
                    <a:pt x="135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53"/>
            <p:cNvSpPr/>
            <p:nvPr/>
          </p:nvSpPr>
          <p:spPr>
            <a:xfrm>
              <a:off x="10566825" y="4241713"/>
              <a:ext cx="82275" cy="87000"/>
            </a:xfrm>
            <a:custGeom>
              <a:avLst/>
              <a:gdLst/>
              <a:ahLst/>
              <a:cxnLst/>
              <a:rect l="l" t="t" r="r" b="b"/>
              <a:pathLst>
                <a:path w="3291" h="3480" extrusionOk="0">
                  <a:moveTo>
                    <a:pt x="3291" y="1"/>
                  </a:moveTo>
                  <a:lnTo>
                    <a:pt x="1" y="347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53"/>
            <p:cNvSpPr/>
            <p:nvPr/>
          </p:nvSpPr>
          <p:spPr>
            <a:xfrm>
              <a:off x="9123450" y="3973738"/>
              <a:ext cx="1262400" cy="656825"/>
            </a:xfrm>
            <a:custGeom>
              <a:avLst/>
              <a:gdLst/>
              <a:ahLst/>
              <a:cxnLst/>
              <a:rect l="l" t="t" r="r" b="b"/>
              <a:pathLst>
                <a:path w="50496" h="26273" extrusionOk="0">
                  <a:moveTo>
                    <a:pt x="31201" y="0"/>
                  </a:moveTo>
                  <a:cubicBezTo>
                    <a:pt x="30099" y="0"/>
                    <a:pt x="22347" y="8392"/>
                    <a:pt x="16456" y="12412"/>
                  </a:cubicBezTo>
                  <a:cubicBezTo>
                    <a:pt x="10533" y="16456"/>
                    <a:pt x="753" y="21627"/>
                    <a:pt x="378" y="22003"/>
                  </a:cubicBezTo>
                  <a:cubicBezTo>
                    <a:pt x="1" y="22378"/>
                    <a:pt x="3292" y="22755"/>
                    <a:pt x="6865" y="22755"/>
                  </a:cubicBezTo>
                  <a:cubicBezTo>
                    <a:pt x="10438" y="22755"/>
                    <a:pt x="12977" y="22097"/>
                    <a:pt x="13635" y="21250"/>
                  </a:cubicBezTo>
                  <a:cubicBezTo>
                    <a:pt x="14293" y="20405"/>
                    <a:pt x="13541" y="18994"/>
                    <a:pt x="13541" y="18994"/>
                  </a:cubicBezTo>
                  <a:cubicBezTo>
                    <a:pt x="13541" y="18994"/>
                    <a:pt x="22097" y="15232"/>
                    <a:pt x="24825" y="14387"/>
                  </a:cubicBezTo>
                  <a:cubicBezTo>
                    <a:pt x="27552" y="13540"/>
                    <a:pt x="29620" y="11377"/>
                    <a:pt x="29620" y="11377"/>
                  </a:cubicBezTo>
                  <a:cubicBezTo>
                    <a:pt x="29620" y="11377"/>
                    <a:pt x="35449" y="22661"/>
                    <a:pt x="38082" y="24447"/>
                  </a:cubicBezTo>
                  <a:cubicBezTo>
                    <a:pt x="39509" y="25415"/>
                    <a:pt x="41735" y="26273"/>
                    <a:pt x="44178" y="26273"/>
                  </a:cubicBezTo>
                  <a:cubicBezTo>
                    <a:pt x="46246" y="26273"/>
                    <a:pt x="48469" y="25659"/>
                    <a:pt x="50495" y="23978"/>
                  </a:cubicBezTo>
                  <a:cubicBezTo>
                    <a:pt x="50495" y="23978"/>
                    <a:pt x="48708" y="20405"/>
                    <a:pt x="44571" y="14387"/>
                  </a:cubicBezTo>
                  <a:cubicBezTo>
                    <a:pt x="40434" y="8370"/>
                    <a:pt x="32253" y="94"/>
                    <a:pt x="31219" y="1"/>
                  </a:cubicBezTo>
                  <a:cubicBezTo>
                    <a:pt x="31213" y="0"/>
                    <a:pt x="31207" y="0"/>
                    <a:pt x="31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53"/>
            <p:cNvSpPr/>
            <p:nvPr/>
          </p:nvSpPr>
          <p:spPr>
            <a:xfrm>
              <a:off x="9123450" y="4304763"/>
              <a:ext cx="452825" cy="237850"/>
            </a:xfrm>
            <a:custGeom>
              <a:avLst/>
              <a:gdLst/>
              <a:ahLst/>
              <a:cxnLst/>
              <a:rect l="l" t="t" r="r" b="b"/>
              <a:pathLst>
                <a:path w="18113" h="9514" extrusionOk="0">
                  <a:moveTo>
                    <a:pt x="15212" y="0"/>
                  </a:moveTo>
                  <a:lnTo>
                    <a:pt x="15212" y="0"/>
                  </a:lnTo>
                  <a:cubicBezTo>
                    <a:pt x="9258" y="3889"/>
                    <a:pt x="728" y="8411"/>
                    <a:pt x="378" y="8762"/>
                  </a:cubicBezTo>
                  <a:cubicBezTo>
                    <a:pt x="1" y="9138"/>
                    <a:pt x="3292" y="9514"/>
                    <a:pt x="6865" y="9514"/>
                  </a:cubicBezTo>
                  <a:cubicBezTo>
                    <a:pt x="10438" y="9514"/>
                    <a:pt x="12977" y="8856"/>
                    <a:pt x="13635" y="8009"/>
                  </a:cubicBezTo>
                  <a:cubicBezTo>
                    <a:pt x="14293" y="7164"/>
                    <a:pt x="13541" y="5753"/>
                    <a:pt x="13541" y="5753"/>
                  </a:cubicBezTo>
                  <a:cubicBezTo>
                    <a:pt x="13541" y="5753"/>
                    <a:pt x="15653" y="4825"/>
                    <a:pt x="18113" y="3787"/>
                  </a:cubicBezTo>
                  <a:cubicBezTo>
                    <a:pt x="17428" y="3461"/>
                    <a:pt x="16715" y="2958"/>
                    <a:pt x="16079" y="2180"/>
                  </a:cubicBezTo>
                  <a:cubicBezTo>
                    <a:pt x="15406" y="1353"/>
                    <a:pt x="15195" y="618"/>
                    <a:pt x="15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53"/>
            <p:cNvSpPr/>
            <p:nvPr/>
          </p:nvSpPr>
          <p:spPr>
            <a:xfrm>
              <a:off x="8879000" y="4340438"/>
              <a:ext cx="427825" cy="263525"/>
            </a:xfrm>
            <a:custGeom>
              <a:avLst/>
              <a:gdLst/>
              <a:ahLst/>
              <a:cxnLst/>
              <a:rect l="l" t="t" r="r" b="b"/>
              <a:pathLst>
                <a:path w="17113" h="10541" extrusionOk="0">
                  <a:moveTo>
                    <a:pt x="13916" y="1"/>
                  </a:moveTo>
                  <a:cubicBezTo>
                    <a:pt x="13916" y="1"/>
                    <a:pt x="4513" y="6677"/>
                    <a:pt x="3291" y="7711"/>
                  </a:cubicBezTo>
                  <a:cubicBezTo>
                    <a:pt x="2068" y="8745"/>
                    <a:pt x="0" y="9309"/>
                    <a:pt x="846" y="10061"/>
                  </a:cubicBezTo>
                  <a:cubicBezTo>
                    <a:pt x="1217" y="10392"/>
                    <a:pt x="2023" y="10541"/>
                    <a:pt x="2929" y="10541"/>
                  </a:cubicBezTo>
                  <a:cubicBezTo>
                    <a:pt x="4089" y="10541"/>
                    <a:pt x="5413" y="10296"/>
                    <a:pt x="6205" y="9874"/>
                  </a:cubicBezTo>
                  <a:cubicBezTo>
                    <a:pt x="7535" y="9164"/>
                    <a:pt x="8697" y="8455"/>
                    <a:pt x="9849" y="8455"/>
                  </a:cubicBezTo>
                  <a:cubicBezTo>
                    <a:pt x="9920" y="8455"/>
                    <a:pt x="9990" y="8458"/>
                    <a:pt x="10061" y="8463"/>
                  </a:cubicBezTo>
                  <a:cubicBezTo>
                    <a:pt x="10161" y="8471"/>
                    <a:pt x="10261" y="8475"/>
                    <a:pt x="10361" y="8475"/>
                  </a:cubicBezTo>
                  <a:cubicBezTo>
                    <a:pt x="11465" y="8475"/>
                    <a:pt x="12458" y="7994"/>
                    <a:pt x="12976" y="6959"/>
                  </a:cubicBezTo>
                  <a:cubicBezTo>
                    <a:pt x="13541" y="5830"/>
                    <a:pt x="13541" y="5454"/>
                    <a:pt x="13541" y="5454"/>
                  </a:cubicBezTo>
                  <a:lnTo>
                    <a:pt x="16831" y="3479"/>
                  </a:lnTo>
                  <a:cubicBezTo>
                    <a:pt x="16831" y="3479"/>
                    <a:pt x="17113" y="2070"/>
                    <a:pt x="16079" y="1129"/>
                  </a:cubicBezTo>
                  <a:cubicBezTo>
                    <a:pt x="15045" y="189"/>
                    <a:pt x="13916" y="1"/>
                    <a:pt x="139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/>
          <p:nvPr/>
        </p:nvSpPr>
        <p:spPr>
          <a:xfrm>
            <a:off x="7068389" y="1881867"/>
            <a:ext cx="3903200" cy="390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1" name="Google Shape;461;p48"/>
          <p:cNvSpPr/>
          <p:nvPr/>
        </p:nvSpPr>
        <p:spPr>
          <a:xfrm>
            <a:off x="7258199" y="2071667"/>
            <a:ext cx="3523600" cy="3523600"/>
          </a:xfrm>
          <a:prstGeom prst="ellipse">
            <a:avLst/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62" name="Google Shape;462;p48"/>
          <p:cNvSpPr txBox="1">
            <a:spLocks noGrp="1"/>
          </p:cNvSpPr>
          <p:nvPr>
            <p:ph type="subTitle" idx="1"/>
          </p:nvPr>
        </p:nvSpPr>
        <p:spPr>
          <a:xfrm>
            <a:off x="959800" y="2067133"/>
            <a:ext cx="5095600" cy="67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Our Values</a:t>
            </a:r>
            <a:endParaRPr dirty="0"/>
          </a:p>
        </p:txBody>
      </p:sp>
      <p:sp>
        <p:nvSpPr>
          <p:cNvPr id="463" name="Google Shape;463;p48"/>
          <p:cNvSpPr txBox="1">
            <a:spLocks noGrp="1"/>
          </p:cNvSpPr>
          <p:nvPr>
            <p:ph type="body" idx="2"/>
          </p:nvPr>
        </p:nvSpPr>
        <p:spPr>
          <a:xfrm>
            <a:off x="625642" y="2916100"/>
            <a:ext cx="6333300" cy="278498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dirty="0"/>
              <a:t>Help the restaurant to manage their orders </a:t>
            </a:r>
          </a:p>
          <a:p>
            <a:r>
              <a:rPr lang="en-US" dirty="0"/>
              <a:t>Make it convenient for the customers to buy food without going to the restaurant </a:t>
            </a:r>
          </a:p>
          <a:p>
            <a:r>
              <a:rPr lang="en-US" dirty="0"/>
              <a:t>Provide for the user many functions such as searching for their favorite foods </a:t>
            </a:r>
          </a:p>
          <a:p>
            <a:r>
              <a:rPr lang="en-US" dirty="0"/>
              <a:t>Seeing the other feedbacks and comparing the price of the restaurants</a:t>
            </a:r>
          </a:p>
          <a:p>
            <a:r>
              <a:rPr lang="en-US" dirty="0"/>
              <a:t>Increased employment opportunities and income for restaurants and shipping companies</a:t>
            </a:r>
          </a:p>
        </p:txBody>
      </p:sp>
      <p:sp>
        <p:nvSpPr>
          <p:cNvPr id="464" name="Google Shape;464;p48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 err="1"/>
              <a:t>FoodHub</a:t>
            </a:r>
            <a:r>
              <a:rPr lang="en-US" dirty="0"/>
              <a:t> Scope</a:t>
            </a:r>
            <a:endParaRPr dirty="0"/>
          </a:p>
        </p:txBody>
      </p:sp>
      <p:sp>
        <p:nvSpPr>
          <p:cNvPr id="465" name="Google Shape;465;p48"/>
          <p:cNvSpPr txBox="1">
            <a:spLocks noGrp="1"/>
          </p:cNvSpPr>
          <p:nvPr>
            <p:ph type="subTitle" idx="1"/>
          </p:nvPr>
        </p:nvSpPr>
        <p:spPr>
          <a:xfrm>
            <a:off x="7195200" y="4252567"/>
            <a:ext cx="3649600" cy="67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ctr"/>
            <a:r>
              <a:rPr lang="en" dirty="0">
                <a:solidFill>
                  <a:schemeClr val="accent4"/>
                </a:solidFill>
                <a:latin typeface="Coiny"/>
                <a:ea typeface="Coiny"/>
                <a:cs typeface="Coiny"/>
                <a:sym typeface="Coiny"/>
              </a:rPr>
              <a:t>FoodHub</a:t>
            </a:r>
            <a:endParaRPr dirty="0">
              <a:solidFill>
                <a:schemeClr val="accent4"/>
              </a:solidFill>
              <a:latin typeface="Coiny"/>
              <a:ea typeface="Coiny"/>
              <a:cs typeface="Coiny"/>
              <a:sym typeface="Coiny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44EAC9-0384-4177-A920-D506025A30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9" t="-8898" r="-7411" b="-17797"/>
          <a:stretch/>
        </p:blipFill>
        <p:spPr>
          <a:xfrm>
            <a:off x="7879743" y="2605434"/>
            <a:ext cx="2282023" cy="194627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0"/>
          <p:cNvSpPr txBox="1">
            <a:spLocks noGrp="1"/>
          </p:cNvSpPr>
          <p:nvPr>
            <p:ph type="ctrTitle"/>
          </p:nvPr>
        </p:nvSpPr>
        <p:spPr>
          <a:xfrm>
            <a:off x="7130400" y="2899867"/>
            <a:ext cx="4110800" cy="154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-US" dirty="0"/>
              <a:t>All about the Product</a:t>
            </a:r>
          </a:p>
        </p:txBody>
      </p:sp>
      <p:sp>
        <p:nvSpPr>
          <p:cNvPr id="490" name="Google Shape;490;p50"/>
          <p:cNvSpPr txBox="1">
            <a:spLocks noGrp="1"/>
          </p:cNvSpPr>
          <p:nvPr>
            <p:ph type="title" idx="2"/>
          </p:nvPr>
        </p:nvSpPr>
        <p:spPr>
          <a:xfrm>
            <a:off x="7130400" y="1683167"/>
            <a:ext cx="4110800" cy="105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02</a:t>
            </a:r>
            <a:endParaRPr dirty="0"/>
          </a:p>
        </p:txBody>
      </p:sp>
      <p:sp>
        <p:nvSpPr>
          <p:cNvPr id="46" name="Google Shape;383;p46">
            <a:extLst>
              <a:ext uri="{FF2B5EF4-FFF2-40B4-BE49-F238E27FC236}">
                <a16:creationId xmlns:a16="http://schemas.microsoft.com/office/drawing/2014/main" id="{D67149B3-BF72-4C0E-B176-BAC5111427A4}"/>
              </a:ext>
            </a:extLst>
          </p:cNvPr>
          <p:cNvSpPr/>
          <p:nvPr/>
        </p:nvSpPr>
        <p:spPr>
          <a:xfrm rot="10800000" flipH="1">
            <a:off x="-520559" y="930442"/>
            <a:ext cx="7434706" cy="6432882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386;p46">
            <a:extLst>
              <a:ext uri="{FF2B5EF4-FFF2-40B4-BE49-F238E27FC236}">
                <a16:creationId xmlns:a16="http://schemas.microsoft.com/office/drawing/2014/main" id="{CA303442-F7B2-40F8-BD92-CAE1117D22F9}"/>
              </a:ext>
            </a:extLst>
          </p:cNvPr>
          <p:cNvGrpSpPr/>
          <p:nvPr/>
        </p:nvGrpSpPr>
        <p:grpSpPr>
          <a:xfrm>
            <a:off x="1271611" y="937990"/>
            <a:ext cx="3958338" cy="4716081"/>
            <a:chOff x="886600" y="1400288"/>
            <a:chExt cx="3137921" cy="3359131"/>
          </a:xfrm>
        </p:grpSpPr>
        <p:grpSp>
          <p:nvGrpSpPr>
            <p:cNvPr id="48" name="Google Shape;387;p46">
              <a:extLst>
                <a:ext uri="{FF2B5EF4-FFF2-40B4-BE49-F238E27FC236}">
                  <a16:creationId xmlns:a16="http://schemas.microsoft.com/office/drawing/2014/main" id="{E00F1772-2BE4-4292-8FF3-1E261C0C6AE3}"/>
                </a:ext>
              </a:extLst>
            </p:cNvPr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101" name="Google Shape;388;p46">
                <a:extLst>
                  <a:ext uri="{FF2B5EF4-FFF2-40B4-BE49-F238E27FC236}">
                    <a16:creationId xmlns:a16="http://schemas.microsoft.com/office/drawing/2014/main" id="{7B7916F3-94AF-40B4-A8A9-3F3EFA57419A}"/>
                  </a:ext>
                </a:extLst>
              </p:cNvPr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107" name="Google Shape;389;p46">
                  <a:extLst>
                    <a:ext uri="{FF2B5EF4-FFF2-40B4-BE49-F238E27FC236}">
                      <a16:creationId xmlns:a16="http://schemas.microsoft.com/office/drawing/2014/main" id="{D0F815CA-1D30-467B-88BC-C05DFEAD4AB1}"/>
                    </a:ext>
                  </a:extLst>
                </p:cNvPr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390;p46">
                  <a:extLst>
                    <a:ext uri="{FF2B5EF4-FFF2-40B4-BE49-F238E27FC236}">
                      <a16:creationId xmlns:a16="http://schemas.microsoft.com/office/drawing/2014/main" id="{1557C2B1-B6C9-4720-8B3C-E041F0E8B062}"/>
                    </a:ext>
                  </a:extLst>
                </p:cNvPr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391;p46">
                  <a:extLst>
                    <a:ext uri="{FF2B5EF4-FFF2-40B4-BE49-F238E27FC236}">
                      <a16:creationId xmlns:a16="http://schemas.microsoft.com/office/drawing/2014/main" id="{D06716B0-77C7-4A53-856C-C7EBBB6480D9}"/>
                    </a:ext>
                  </a:extLst>
                </p:cNvPr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392;p46">
                  <a:extLst>
                    <a:ext uri="{FF2B5EF4-FFF2-40B4-BE49-F238E27FC236}">
                      <a16:creationId xmlns:a16="http://schemas.microsoft.com/office/drawing/2014/main" id="{9467A168-3CB4-40CB-8EC4-FDC1E3089FFF}"/>
                    </a:ext>
                  </a:extLst>
                </p:cNvPr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2" name="Google Shape;393;p46">
                <a:extLst>
                  <a:ext uri="{FF2B5EF4-FFF2-40B4-BE49-F238E27FC236}">
                    <a16:creationId xmlns:a16="http://schemas.microsoft.com/office/drawing/2014/main" id="{58890BA2-E121-40F8-9B31-8FCD93F34800}"/>
                  </a:ext>
                </a:extLst>
              </p:cNvPr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103" name="Google Shape;394;p46">
                  <a:extLst>
                    <a:ext uri="{FF2B5EF4-FFF2-40B4-BE49-F238E27FC236}">
                      <a16:creationId xmlns:a16="http://schemas.microsoft.com/office/drawing/2014/main" id="{B24835AD-3BDA-47DC-8BE3-CCE3495649CC}"/>
                    </a:ext>
                  </a:extLst>
                </p:cNvPr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395;p46">
                  <a:extLst>
                    <a:ext uri="{FF2B5EF4-FFF2-40B4-BE49-F238E27FC236}">
                      <a16:creationId xmlns:a16="http://schemas.microsoft.com/office/drawing/2014/main" id="{CC1870CF-B710-479F-AF99-010E28D45388}"/>
                    </a:ext>
                  </a:extLst>
                </p:cNvPr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396;p46">
                  <a:extLst>
                    <a:ext uri="{FF2B5EF4-FFF2-40B4-BE49-F238E27FC236}">
                      <a16:creationId xmlns:a16="http://schemas.microsoft.com/office/drawing/2014/main" id="{A085744E-9D2D-4F21-A102-A4155B485C50}"/>
                    </a:ext>
                  </a:extLst>
                </p:cNvPr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397;p46">
                  <a:extLst>
                    <a:ext uri="{FF2B5EF4-FFF2-40B4-BE49-F238E27FC236}">
                      <a16:creationId xmlns:a16="http://schemas.microsoft.com/office/drawing/2014/main" id="{44B02A4E-A725-4A16-87DD-7E8CF5096DD6}"/>
                    </a:ext>
                  </a:extLst>
                </p:cNvPr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9" name="Google Shape;398;p46">
              <a:extLst>
                <a:ext uri="{FF2B5EF4-FFF2-40B4-BE49-F238E27FC236}">
                  <a16:creationId xmlns:a16="http://schemas.microsoft.com/office/drawing/2014/main" id="{58E1119E-D112-402F-9130-8DC84B15A664}"/>
                </a:ext>
              </a:extLst>
            </p:cNvPr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50" name="Google Shape;399;p46">
                <a:extLst>
                  <a:ext uri="{FF2B5EF4-FFF2-40B4-BE49-F238E27FC236}">
                    <a16:creationId xmlns:a16="http://schemas.microsoft.com/office/drawing/2014/main" id="{8E9E2865-0F1E-4AAD-9EB6-990EBBFDC7D4}"/>
                  </a:ext>
                </a:extLst>
              </p:cNvPr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00;p46">
                <a:extLst>
                  <a:ext uri="{FF2B5EF4-FFF2-40B4-BE49-F238E27FC236}">
                    <a16:creationId xmlns:a16="http://schemas.microsoft.com/office/drawing/2014/main" id="{830A2662-42E5-4409-9133-A93E8C00DCC2}"/>
                  </a:ext>
                </a:extLst>
              </p:cNvPr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01;p46">
                <a:extLst>
                  <a:ext uri="{FF2B5EF4-FFF2-40B4-BE49-F238E27FC236}">
                    <a16:creationId xmlns:a16="http://schemas.microsoft.com/office/drawing/2014/main" id="{CF2CCC1C-6AE4-4BEF-95E9-C045DFC27306}"/>
                  </a:ext>
                </a:extLst>
              </p:cNvPr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02;p46">
                <a:extLst>
                  <a:ext uri="{FF2B5EF4-FFF2-40B4-BE49-F238E27FC236}">
                    <a16:creationId xmlns:a16="http://schemas.microsoft.com/office/drawing/2014/main" id="{7F75B7F5-DA4E-4D62-903C-E2466CEE0638}"/>
                  </a:ext>
                </a:extLst>
              </p:cNvPr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03;p46">
                <a:extLst>
                  <a:ext uri="{FF2B5EF4-FFF2-40B4-BE49-F238E27FC236}">
                    <a16:creationId xmlns:a16="http://schemas.microsoft.com/office/drawing/2014/main" id="{BEC1E7CC-9564-477B-8825-BA3470E368F8}"/>
                  </a:ext>
                </a:extLst>
              </p:cNvPr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04;p46">
                <a:extLst>
                  <a:ext uri="{FF2B5EF4-FFF2-40B4-BE49-F238E27FC236}">
                    <a16:creationId xmlns:a16="http://schemas.microsoft.com/office/drawing/2014/main" id="{FAE3D6B1-315F-4881-986B-D34B490EC0E7}"/>
                  </a:ext>
                </a:extLst>
              </p:cNvPr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05;p46">
                <a:extLst>
                  <a:ext uri="{FF2B5EF4-FFF2-40B4-BE49-F238E27FC236}">
                    <a16:creationId xmlns:a16="http://schemas.microsoft.com/office/drawing/2014/main" id="{31510927-7B92-47AB-BA68-499371061547}"/>
                  </a:ext>
                </a:extLst>
              </p:cNvPr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06;p46">
                <a:extLst>
                  <a:ext uri="{FF2B5EF4-FFF2-40B4-BE49-F238E27FC236}">
                    <a16:creationId xmlns:a16="http://schemas.microsoft.com/office/drawing/2014/main" id="{89571CF6-ADD6-43E6-9228-4BCB91CD9B33}"/>
                  </a:ext>
                </a:extLst>
              </p:cNvPr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07;p46">
                <a:extLst>
                  <a:ext uri="{FF2B5EF4-FFF2-40B4-BE49-F238E27FC236}">
                    <a16:creationId xmlns:a16="http://schemas.microsoft.com/office/drawing/2014/main" id="{A3EE5889-330D-45EF-9905-C8237ECCA6C7}"/>
                  </a:ext>
                </a:extLst>
              </p:cNvPr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08;p46">
                <a:extLst>
                  <a:ext uri="{FF2B5EF4-FFF2-40B4-BE49-F238E27FC236}">
                    <a16:creationId xmlns:a16="http://schemas.microsoft.com/office/drawing/2014/main" id="{F8A3F33E-CA57-4473-A9C1-D90D00EB3949}"/>
                  </a:ext>
                </a:extLst>
              </p:cNvPr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09;p46">
                <a:extLst>
                  <a:ext uri="{FF2B5EF4-FFF2-40B4-BE49-F238E27FC236}">
                    <a16:creationId xmlns:a16="http://schemas.microsoft.com/office/drawing/2014/main" id="{A1AFED35-8AB9-412F-959D-7D3C0245D6D2}"/>
                  </a:ext>
                </a:extLst>
              </p:cNvPr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10;p46">
                <a:extLst>
                  <a:ext uri="{FF2B5EF4-FFF2-40B4-BE49-F238E27FC236}">
                    <a16:creationId xmlns:a16="http://schemas.microsoft.com/office/drawing/2014/main" id="{41CB1A6F-9DEF-4561-BD04-84FCE1120AE9}"/>
                  </a:ext>
                </a:extLst>
              </p:cNvPr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11;p46">
                <a:extLst>
                  <a:ext uri="{FF2B5EF4-FFF2-40B4-BE49-F238E27FC236}">
                    <a16:creationId xmlns:a16="http://schemas.microsoft.com/office/drawing/2014/main" id="{03FD2337-1E72-45AD-A0EC-7B7D986CFCD6}"/>
                  </a:ext>
                </a:extLst>
              </p:cNvPr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12;p46">
                <a:extLst>
                  <a:ext uri="{FF2B5EF4-FFF2-40B4-BE49-F238E27FC236}">
                    <a16:creationId xmlns:a16="http://schemas.microsoft.com/office/drawing/2014/main" id="{44B9FFF1-C8B4-46B8-A075-4CE3BB240C58}"/>
                  </a:ext>
                </a:extLst>
              </p:cNvPr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413;p46">
                <a:extLst>
                  <a:ext uri="{FF2B5EF4-FFF2-40B4-BE49-F238E27FC236}">
                    <a16:creationId xmlns:a16="http://schemas.microsoft.com/office/drawing/2014/main" id="{82DE4C32-6FE1-43FA-B974-39BE01058FDA}"/>
                  </a:ext>
                </a:extLst>
              </p:cNvPr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414;p46">
                <a:extLst>
                  <a:ext uri="{FF2B5EF4-FFF2-40B4-BE49-F238E27FC236}">
                    <a16:creationId xmlns:a16="http://schemas.microsoft.com/office/drawing/2014/main" id="{25DCAB7B-4D8B-4A22-BBC3-34C8D9CB9D6A}"/>
                  </a:ext>
                </a:extLst>
              </p:cNvPr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415;p46">
                <a:extLst>
                  <a:ext uri="{FF2B5EF4-FFF2-40B4-BE49-F238E27FC236}">
                    <a16:creationId xmlns:a16="http://schemas.microsoft.com/office/drawing/2014/main" id="{3763BF3E-3154-4DC5-9447-28B6CA34CAF2}"/>
                  </a:ext>
                </a:extLst>
              </p:cNvPr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416;p46">
                <a:extLst>
                  <a:ext uri="{FF2B5EF4-FFF2-40B4-BE49-F238E27FC236}">
                    <a16:creationId xmlns:a16="http://schemas.microsoft.com/office/drawing/2014/main" id="{4DDF5B61-7C92-4A94-8B6F-8916C2BF063A}"/>
                  </a:ext>
                </a:extLst>
              </p:cNvPr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17;p46">
                <a:extLst>
                  <a:ext uri="{FF2B5EF4-FFF2-40B4-BE49-F238E27FC236}">
                    <a16:creationId xmlns:a16="http://schemas.microsoft.com/office/drawing/2014/main" id="{CB213508-7EBE-49BA-829F-225A35AC1350}"/>
                  </a:ext>
                </a:extLst>
              </p:cNvPr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18;p46">
                <a:extLst>
                  <a:ext uri="{FF2B5EF4-FFF2-40B4-BE49-F238E27FC236}">
                    <a16:creationId xmlns:a16="http://schemas.microsoft.com/office/drawing/2014/main" id="{D84F985E-A749-4B23-8553-FAE727F95D1A}"/>
                  </a:ext>
                </a:extLst>
              </p:cNvPr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19;p46">
                <a:extLst>
                  <a:ext uri="{FF2B5EF4-FFF2-40B4-BE49-F238E27FC236}">
                    <a16:creationId xmlns:a16="http://schemas.microsoft.com/office/drawing/2014/main" id="{93B87681-14A2-490A-89DF-E191067A227C}"/>
                  </a:ext>
                </a:extLst>
              </p:cNvPr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20;p46">
                <a:extLst>
                  <a:ext uri="{FF2B5EF4-FFF2-40B4-BE49-F238E27FC236}">
                    <a16:creationId xmlns:a16="http://schemas.microsoft.com/office/drawing/2014/main" id="{B15B7A16-35CC-4225-B370-FE86B4A35793}"/>
                  </a:ext>
                </a:extLst>
              </p:cNvPr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421;p46">
                <a:extLst>
                  <a:ext uri="{FF2B5EF4-FFF2-40B4-BE49-F238E27FC236}">
                    <a16:creationId xmlns:a16="http://schemas.microsoft.com/office/drawing/2014/main" id="{BFD897E0-7141-4CDC-B130-5AB88FFEF861}"/>
                  </a:ext>
                </a:extLst>
              </p:cNvPr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422;p46">
                <a:extLst>
                  <a:ext uri="{FF2B5EF4-FFF2-40B4-BE49-F238E27FC236}">
                    <a16:creationId xmlns:a16="http://schemas.microsoft.com/office/drawing/2014/main" id="{3E15DDBF-481F-4BFB-854F-13E1F808B159}"/>
                  </a:ext>
                </a:extLst>
              </p:cNvPr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423;p46">
                <a:extLst>
                  <a:ext uri="{FF2B5EF4-FFF2-40B4-BE49-F238E27FC236}">
                    <a16:creationId xmlns:a16="http://schemas.microsoft.com/office/drawing/2014/main" id="{2FD3555B-13F7-4052-853A-487B9A5D3B9A}"/>
                  </a:ext>
                </a:extLst>
              </p:cNvPr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424;p46">
                <a:extLst>
                  <a:ext uri="{FF2B5EF4-FFF2-40B4-BE49-F238E27FC236}">
                    <a16:creationId xmlns:a16="http://schemas.microsoft.com/office/drawing/2014/main" id="{D2AE2E94-DC97-48FD-B429-9D592FF7FA6E}"/>
                  </a:ext>
                </a:extLst>
              </p:cNvPr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425;p46">
                <a:extLst>
                  <a:ext uri="{FF2B5EF4-FFF2-40B4-BE49-F238E27FC236}">
                    <a16:creationId xmlns:a16="http://schemas.microsoft.com/office/drawing/2014/main" id="{937FA0C1-0337-470F-A00D-530965FFF802}"/>
                  </a:ext>
                </a:extLst>
              </p:cNvPr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426;p46">
                <a:extLst>
                  <a:ext uri="{FF2B5EF4-FFF2-40B4-BE49-F238E27FC236}">
                    <a16:creationId xmlns:a16="http://schemas.microsoft.com/office/drawing/2014/main" id="{BE6F538D-E8B1-4855-B565-AF140779FA63}"/>
                  </a:ext>
                </a:extLst>
              </p:cNvPr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427;p46">
                <a:extLst>
                  <a:ext uri="{FF2B5EF4-FFF2-40B4-BE49-F238E27FC236}">
                    <a16:creationId xmlns:a16="http://schemas.microsoft.com/office/drawing/2014/main" id="{C2BA3D3F-8AB7-4C88-9EFB-EBD0EADFA1A6}"/>
                  </a:ext>
                </a:extLst>
              </p:cNvPr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428;p46">
                <a:extLst>
                  <a:ext uri="{FF2B5EF4-FFF2-40B4-BE49-F238E27FC236}">
                    <a16:creationId xmlns:a16="http://schemas.microsoft.com/office/drawing/2014/main" id="{72848506-EF00-482A-B006-C22DCCD1F495}"/>
                  </a:ext>
                </a:extLst>
              </p:cNvPr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429;p46">
                <a:extLst>
                  <a:ext uri="{FF2B5EF4-FFF2-40B4-BE49-F238E27FC236}">
                    <a16:creationId xmlns:a16="http://schemas.microsoft.com/office/drawing/2014/main" id="{69CD0D62-93AB-4C9F-A522-93E7BC4A8880}"/>
                  </a:ext>
                </a:extLst>
              </p:cNvPr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430;p46">
                <a:extLst>
                  <a:ext uri="{FF2B5EF4-FFF2-40B4-BE49-F238E27FC236}">
                    <a16:creationId xmlns:a16="http://schemas.microsoft.com/office/drawing/2014/main" id="{2B6DDBD0-B4CC-48DF-B9E0-965E017378C7}"/>
                  </a:ext>
                </a:extLst>
              </p:cNvPr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431;p46">
                <a:extLst>
                  <a:ext uri="{FF2B5EF4-FFF2-40B4-BE49-F238E27FC236}">
                    <a16:creationId xmlns:a16="http://schemas.microsoft.com/office/drawing/2014/main" id="{621C8FD6-52DA-460F-8B65-4674F6699378}"/>
                  </a:ext>
                </a:extLst>
              </p:cNvPr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432;p46">
                <a:extLst>
                  <a:ext uri="{FF2B5EF4-FFF2-40B4-BE49-F238E27FC236}">
                    <a16:creationId xmlns:a16="http://schemas.microsoft.com/office/drawing/2014/main" id="{C62283F6-9025-4B7A-BA78-406D77371A4F}"/>
                  </a:ext>
                </a:extLst>
              </p:cNvPr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433;p46">
                <a:extLst>
                  <a:ext uri="{FF2B5EF4-FFF2-40B4-BE49-F238E27FC236}">
                    <a16:creationId xmlns:a16="http://schemas.microsoft.com/office/drawing/2014/main" id="{7AFECB68-23E6-40EF-8030-C4D35764D47F}"/>
                  </a:ext>
                </a:extLst>
              </p:cNvPr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434;p46">
                <a:extLst>
                  <a:ext uri="{FF2B5EF4-FFF2-40B4-BE49-F238E27FC236}">
                    <a16:creationId xmlns:a16="http://schemas.microsoft.com/office/drawing/2014/main" id="{05E3630A-BCDB-440F-B9D2-E2BC13C3EEB3}"/>
                  </a:ext>
                </a:extLst>
              </p:cNvPr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435;p46">
                <a:extLst>
                  <a:ext uri="{FF2B5EF4-FFF2-40B4-BE49-F238E27FC236}">
                    <a16:creationId xmlns:a16="http://schemas.microsoft.com/office/drawing/2014/main" id="{5420C7B9-363C-47AF-B990-490A0250E939}"/>
                  </a:ext>
                </a:extLst>
              </p:cNvPr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436;p46">
                <a:extLst>
                  <a:ext uri="{FF2B5EF4-FFF2-40B4-BE49-F238E27FC236}">
                    <a16:creationId xmlns:a16="http://schemas.microsoft.com/office/drawing/2014/main" id="{A64A2BAD-F633-4A81-B1B0-7C60BD6F49E3}"/>
                  </a:ext>
                </a:extLst>
              </p:cNvPr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437;p46">
                <a:extLst>
                  <a:ext uri="{FF2B5EF4-FFF2-40B4-BE49-F238E27FC236}">
                    <a16:creationId xmlns:a16="http://schemas.microsoft.com/office/drawing/2014/main" id="{D5ECAE58-FCDD-4F75-A9F8-9F0A74241302}"/>
                  </a:ext>
                </a:extLst>
              </p:cNvPr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38;p46">
                <a:extLst>
                  <a:ext uri="{FF2B5EF4-FFF2-40B4-BE49-F238E27FC236}">
                    <a16:creationId xmlns:a16="http://schemas.microsoft.com/office/drawing/2014/main" id="{1089EE12-6C51-4846-9829-EEC1155C345E}"/>
                  </a:ext>
                </a:extLst>
              </p:cNvPr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39;p46">
                <a:extLst>
                  <a:ext uri="{FF2B5EF4-FFF2-40B4-BE49-F238E27FC236}">
                    <a16:creationId xmlns:a16="http://schemas.microsoft.com/office/drawing/2014/main" id="{95E94D75-DC7F-4075-B605-4BEBFB27A968}"/>
                  </a:ext>
                </a:extLst>
              </p:cNvPr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40;p46">
                <a:extLst>
                  <a:ext uri="{FF2B5EF4-FFF2-40B4-BE49-F238E27FC236}">
                    <a16:creationId xmlns:a16="http://schemas.microsoft.com/office/drawing/2014/main" id="{C9927600-F7D3-44BD-9737-AE53FEE42A39}"/>
                  </a:ext>
                </a:extLst>
              </p:cNvPr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441;p46">
                <a:extLst>
                  <a:ext uri="{FF2B5EF4-FFF2-40B4-BE49-F238E27FC236}">
                    <a16:creationId xmlns:a16="http://schemas.microsoft.com/office/drawing/2014/main" id="{CECDCE5B-9262-47FF-BF47-05199DEB95E1}"/>
                  </a:ext>
                </a:extLst>
              </p:cNvPr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442;p46">
                <a:extLst>
                  <a:ext uri="{FF2B5EF4-FFF2-40B4-BE49-F238E27FC236}">
                    <a16:creationId xmlns:a16="http://schemas.microsoft.com/office/drawing/2014/main" id="{81A92F5C-BDB1-4A58-BD61-42E80CF91C96}"/>
                  </a:ext>
                </a:extLst>
              </p:cNvPr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43;p46">
                <a:extLst>
                  <a:ext uri="{FF2B5EF4-FFF2-40B4-BE49-F238E27FC236}">
                    <a16:creationId xmlns:a16="http://schemas.microsoft.com/office/drawing/2014/main" id="{C52A09D0-21F0-4DC3-89C3-B75487AF5D9D}"/>
                  </a:ext>
                </a:extLst>
              </p:cNvPr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44;p46">
                <a:extLst>
                  <a:ext uri="{FF2B5EF4-FFF2-40B4-BE49-F238E27FC236}">
                    <a16:creationId xmlns:a16="http://schemas.microsoft.com/office/drawing/2014/main" id="{3518499B-CDDE-44D6-BB52-3CBC3921F2EC}"/>
                  </a:ext>
                </a:extLst>
              </p:cNvPr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45;p46">
                <a:extLst>
                  <a:ext uri="{FF2B5EF4-FFF2-40B4-BE49-F238E27FC236}">
                    <a16:creationId xmlns:a16="http://schemas.microsoft.com/office/drawing/2014/main" id="{B5392B7A-8480-4E70-9625-527CD3D6B5AE}"/>
                  </a:ext>
                </a:extLst>
              </p:cNvPr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446;p46">
                <a:extLst>
                  <a:ext uri="{FF2B5EF4-FFF2-40B4-BE49-F238E27FC236}">
                    <a16:creationId xmlns:a16="http://schemas.microsoft.com/office/drawing/2014/main" id="{EB240C6C-45D6-4821-81FB-70188EC42807}"/>
                  </a:ext>
                </a:extLst>
              </p:cNvPr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47;p46">
                <a:extLst>
                  <a:ext uri="{FF2B5EF4-FFF2-40B4-BE49-F238E27FC236}">
                    <a16:creationId xmlns:a16="http://schemas.microsoft.com/office/drawing/2014/main" id="{667D7A90-DA03-46F9-A068-43883F0B1CE5}"/>
                  </a:ext>
                </a:extLst>
              </p:cNvPr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48;p46">
                <a:extLst>
                  <a:ext uri="{FF2B5EF4-FFF2-40B4-BE49-F238E27FC236}">
                    <a16:creationId xmlns:a16="http://schemas.microsoft.com/office/drawing/2014/main" id="{B60772B4-6F92-4445-9E1A-E13433192DD8}"/>
                  </a:ext>
                </a:extLst>
              </p:cNvPr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449;p46">
                <a:extLst>
                  <a:ext uri="{FF2B5EF4-FFF2-40B4-BE49-F238E27FC236}">
                    <a16:creationId xmlns:a16="http://schemas.microsoft.com/office/drawing/2014/main" id="{3742FD5D-F54A-43C4-BA51-C2F241E44084}"/>
                  </a:ext>
                </a:extLst>
              </p:cNvPr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/>
          <p:nvPr/>
        </p:nvSpPr>
        <p:spPr>
          <a:xfrm>
            <a:off x="290105" y="1488012"/>
            <a:ext cx="4330755" cy="2457991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950967" y="268133"/>
            <a:ext cx="10290000" cy="1007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FoodHub Analysis</a:t>
            </a:r>
            <a:endParaRPr dirty="0"/>
          </a:p>
        </p:txBody>
      </p:sp>
      <p:sp>
        <p:nvSpPr>
          <p:cNvPr id="740" name="Google Shape;740;p57"/>
          <p:cNvSpPr txBox="1">
            <a:spLocks noGrp="1"/>
          </p:cNvSpPr>
          <p:nvPr>
            <p:ph type="subTitle" idx="1"/>
          </p:nvPr>
        </p:nvSpPr>
        <p:spPr>
          <a:xfrm>
            <a:off x="4609330" y="1839452"/>
            <a:ext cx="6988758" cy="171161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71500" indent="-457200" algn="l">
              <a:buFont typeface="+mj-lt"/>
              <a:buAutoNum type="arabicPeriod"/>
            </a:pPr>
            <a:r>
              <a:rPr lang="en-US" dirty="0"/>
              <a:t>Online food order app for customers</a:t>
            </a:r>
          </a:p>
          <a:p>
            <a:pPr marL="571500" indent="-457200" algn="l">
              <a:buFont typeface="+mj-lt"/>
              <a:buAutoNum type="arabicPeriod"/>
            </a:pPr>
            <a:r>
              <a:rPr lang="en-US" dirty="0"/>
              <a:t>Delivery app for shippers</a:t>
            </a:r>
          </a:p>
          <a:p>
            <a:pPr marL="571500" indent="-457200" algn="l">
              <a:buFont typeface="+mj-lt"/>
              <a:buAutoNum type="arabicPeriod"/>
            </a:pPr>
            <a:r>
              <a:rPr lang="en-US" dirty="0"/>
              <a:t>Food order accepting &amp; management app for Restaurants</a:t>
            </a:r>
            <a:endParaRPr dirty="0"/>
          </a:p>
        </p:txBody>
      </p:sp>
      <p:grpSp>
        <p:nvGrpSpPr>
          <p:cNvPr id="741" name="Google Shape;741;p57"/>
          <p:cNvGrpSpPr/>
          <p:nvPr/>
        </p:nvGrpSpPr>
        <p:grpSpPr>
          <a:xfrm>
            <a:off x="637210" y="1406947"/>
            <a:ext cx="3690057" cy="2762025"/>
            <a:chOff x="390600" y="407550"/>
            <a:chExt cx="6545750" cy="4899525"/>
          </a:xfrm>
        </p:grpSpPr>
        <p:sp>
          <p:nvSpPr>
            <p:cNvPr id="742" name="Google Shape;742;p57"/>
            <p:cNvSpPr/>
            <p:nvPr/>
          </p:nvSpPr>
          <p:spPr>
            <a:xfrm>
              <a:off x="3681825" y="5048075"/>
              <a:ext cx="3097350" cy="237425"/>
            </a:xfrm>
            <a:custGeom>
              <a:avLst/>
              <a:gdLst/>
              <a:ahLst/>
              <a:cxnLst/>
              <a:rect l="l" t="t" r="r" b="b"/>
              <a:pathLst>
                <a:path w="123894" h="9497" extrusionOk="0">
                  <a:moveTo>
                    <a:pt x="61948" y="0"/>
                  </a:moveTo>
                  <a:cubicBezTo>
                    <a:pt x="45518" y="0"/>
                    <a:pt x="29762" y="500"/>
                    <a:pt x="18145" y="1391"/>
                  </a:cubicBezTo>
                  <a:cubicBezTo>
                    <a:pt x="6526" y="2281"/>
                    <a:pt x="0" y="3489"/>
                    <a:pt x="0" y="4748"/>
                  </a:cubicBezTo>
                  <a:cubicBezTo>
                    <a:pt x="0" y="6007"/>
                    <a:pt x="6526" y="7215"/>
                    <a:pt x="18145" y="8106"/>
                  </a:cubicBezTo>
                  <a:cubicBezTo>
                    <a:pt x="29762" y="8996"/>
                    <a:pt x="45518" y="9497"/>
                    <a:pt x="61948" y="9497"/>
                  </a:cubicBezTo>
                  <a:cubicBezTo>
                    <a:pt x="78377" y="9497"/>
                    <a:pt x="94132" y="8996"/>
                    <a:pt x="105751" y="8106"/>
                  </a:cubicBezTo>
                  <a:cubicBezTo>
                    <a:pt x="117367" y="7215"/>
                    <a:pt x="123894" y="6007"/>
                    <a:pt x="123894" y="4748"/>
                  </a:cubicBezTo>
                  <a:cubicBezTo>
                    <a:pt x="123894" y="3489"/>
                    <a:pt x="117367" y="2281"/>
                    <a:pt x="105751" y="1391"/>
                  </a:cubicBezTo>
                  <a:cubicBezTo>
                    <a:pt x="94132" y="500"/>
                    <a:pt x="78377" y="0"/>
                    <a:pt x="619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7"/>
            <p:cNvSpPr/>
            <p:nvPr/>
          </p:nvSpPr>
          <p:spPr>
            <a:xfrm>
              <a:off x="4383300" y="8699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2" y="7862"/>
                  </a:cubicBezTo>
                  <a:lnTo>
                    <a:pt x="20027" y="12364"/>
                  </a:lnTo>
                  <a:cubicBezTo>
                    <a:pt x="19176" y="12563"/>
                    <a:pt x="18492" y="13261"/>
                    <a:pt x="18364" y="14179"/>
                  </a:cubicBezTo>
                  <a:lnTo>
                    <a:pt x="17937" y="17256"/>
                  </a:lnTo>
                  <a:cubicBezTo>
                    <a:pt x="17810" y="18174"/>
                    <a:pt x="18278" y="19032"/>
                    <a:pt x="19044" y="19454"/>
                  </a:cubicBezTo>
                  <a:lnTo>
                    <a:pt x="17918" y="27583"/>
                  </a:lnTo>
                  <a:cubicBezTo>
                    <a:pt x="17066" y="27780"/>
                    <a:pt x="16383" y="28478"/>
                    <a:pt x="16254" y="29396"/>
                  </a:cubicBezTo>
                  <a:lnTo>
                    <a:pt x="15320" y="36137"/>
                  </a:lnTo>
                  <a:cubicBezTo>
                    <a:pt x="15191" y="37054"/>
                    <a:pt x="15661" y="37913"/>
                    <a:pt x="16427" y="38335"/>
                  </a:cubicBezTo>
                  <a:lnTo>
                    <a:pt x="15896" y="42155"/>
                  </a:lnTo>
                  <a:cubicBezTo>
                    <a:pt x="15045" y="42354"/>
                    <a:pt x="14361" y="43053"/>
                    <a:pt x="14233" y="43970"/>
                  </a:cubicBezTo>
                  <a:lnTo>
                    <a:pt x="13299" y="50709"/>
                  </a:lnTo>
                  <a:cubicBezTo>
                    <a:pt x="13170" y="51628"/>
                    <a:pt x="13640" y="52486"/>
                    <a:pt x="14404" y="52909"/>
                  </a:cubicBezTo>
                  <a:lnTo>
                    <a:pt x="691" y="151817"/>
                  </a:lnTo>
                  <a:cubicBezTo>
                    <a:pt x="0" y="156802"/>
                    <a:pt x="3481" y="161402"/>
                    <a:pt x="8464" y="162094"/>
                  </a:cubicBezTo>
                  <a:lnTo>
                    <a:pt x="71193" y="170790"/>
                  </a:lnTo>
                  <a:cubicBezTo>
                    <a:pt x="71618" y="170849"/>
                    <a:pt x="72040" y="170878"/>
                    <a:pt x="72457" y="170878"/>
                  </a:cubicBezTo>
                  <a:cubicBezTo>
                    <a:pt x="76933" y="170878"/>
                    <a:pt x="80837" y="167577"/>
                    <a:pt x="81469" y="163017"/>
                  </a:cubicBezTo>
                  <a:lnTo>
                    <a:pt x="101430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7"/>
            <p:cNvSpPr/>
            <p:nvPr/>
          </p:nvSpPr>
          <p:spPr>
            <a:xfrm>
              <a:off x="4675175" y="1552575"/>
              <a:ext cx="139325" cy="277300"/>
            </a:xfrm>
            <a:custGeom>
              <a:avLst/>
              <a:gdLst/>
              <a:ahLst/>
              <a:cxnLst/>
              <a:rect l="l" t="t" r="r" b="b"/>
              <a:pathLst>
                <a:path w="5573" h="11092" extrusionOk="0">
                  <a:moveTo>
                    <a:pt x="3252" y="1"/>
                  </a:moveTo>
                  <a:cubicBezTo>
                    <a:pt x="2183" y="1"/>
                    <a:pt x="1250" y="789"/>
                    <a:pt x="1099" y="1877"/>
                  </a:cubicBezTo>
                  <a:lnTo>
                    <a:pt x="165" y="8618"/>
                  </a:lnTo>
                  <a:cubicBezTo>
                    <a:pt x="1" y="9807"/>
                    <a:pt x="831" y="10905"/>
                    <a:pt x="2020" y="11071"/>
                  </a:cubicBezTo>
                  <a:cubicBezTo>
                    <a:pt x="2121" y="11084"/>
                    <a:pt x="2221" y="11091"/>
                    <a:pt x="2320" y="11091"/>
                  </a:cubicBezTo>
                  <a:cubicBezTo>
                    <a:pt x="3388" y="11091"/>
                    <a:pt x="4321" y="10303"/>
                    <a:pt x="4473" y="9215"/>
                  </a:cubicBezTo>
                  <a:lnTo>
                    <a:pt x="5407" y="2475"/>
                  </a:lnTo>
                  <a:cubicBezTo>
                    <a:pt x="5572" y="1285"/>
                    <a:pt x="4742" y="188"/>
                    <a:pt x="3551" y="21"/>
                  </a:cubicBezTo>
                  <a:cubicBezTo>
                    <a:pt x="3451" y="7"/>
                    <a:pt x="3351" y="1"/>
                    <a:pt x="325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7"/>
            <p:cNvSpPr/>
            <p:nvPr/>
          </p:nvSpPr>
          <p:spPr>
            <a:xfrm>
              <a:off x="4624650" y="1916900"/>
              <a:ext cx="139325" cy="277275"/>
            </a:xfrm>
            <a:custGeom>
              <a:avLst/>
              <a:gdLst/>
              <a:ahLst/>
              <a:cxnLst/>
              <a:rect l="l" t="t" r="r" b="b"/>
              <a:pathLst>
                <a:path w="5573" h="11091" extrusionOk="0">
                  <a:moveTo>
                    <a:pt x="3251" y="1"/>
                  </a:moveTo>
                  <a:cubicBezTo>
                    <a:pt x="2182" y="1"/>
                    <a:pt x="1250" y="789"/>
                    <a:pt x="1099" y="1878"/>
                  </a:cubicBezTo>
                  <a:lnTo>
                    <a:pt x="165" y="8617"/>
                  </a:lnTo>
                  <a:cubicBezTo>
                    <a:pt x="1" y="9808"/>
                    <a:pt x="831" y="10904"/>
                    <a:pt x="2020" y="11070"/>
                  </a:cubicBezTo>
                  <a:cubicBezTo>
                    <a:pt x="2122" y="11084"/>
                    <a:pt x="2222" y="11091"/>
                    <a:pt x="2322" y="11091"/>
                  </a:cubicBezTo>
                  <a:cubicBezTo>
                    <a:pt x="3390" y="11091"/>
                    <a:pt x="4321" y="10303"/>
                    <a:pt x="4473" y="9215"/>
                  </a:cubicBezTo>
                  <a:lnTo>
                    <a:pt x="5407" y="2474"/>
                  </a:lnTo>
                  <a:cubicBezTo>
                    <a:pt x="5572" y="1285"/>
                    <a:pt x="4742" y="187"/>
                    <a:pt x="3553" y="22"/>
                  </a:cubicBezTo>
                  <a:cubicBezTo>
                    <a:pt x="3451" y="8"/>
                    <a:pt x="3350" y="1"/>
                    <a:pt x="3251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7"/>
            <p:cNvSpPr/>
            <p:nvPr/>
          </p:nvSpPr>
          <p:spPr>
            <a:xfrm>
              <a:off x="4296300" y="864600"/>
              <a:ext cx="2553050" cy="4271950"/>
            </a:xfrm>
            <a:custGeom>
              <a:avLst/>
              <a:gdLst/>
              <a:ahLst/>
              <a:cxnLst/>
              <a:rect l="l" t="t" r="r" b="b"/>
              <a:pathLst>
                <a:path w="102122" h="170878" extrusionOk="0">
                  <a:moveTo>
                    <a:pt x="29665" y="0"/>
                  </a:moveTo>
                  <a:cubicBezTo>
                    <a:pt x="25188" y="0"/>
                    <a:pt x="21284" y="3301"/>
                    <a:pt x="20651" y="7862"/>
                  </a:cubicBezTo>
                  <a:lnTo>
                    <a:pt x="692" y="151817"/>
                  </a:lnTo>
                  <a:cubicBezTo>
                    <a:pt x="0" y="156802"/>
                    <a:pt x="3480" y="161402"/>
                    <a:pt x="8466" y="162094"/>
                  </a:cubicBezTo>
                  <a:lnTo>
                    <a:pt x="71193" y="170790"/>
                  </a:lnTo>
                  <a:cubicBezTo>
                    <a:pt x="71617" y="170849"/>
                    <a:pt x="72039" y="170878"/>
                    <a:pt x="72456" y="170878"/>
                  </a:cubicBezTo>
                  <a:cubicBezTo>
                    <a:pt x="76933" y="170878"/>
                    <a:pt x="80837" y="167577"/>
                    <a:pt x="81470" y="163017"/>
                  </a:cubicBezTo>
                  <a:lnTo>
                    <a:pt x="101429" y="19062"/>
                  </a:lnTo>
                  <a:cubicBezTo>
                    <a:pt x="102121" y="14077"/>
                    <a:pt x="98641" y="9476"/>
                    <a:pt x="93656" y="8784"/>
                  </a:cubicBezTo>
                  <a:lnTo>
                    <a:pt x="30929" y="88"/>
                  </a:lnTo>
                  <a:cubicBezTo>
                    <a:pt x="30504" y="29"/>
                    <a:pt x="30082" y="0"/>
                    <a:pt x="296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7"/>
            <p:cNvSpPr/>
            <p:nvPr/>
          </p:nvSpPr>
          <p:spPr>
            <a:xfrm>
              <a:off x="4443625" y="1192875"/>
              <a:ext cx="2308725" cy="3457400"/>
            </a:xfrm>
            <a:custGeom>
              <a:avLst/>
              <a:gdLst/>
              <a:ahLst/>
              <a:cxnLst/>
              <a:rect l="l" t="t" r="r" b="b"/>
              <a:pathLst>
                <a:path w="92349" h="138296" extrusionOk="0">
                  <a:moveTo>
                    <a:pt x="18072" y="1"/>
                  </a:moveTo>
                  <a:lnTo>
                    <a:pt x="0" y="127793"/>
                  </a:lnTo>
                  <a:lnTo>
                    <a:pt x="74277" y="138295"/>
                  </a:lnTo>
                  <a:lnTo>
                    <a:pt x="92349" y="10503"/>
                  </a:lnTo>
                  <a:lnTo>
                    <a:pt x="18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7"/>
            <p:cNvSpPr/>
            <p:nvPr/>
          </p:nvSpPr>
          <p:spPr>
            <a:xfrm>
              <a:off x="5681450" y="1112425"/>
              <a:ext cx="315600" cy="88450"/>
            </a:xfrm>
            <a:custGeom>
              <a:avLst/>
              <a:gdLst/>
              <a:ahLst/>
              <a:cxnLst/>
              <a:rect l="l" t="t" r="r" b="b"/>
              <a:pathLst>
                <a:path w="12624" h="3538" extrusionOk="0">
                  <a:moveTo>
                    <a:pt x="1118" y="1"/>
                  </a:moveTo>
                  <a:cubicBezTo>
                    <a:pt x="603" y="1"/>
                    <a:pt x="153" y="381"/>
                    <a:pt x="81" y="905"/>
                  </a:cubicBezTo>
                  <a:cubicBezTo>
                    <a:pt x="1" y="1479"/>
                    <a:pt x="401" y="2008"/>
                    <a:pt x="975" y="2088"/>
                  </a:cubicBezTo>
                  <a:lnTo>
                    <a:pt x="11362" y="3527"/>
                  </a:lnTo>
                  <a:cubicBezTo>
                    <a:pt x="11411" y="3534"/>
                    <a:pt x="11460" y="3538"/>
                    <a:pt x="11508" y="3538"/>
                  </a:cubicBezTo>
                  <a:cubicBezTo>
                    <a:pt x="12022" y="3538"/>
                    <a:pt x="12471" y="3158"/>
                    <a:pt x="12543" y="2634"/>
                  </a:cubicBezTo>
                  <a:cubicBezTo>
                    <a:pt x="12624" y="2059"/>
                    <a:pt x="12223" y="1530"/>
                    <a:pt x="11650" y="1451"/>
                  </a:cubicBezTo>
                  <a:lnTo>
                    <a:pt x="1263" y="10"/>
                  </a:lnTo>
                  <a:cubicBezTo>
                    <a:pt x="1214" y="4"/>
                    <a:pt x="1166" y="1"/>
                    <a:pt x="1118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7"/>
            <p:cNvSpPr/>
            <p:nvPr/>
          </p:nvSpPr>
          <p:spPr>
            <a:xfrm>
              <a:off x="5163825" y="4585225"/>
              <a:ext cx="354050" cy="332100"/>
            </a:xfrm>
            <a:custGeom>
              <a:avLst/>
              <a:gdLst/>
              <a:ahLst/>
              <a:cxnLst/>
              <a:rect l="l" t="t" r="r" b="b"/>
              <a:pathLst>
                <a:path w="14162" h="13284" extrusionOk="0">
                  <a:moveTo>
                    <a:pt x="7073" y="0"/>
                  </a:moveTo>
                  <a:cubicBezTo>
                    <a:pt x="3810" y="0"/>
                    <a:pt x="962" y="2407"/>
                    <a:pt x="502" y="5731"/>
                  </a:cubicBezTo>
                  <a:cubicBezTo>
                    <a:pt x="0" y="9363"/>
                    <a:pt x="2536" y="12718"/>
                    <a:pt x="6169" y="13221"/>
                  </a:cubicBezTo>
                  <a:cubicBezTo>
                    <a:pt x="6477" y="13263"/>
                    <a:pt x="6783" y="13284"/>
                    <a:pt x="7086" y="13284"/>
                  </a:cubicBezTo>
                  <a:cubicBezTo>
                    <a:pt x="10351" y="13284"/>
                    <a:pt x="13198" y="10878"/>
                    <a:pt x="13659" y="7554"/>
                  </a:cubicBezTo>
                  <a:cubicBezTo>
                    <a:pt x="14162" y="3920"/>
                    <a:pt x="11625" y="568"/>
                    <a:pt x="7992" y="64"/>
                  </a:cubicBezTo>
                  <a:cubicBezTo>
                    <a:pt x="7683" y="21"/>
                    <a:pt x="7376" y="0"/>
                    <a:pt x="7073" y="0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7"/>
            <p:cNvSpPr/>
            <p:nvPr/>
          </p:nvSpPr>
          <p:spPr>
            <a:xfrm>
              <a:off x="5152350" y="4567725"/>
              <a:ext cx="384175" cy="367075"/>
            </a:xfrm>
            <a:custGeom>
              <a:avLst/>
              <a:gdLst/>
              <a:ahLst/>
              <a:cxnLst/>
              <a:rect l="l" t="t" r="r" b="b"/>
              <a:pathLst>
                <a:path w="15367" h="14683" extrusionOk="0">
                  <a:moveTo>
                    <a:pt x="7527" y="1399"/>
                  </a:moveTo>
                  <a:cubicBezTo>
                    <a:pt x="7805" y="1399"/>
                    <a:pt x="8081" y="1418"/>
                    <a:pt x="8356" y="1456"/>
                  </a:cubicBezTo>
                  <a:cubicBezTo>
                    <a:pt x="11601" y="1906"/>
                    <a:pt x="13875" y="4911"/>
                    <a:pt x="13426" y="8158"/>
                  </a:cubicBezTo>
                  <a:cubicBezTo>
                    <a:pt x="13014" y="11129"/>
                    <a:pt x="10457" y="13283"/>
                    <a:pt x="7538" y="13283"/>
                  </a:cubicBezTo>
                  <a:cubicBezTo>
                    <a:pt x="7270" y="13283"/>
                    <a:pt x="6998" y="13265"/>
                    <a:pt x="6724" y="13227"/>
                  </a:cubicBezTo>
                  <a:cubicBezTo>
                    <a:pt x="3479" y="12777"/>
                    <a:pt x="1205" y="9770"/>
                    <a:pt x="1654" y="6526"/>
                  </a:cubicBezTo>
                  <a:cubicBezTo>
                    <a:pt x="2062" y="3592"/>
                    <a:pt x="4566" y="1406"/>
                    <a:pt x="7527" y="1399"/>
                  </a:cubicBezTo>
                  <a:close/>
                  <a:moveTo>
                    <a:pt x="7522" y="1"/>
                  </a:moveTo>
                  <a:cubicBezTo>
                    <a:pt x="5936" y="1"/>
                    <a:pt x="4399" y="515"/>
                    <a:pt x="3112" y="1488"/>
                  </a:cubicBezTo>
                  <a:cubicBezTo>
                    <a:pt x="1555" y="2659"/>
                    <a:pt x="532" y="4404"/>
                    <a:pt x="269" y="6334"/>
                  </a:cubicBezTo>
                  <a:cubicBezTo>
                    <a:pt x="0" y="8276"/>
                    <a:pt x="503" y="10206"/>
                    <a:pt x="1686" y="11769"/>
                  </a:cubicBezTo>
                  <a:cubicBezTo>
                    <a:pt x="2869" y="13333"/>
                    <a:pt x="4590" y="14343"/>
                    <a:pt x="6532" y="14612"/>
                  </a:cubicBezTo>
                  <a:cubicBezTo>
                    <a:pt x="6867" y="14658"/>
                    <a:pt x="7205" y="14681"/>
                    <a:pt x="7544" y="14682"/>
                  </a:cubicBezTo>
                  <a:cubicBezTo>
                    <a:pt x="11148" y="14682"/>
                    <a:pt x="14302" y="12018"/>
                    <a:pt x="14809" y="8349"/>
                  </a:cubicBezTo>
                  <a:cubicBezTo>
                    <a:pt x="15366" y="4341"/>
                    <a:pt x="12556" y="628"/>
                    <a:pt x="8548" y="72"/>
                  </a:cubicBezTo>
                  <a:cubicBezTo>
                    <a:pt x="8205" y="25"/>
                    <a:pt x="7862" y="1"/>
                    <a:pt x="7522" y="1"/>
                  </a:cubicBezTo>
                  <a:close/>
                </a:path>
              </a:pathLst>
            </a:custGeom>
            <a:solidFill>
              <a:srgbClr val="4049A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7"/>
            <p:cNvSpPr/>
            <p:nvPr/>
          </p:nvSpPr>
          <p:spPr>
            <a:xfrm>
              <a:off x="3930025" y="4890725"/>
              <a:ext cx="471275" cy="359450"/>
            </a:xfrm>
            <a:custGeom>
              <a:avLst/>
              <a:gdLst/>
              <a:ahLst/>
              <a:cxnLst/>
              <a:rect l="l" t="t" r="r" b="b"/>
              <a:pathLst>
                <a:path w="18851" h="14378" extrusionOk="0">
                  <a:moveTo>
                    <a:pt x="14996" y="0"/>
                  </a:moveTo>
                  <a:lnTo>
                    <a:pt x="12320" y="5610"/>
                  </a:lnTo>
                  <a:cubicBezTo>
                    <a:pt x="6545" y="1886"/>
                    <a:pt x="3757" y="474"/>
                    <a:pt x="2849" y="474"/>
                  </a:cubicBezTo>
                  <a:cubicBezTo>
                    <a:pt x="1" y="474"/>
                    <a:pt x="15669" y="14378"/>
                    <a:pt x="15669" y="14378"/>
                  </a:cubicBezTo>
                  <a:lnTo>
                    <a:pt x="18851" y="6540"/>
                  </a:lnTo>
                  <a:lnTo>
                    <a:pt x="149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7"/>
            <p:cNvSpPr/>
            <p:nvPr/>
          </p:nvSpPr>
          <p:spPr>
            <a:xfrm>
              <a:off x="4249600" y="2964875"/>
              <a:ext cx="1643525" cy="2143650"/>
            </a:xfrm>
            <a:custGeom>
              <a:avLst/>
              <a:gdLst/>
              <a:ahLst/>
              <a:cxnLst/>
              <a:rect l="l" t="t" r="r" b="b"/>
              <a:pathLst>
                <a:path w="65741" h="85746" extrusionOk="0">
                  <a:moveTo>
                    <a:pt x="38557" y="0"/>
                  </a:moveTo>
                  <a:cubicBezTo>
                    <a:pt x="18240" y="22663"/>
                    <a:pt x="1" y="81244"/>
                    <a:pt x="1" y="81244"/>
                  </a:cubicBezTo>
                  <a:lnTo>
                    <a:pt x="5613" y="85745"/>
                  </a:lnTo>
                  <a:cubicBezTo>
                    <a:pt x="12528" y="67829"/>
                    <a:pt x="44418" y="18980"/>
                    <a:pt x="44419" y="18978"/>
                  </a:cubicBezTo>
                  <a:lnTo>
                    <a:pt x="44419" y="18978"/>
                  </a:lnTo>
                  <a:cubicBezTo>
                    <a:pt x="44419" y="18980"/>
                    <a:pt x="38378" y="45417"/>
                    <a:pt x="39111" y="49472"/>
                  </a:cubicBezTo>
                  <a:cubicBezTo>
                    <a:pt x="39399" y="51068"/>
                    <a:pt x="47174" y="57069"/>
                    <a:pt x="52614" y="62956"/>
                  </a:cubicBezTo>
                  <a:lnTo>
                    <a:pt x="65740" y="65100"/>
                  </a:lnTo>
                  <a:lnTo>
                    <a:pt x="65740" y="65100"/>
                  </a:lnTo>
                  <a:lnTo>
                    <a:pt x="52673" y="46385"/>
                  </a:lnTo>
                  <a:lnTo>
                    <a:pt x="65145" y="12524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7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7"/>
            <p:cNvSpPr/>
            <p:nvPr/>
          </p:nvSpPr>
          <p:spPr>
            <a:xfrm>
              <a:off x="5776850" y="1662325"/>
              <a:ext cx="391325" cy="454225"/>
            </a:xfrm>
            <a:custGeom>
              <a:avLst/>
              <a:gdLst/>
              <a:ahLst/>
              <a:cxnLst/>
              <a:rect l="l" t="t" r="r" b="b"/>
              <a:pathLst>
                <a:path w="15653" h="18169" extrusionOk="0">
                  <a:moveTo>
                    <a:pt x="15653" y="1"/>
                  </a:moveTo>
                  <a:lnTo>
                    <a:pt x="6105" y="1418"/>
                  </a:lnTo>
                  <a:lnTo>
                    <a:pt x="3403" y="11480"/>
                  </a:lnTo>
                  <a:lnTo>
                    <a:pt x="189" y="10728"/>
                  </a:lnTo>
                  <a:lnTo>
                    <a:pt x="189" y="10728"/>
                  </a:lnTo>
                  <a:cubicBezTo>
                    <a:pt x="189" y="10729"/>
                    <a:pt x="0" y="16553"/>
                    <a:pt x="7298" y="17869"/>
                  </a:cubicBezTo>
                  <a:cubicBezTo>
                    <a:pt x="8470" y="18080"/>
                    <a:pt x="9462" y="18169"/>
                    <a:pt x="10302" y="18169"/>
                  </a:cubicBezTo>
                  <a:cubicBezTo>
                    <a:pt x="14695" y="18169"/>
                    <a:pt x="14926" y="15743"/>
                    <a:pt x="14926" y="15743"/>
                  </a:cubicBezTo>
                  <a:lnTo>
                    <a:pt x="11745" y="13912"/>
                  </a:lnTo>
                  <a:lnTo>
                    <a:pt x="15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7"/>
            <p:cNvSpPr/>
            <p:nvPr/>
          </p:nvSpPr>
          <p:spPr>
            <a:xfrm>
              <a:off x="6161350" y="1492625"/>
              <a:ext cx="164425" cy="216450"/>
            </a:xfrm>
            <a:custGeom>
              <a:avLst/>
              <a:gdLst/>
              <a:ahLst/>
              <a:cxnLst/>
              <a:rect l="l" t="t" r="r" b="b"/>
              <a:pathLst>
                <a:path w="6577" h="8658" extrusionOk="0">
                  <a:moveTo>
                    <a:pt x="4409" y="1"/>
                  </a:moveTo>
                  <a:cubicBezTo>
                    <a:pt x="3184" y="1"/>
                    <a:pt x="1724" y="1375"/>
                    <a:pt x="925" y="3393"/>
                  </a:cubicBezTo>
                  <a:cubicBezTo>
                    <a:pt x="1" y="5726"/>
                    <a:pt x="309" y="8036"/>
                    <a:pt x="1615" y="8554"/>
                  </a:cubicBezTo>
                  <a:cubicBezTo>
                    <a:pt x="1792" y="8624"/>
                    <a:pt x="1978" y="8657"/>
                    <a:pt x="2169" y="8657"/>
                  </a:cubicBezTo>
                  <a:cubicBezTo>
                    <a:pt x="3394" y="8657"/>
                    <a:pt x="4854" y="7283"/>
                    <a:pt x="5653" y="5265"/>
                  </a:cubicBezTo>
                  <a:cubicBezTo>
                    <a:pt x="6577" y="2932"/>
                    <a:pt x="6268" y="622"/>
                    <a:pt x="4963" y="104"/>
                  </a:cubicBezTo>
                  <a:cubicBezTo>
                    <a:pt x="4786" y="34"/>
                    <a:pt x="4600" y="1"/>
                    <a:pt x="44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7"/>
            <p:cNvSpPr/>
            <p:nvPr/>
          </p:nvSpPr>
          <p:spPr>
            <a:xfrm>
              <a:off x="5642375" y="1238400"/>
              <a:ext cx="718950" cy="631850"/>
            </a:xfrm>
            <a:custGeom>
              <a:avLst/>
              <a:gdLst/>
              <a:ahLst/>
              <a:cxnLst/>
              <a:rect l="l" t="t" r="r" b="b"/>
              <a:pathLst>
                <a:path w="28758" h="25274" extrusionOk="0">
                  <a:moveTo>
                    <a:pt x="8795" y="0"/>
                  </a:moveTo>
                  <a:cubicBezTo>
                    <a:pt x="8795" y="0"/>
                    <a:pt x="0" y="19675"/>
                    <a:pt x="4072" y="22990"/>
                  </a:cubicBezTo>
                  <a:cubicBezTo>
                    <a:pt x="5698" y="24315"/>
                    <a:pt x="8439" y="25274"/>
                    <a:pt x="11411" y="25274"/>
                  </a:cubicBezTo>
                  <a:cubicBezTo>
                    <a:pt x="15873" y="25274"/>
                    <a:pt x="20856" y="23112"/>
                    <a:pt x="23370" y="16785"/>
                  </a:cubicBezTo>
                  <a:cubicBezTo>
                    <a:pt x="28757" y="3225"/>
                    <a:pt x="25814" y="2741"/>
                    <a:pt x="25814" y="2741"/>
                  </a:cubicBezTo>
                  <a:lnTo>
                    <a:pt x="87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7"/>
            <p:cNvSpPr/>
            <p:nvPr/>
          </p:nvSpPr>
          <p:spPr>
            <a:xfrm>
              <a:off x="6077025" y="1278575"/>
              <a:ext cx="331525" cy="534000"/>
            </a:xfrm>
            <a:custGeom>
              <a:avLst/>
              <a:gdLst/>
              <a:ahLst/>
              <a:cxnLst/>
              <a:rect l="l" t="t" r="r" b="b"/>
              <a:pathLst>
                <a:path w="13261" h="21360" extrusionOk="0">
                  <a:moveTo>
                    <a:pt x="2100" y="1"/>
                  </a:moveTo>
                  <a:cubicBezTo>
                    <a:pt x="2100" y="1"/>
                    <a:pt x="0" y="7492"/>
                    <a:pt x="5107" y="9514"/>
                  </a:cubicBezTo>
                  <a:lnTo>
                    <a:pt x="4320" y="13334"/>
                  </a:lnTo>
                  <a:lnTo>
                    <a:pt x="5889" y="14048"/>
                  </a:lnTo>
                  <a:lnTo>
                    <a:pt x="7474" y="10121"/>
                  </a:lnTo>
                  <a:cubicBezTo>
                    <a:pt x="7474" y="10121"/>
                    <a:pt x="7493" y="10121"/>
                    <a:pt x="7526" y="10121"/>
                  </a:cubicBezTo>
                  <a:cubicBezTo>
                    <a:pt x="7887" y="10121"/>
                    <a:pt x="9977" y="10215"/>
                    <a:pt x="9257" y="12433"/>
                  </a:cubicBezTo>
                  <a:cubicBezTo>
                    <a:pt x="8224" y="15608"/>
                    <a:pt x="6632" y="16185"/>
                    <a:pt x="5611" y="16185"/>
                  </a:cubicBezTo>
                  <a:cubicBezTo>
                    <a:pt x="5028" y="16185"/>
                    <a:pt x="4631" y="15997"/>
                    <a:pt x="4631" y="15997"/>
                  </a:cubicBezTo>
                  <a:lnTo>
                    <a:pt x="2336" y="21359"/>
                  </a:lnTo>
                  <a:lnTo>
                    <a:pt x="2336" y="21359"/>
                  </a:lnTo>
                  <a:cubicBezTo>
                    <a:pt x="2336" y="21359"/>
                    <a:pt x="10332" y="16050"/>
                    <a:pt x="11902" y="8541"/>
                  </a:cubicBezTo>
                  <a:cubicBezTo>
                    <a:pt x="13261" y="2045"/>
                    <a:pt x="11642" y="1607"/>
                    <a:pt x="11181" y="1607"/>
                  </a:cubicBezTo>
                  <a:cubicBezTo>
                    <a:pt x="11109" y="1607"/>
                    <a:pt x="11066" y="1618"/>
                    <a:pt x="11066" y="1618"/>
                  </a:cubicBezTo>
                  <a:lnTo>
                    <a:pt x="21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7"/>
            <p:cNvSpPr/>
            <p:nvPr/>
          </p:nvSpPr>
          <p:spPr>
            <a:xfrm>
              <a:off x="5337225" y="1032250"/>
              <a:ext cx="1177975" cy="445400"/>
            </a:xfrm>
            <a:custGeom>
              <a:avLst/>
              <a:gdLst/>
              <a:ahLst/>
              <a:cxnLst/>
              <a:rect l="l" t="t" r="r" b="b"/>
              <a:pathLst>
                <a:path w="47119" h="17816" extrusionOk="0">
                  <a:moveTo>
                    <a:pt x="27039" y="1"/>
                  </a:moveTo>
                  <a:cubicBezTo>
                    <a:pt x="23023" y="1"/>
                    <a:pt x="21095" y="8298"/>
                    <a:pt x="21095" y="8298"/>
                  </a:cubicBezTo>
                  <a:cubicBezTo>
                    <a:pt x="17236" y="7896"/>
                    <a:pt x="14567" y="7718"/>
                    <a:pt x="12862" y="7718"/>
                  </a:cubicBezTo>
                  <a:cubicBezTo>
                    <a:pt x="0" y="7718"/>
                    <a:pt x="42007" y="17816"/>
                    <a:pt x="42007" y="17816"/>
                  </a:cubicBezTo>
                  <a:cubicBezTo>
                    <a:pt x="47118" y="2134"/>
                    <a:pt x="38321" y="1714"/>
                    <a:pt x="27501" y="37"/>
                  </a:cubicBezTo>
                  <a:cubicBezTo>
                    <a:pt x="27344" y="13"/>
                    <a:pt x="27190" y="1"/>
                    <a:pt x="2703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7"/>
            <p:cNvSpPr/>
            <p:nvPr/>
          </p:nvSpPr>
          <p:spPr>
            <a:xfrm>
              <a:off x="5337325" y="1225225"/>
              <a:ext cx="1050200" cy="252425"/>
            </a:xfrm>
            <a:custGeom>
              <a:avLst/>
              <a:gdLst/>
              <a:ahLst/>
              <a:cxnLst/>
              <a:rect l="l" t="t" r="r" b="b"/>
              <a:pathLst>
                <a:path w="42008" h="10097" extrusionOk="0">
                  <a:moveTo>
                    <a:pt x="12856" y="0"/>
                  </a:moveTo>
                  <a:cubicBezTo>
                    <a:pt x="0" y="0"/>
                    <a:pt x="42003" y="10097"/>
                    <a:pt x="42003" y="10097"/>
                  </a:cubicBezTo>
                  <a:lnTo>
                    <a:pt x="42008" y="10087"/>
                  </a:lnTo>
                  <a:cubicBezTo>
                    <a:pt x="41958" y="10075"/>
                    <a:pt x="41911" y="10068"/>
                    <a:pt x="41862" y="10056"/>
                  </a:cubicBezTo>
                  <a:cubicBezTo>
                    <a:pt x="27658" y="6717"/>
                    <a:pt x="21091" y="580"/>
                    <a:pt x="21091" y="580"/>
                  </a:cubicBezTo>
                  <a:cubicBezTo>
                    <a:pt x="17231" y="178"/>
                    <a:pt x="14561" y="0"/>
                    <a:pt x="128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7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7"/>
            <p:cNvSpPr/>
            <p:nvPr/>
          </p:nvSpPr>
          <p:spPr>
            <a:xfrm>
              <a:off x="4370725" y="2086250"/>
              <a:ext cx="1273600" cy="599925"/>
            </a:xfrm>
            <a:custGeom>
              <a:avLst/>
              <a:gdLst/>
              <a:ahLst/>
              <a:cxnLst/>
              <a:rect l="l" t="t" r="r" b="b"/>
              <a:pathLst>
                <a:path w="50944" h="23997" extrusionOk="0">
                  <a:moveTo>
                    <a:pt x="42568" y="1"/>
                  </a:moveTo>
                  <a:lnTo>
                    <a:pt x="28867" y="15551"/>
                  </a:lnTo>
                  <a:lnTo>
                    <a:pt x="9645" y="12546"/>
                  </a:lnTo>
                  <a:cubicBezTo>
                    <a:pt x="7838" y="10667"/>
                    <a:pt x="7063" y="10048"/>
                    <a:pt x="6826" y="10048"/>
                  </a:cubicBezTo>
                  <a:cubicBezTo>
                    <a:pt x="6366" y="10048"/>
                    <a:pt x="7926" y="12374"/>
                    <a:pt x="7926" y="12374"/>
                  </a:cubicBezTo>
                  <a:cubicBezTo>
                    <a:pt x="5103" y="11687"/>
                    <a:pt x="3701" y="11435"/>
                    <a:pt x="3164" y="11435"/>
                  </a:cubicBezTo>
                  <a:cubicBezTo>
                    <a:pt x="1685" y="11435"/>
                    <a:pt x="6745" y="13340"/>
                    <a:pt x="6745" y="13340"/>
                  </a:cubicBezTo>
                  <a:cubicBezTo>
                    <a:pt x="4039" y="12429"/>
                    <a:pt x="2731" y="12096"/>
                    <a:pt x="2266" y="12096"/>
                  </a:cubicBezTo>
                  <a:cubicBezTo>
                    <a:pt x="998" y="12096"/>
                    <a:pt x="5973" y="14566"/>
                    <a:pt x="5973" y="14566"/>
                  </a:cubicBezTo>
                  <a:cubicBezTo>
                    <a:pt x="3046" y="13811"/>
                    <a:pt x="1669" y="13535"/>
                    <a:pt x="1225" y="13535"/>
                  </a:cubicBezTo>
                  <a:cubicBezTo>
                    <a:pt x="0" y="13535"/>
                    <a:pt x="5864" y="15639"/>
                    <a:pt x="5864" y="15639"/>
                  </a:cubicBezTo>
                  <a:cubicBezTo>
                    <a:pt x="3611" y="15099"/>
                    <a:pt x="2427" y="14894"/>
                    <a:pt x="1927" y="14894"/>
                  </a:cubicBezTo>
                  <a:cubicBezTo>
                    <a:pt x="360" y="14894"/>
                    <a:pt x="5521" y="16907"/>
                    <a:pt x="5521" y="16907"/>
                  </a:cubicBezTo>
                  <a:cubicBezTo>
                    <a:pt x="5521" y="16907"/>
                    <a:pt x="27020" y="23176"/>
                    <a:pt x="30628" y="23970"/>
                  </a:cubicBezTo>
                  <a:cubicBezTo>
                    <a:pt x="30708" y="23988"/>
                    <a:pt x="30795" y="23996"/>
                    <a:pt x="30889" y="23996"/>
                  </a:cubicBezTo>
                  <a:cubicBezTo>
                    <a:pt x="34974" y="23996"/>
                    <a:pt x="50944" y="7346"/>
                    <a:pt x="50944" y="7346"/>
                  </a:cubicBezTo>
                  <a:lnTo>
                    <a:pt x="4256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7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7"/>
            <p:cNvSpPr/>
            <p:nvPr/>
          </p:nvSpPr>
          <p:spPr>
            <a:xfrm>
              <a:off x="5347975" y="1926625"/>
              <a:ext cx="433600" cy="355475"/>
            </a:xfrm>
            <a:custGeom>
              <a:avLst/>
              <a:gdLst/>
              <a:ahLst/>
              <a:cxnLst/>
              <a:rect l="l" t="t" r="r" b="b"/>
              <a:pathLst>
                <a:path w="17344" h="14219" extrusionOk="0">
                  <a:moveTo>
                    <a:pt x="12476" y="1"/>
                  </a:moveTo>
                  <a:cubicBezTo>
                    <a:pt x="7718" y="1"/>
                    <a:pt x="0" y="8879"/>
                    <a:pt x="0" y="8879"/>
                  </a:cubicBezTo>
                  <a:lnTo>
                    <a:pt x="4794" y="14218"/>
                  </a:lnTo>
                  <a:cubicBezTo>
                    <a:pt x="4794" y="14218"/>
                    <a:pt x="17344" y="156"/>
                    <a:pt x="12598" y="3"/>
                  </a:cubicBezTo>
                  <a:cubicBezTo>
                    <a:pt x="12558" y="1"/>
                    <a:pt x="12517" y="1"/>
                    <a:pt x="124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7"/>
            <p:cNvSpPr/>
            <p:nvPr/>
          </p:nvSpPr>
          <p:spPr>
            <a:xfrm>
              <a:off x="5137125" y="1918975"/>
              <a:ext cx="1250700" cy="1413475"/>
            </a:xfrm>
            <a:custGeom>
              <a:avLst/>
              <a:gdLst/>
              <a:ahLst/>
              <a:cxnLst/>
              <a:rect l="l" t="t" r="r" b="b"/>
              <a:pathLst>
                <a:path w="50028" h="56539" extrusionOk="0">
                  <a:moveTo>
                    <a:pt x="22822" y="0"/>
                  </a:moveTo>
                  <a:cubicBezTo>
                    <a:pt x="20563" y="0"/>
                    <a:pt x="18801" y="499"/>
                    <a:pt x="17961" y="1720"/>
                  </a:cubicBezTo>
                  <a:cubicBezTo>
                    <a:pt x="14335" y="7000"/>
                    <a:pt x="1" y="42816"/>
                    <a:pt x="1" y="42816"/>
                  </a:cubicBezTo>
                  <a:cubicBezTo>
                    <a:pt x="1" y="42816"/>
                    <a:pt x="15218" y="53027"/>
                    <a:pt x="30222" y="56538"/>
                  </a:cubicBezTo>
                  <a:cubicBezTo>
                    <a:pt x="30222" y="56538"/>
                    <a:pt x="50028" y="11831"/>
                    <a:pt x="46256" y="8252"/>
                  </a:cubicBezTo>
                  <a:cubicBezTo>
                    <a:pt x="45066" y="7123"/>
                    <a:pt x="42166" y="5529"/>
                    <a:pt x="38643" y="4042"/>
                  </a:cubicBezTo>
                  <a:cubicBezTo>
                    <a:pt x="37372" y="5046"/>
                    <a:pt x="35683" y="5523"/>
                    <a:pt x="33981" y="5523"/>
                  </a:cubicBezTo>
                  <a:cubicBezTo>
                    <a:pt x="30646" y="5523"/>
                    <a:pt x="27261" y="3692"/>
                    <a:pt x="26868" y="404"/>
                  </a:cubicBezTo>
                  <a:cubicBezTo>
                    <a:pt x="25419" y="147"/>
                    <a:pt x="24047" y="0"/>
                    <a:pt x="228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7"/>
            <p:cNvSpPr/>
            <p:nvPr/>
          </p:nvSpPr>
          <p:spPr>
            <a:xfrm>
              <a:off x="5137125" y="2388775"/>
              <a:ext cx="869825" cy="943675"/>
            </a:xfrm>
            <a:custGeom>
              <a:avLst/>
              <a:gdLst/>
              <a:ahLst/>
              <a:cxnLst/>
              <a:rect l="l" t="t" r="r" b="b"/>
              <a:pathLst>
                <a:path w="34793" h="37747" extrusionOk="0">
                  <a:moveTo>
                    <a:pt x="9933" y="1"/>
                  </a:moveTo>
                  <a:cubicBezTo>
                    <a:pt x="5063" y="11375"/>
                    <a:pt x="1" y="24025"/>
                    <a:pt x="1" y="24025"/>
                  </a:cubicBezTo>
                  <a:cubicBezTo>
                    <a:pt x="1" y="24025"/>
                    <a:pt x="15218" y="34237"/>
                    <a:pt x="30222" y="37746"/>
                  </a:cubicBezTo>
                  <a:cubicBezTo>
                    <a:pt x="30222" y="37746"/>
                    <a:pt x="32203" y="33272"/>
                    <a:pt x="34793" y="27042"/>
                  </a:cubicBezTo>
                  <a:cubicBezTo>
                    <a:pt x="31931" y="25026"/>
                    <a:pt x="29172" y="22905"/>
                    <a:pt x="26532" y="20754"/>
                  </a:cubicBezTo>
                  <a:cubicBezTo>
                    <a:pt x="19764" y="15235"/>
                    <a:pt x="13128" y="8295"/>
                    <a:pt x="99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7"/>
            <p:cNvSpPr/>
            <p:nvPr/>
          </p:nvSpPr>
          <p:spPr>
            <a:xfrm>
              <a:off x="4134150" y="1941375"/>
              <a:ext cx="1152200" cy="1100325"/>
            </a:xfrm>
            <a:custGeom>
              <a:avLst/>
              <a:gdLst/>
              <a:ahLst/>
              <a:cxnLst/>
              <a:rect l="l" t="t" r="r" b="b"/>
              <a:pathLst>
                <a:path w="46088" h="44013" extrusionOk="0">
                  <a:moveTo>
                    <a:pt x="6063" y="1"/>
                  </a:moveTo>
                  <a:lnTo>
                    <a:pt x="1" y="39090"/>
                  </a:lnTo>
                  <a:lnTo>
                    <a:pt x="38020" y="44012"/>
                  </a:lnTo>
                  <a:lnTo>
                    <a:pt x="46088" y="572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7"/>
            <p:cNvSpPr/>
            <p:nvPr/>
          </p:nvSpPr>
          <p:spPr>
            <a:xfrm>
              <a:off x="4134150" y="1941375"/>
              <a:ext cx="318625" cy="1001400"/>
            </a:xfrm>
            <a:custGeom>
              <a:avLst/>
              <a:gdLst/>
              <a:ahLst/>
              <a:cxnLst/>
              <a:rect l="l" t="t" r="r" b="b"/>
              <a:pathLst>
                <a:path w="12745" h="40056" extrusionOk="0">
                  <a:moveTo>
                    <a:pt x="6063" y="1"/>
                  </a:moveTo>
                  <a:lnTo>
                    <a:pt x="1" y="39090"/>
                  </a:lnTo>
                  <a:lnTo>
                    <a:pt x="7457" y="40055"/>
                  </a:lnTo>
                  <a:lnTo>
                    <a:pt x="12745" y="956"/>
                  </a:lnTo>
                  <a:lnTo>
                    <a:pt x="60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7"/>
            <p:cNvSpPr/>
            <p:nvPr/>
          </p:nvSpPr>
          <p:spPr>
            <a:xfrm>
              <a:off x="4854750" y="2398675"/>
              <a:ext cx="1267875" cy="618250"/>
            </a:xfrm>
            <a:custGeom>
              <a:avLst/>
              <a:gdLst/>
              <a:ahLst/>
              <a:cxnLst/>
              <a:rect l="l" t="t" r="r" b="b"/>
              <a:pathLst>
                <a:path w="50715" h="24730" extrusionOk="0">
                  <a:moveTo>
                    <a:pt x="41863" y="1"/>
                  </a:moveTo>
                  <a:lnTo>
                    <a:pt x="29237" y="16436"/>
                  </a:lnTo>
                  <a:lnTo>
                    <a:pt x="9857" y="14728"/>
                  </a:lnTo>
                  <a:cubicBezTo>
                    <a:pt x="7955" y="12999"/>
                    <a:pt x="7135" y="12425"/>
                    <a:pt x="6886" y="12425"/>
                  </a:cubicBezTo>
                  <a:cubicBezTo>
                    <a:pt x="6392" y="12425"/>
                    <a:pt x="8130" y="14673"/>
                    <a:pt x="8130" y="14673"/>
                  </a:cubicBezTo>
                  <a:cubicBezTo>
                    <a:pt x="5526" y="14221"/>
                    <a:pt x="4119" y="14050"/>
                    <a:pt x="3483" y="14050"/>
                  </a:cubicBezTo>
                  <a:cubicBezTo>
                    <a:pt x="1496" y="14050"/>
                    <a:pt x="7017" y="15717"/>
                    <a:pt x="7017" y="15717"/>
                  </a:cubicBezTo>
                  <a:cubicBezTo>
                    <a:pt x="4408" y="15029"/>
                    <a:pt x="3079" y="14772"/>
                    <a:pt x="2548" y="14772"/>
                  </a:cubicBezTo>
                  <a:cubicBezTo>
                    <a:pt x="989" y="14772"/>
                    <a:pt x="6328" y="16989"/>
                    <a:pt x="6328" y="16989"/>
                  </a:cubicBezTo>
                  <a:cubicBezTo>
                    <a:pt x="3561" y="16471"/>
                    <a:pt x="2163" y="16276"/>
                    <a:pt x="1627" y="16276"/>
                  </a:cubicBezTo>
                  <a:cubicBezTo>
                    <a:pt x="0" y="16276"/>
                    <a:pt x="6293" y="18068"/>
                    <a:pt x="6293" y="18068"/>
                  </a:cubicBezTo>
                  <a:cubicBezTo>
                    <a:pt x="4241" y="17720"/>
                    <a:pt x="3068" y="17584"/>
                    <a:pt x="2489" y="17584"/>
                  </a:cubicBezTo>
                  <a:cubicBezTo>
                    <a:pt x="400" y="17584"/>
                    <a:pt x="6034" y="19355"/>
                    <a:pt x="6034" y="19355"/>
                  </a:cubicBezTo>
                  <a:cubicBezTo>
                    <a:pt x="6034" y="19355"/>
                    <a:pt x="27907" y="24166"/>
                    <a:pt x="31560" y="24717"/>
                  </a:cubicBezTo>
                  <a:cubicBezTo>
                    <a:pt x="31613" y="24725"/>
                    <a:pt x="31669" y="24729"/>
                    <a:pt x="31728" y="24729"/>
                  </a:cubicBezTo>
                  <a:cubicBezTo>
                    <a:pt x="35666" y="24729"/>
                    <a:pt x="50715" y="6767"/>
                    <a:pt x="50715" y="6767"/>
                  </a:cubicBezTo>
                  <a:lnTo>
                    <a:pt x="418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7"/>
            <p:cNvSpPr/>
            <p:nvPr/>
          </p:nvSpPr>
          <p:spPr>
            <a:xfrm>
              <a:off x="390600" y="5071275"/>
              <a:ext cx="3075800" cy="235800"/>
            </a:xfrm>
            <a:custGeom>
              <a:avLst/>
              <a:gdLst/>
              <a:ahLst/>
              <a:cxnLst/>
              <a:rect l="l" t="t" r="r" b="b"/>
              <a:pathLst>
                <a:path w="123032" h="9432" extrusionOk="0">
                  <a:moveTo>
                    <a:pt x="61517" y="1"/>
                  </a:moveTo>
                  <a:cubicBezTo>
                    <a:pt x="45201" y="1"/>
                    <a:pt x="29554" y="498"/>
                    <a:pt x="18018" y="1383"/>
                  </a:cubicBezTo>
                  <a:cubicBezTo>
                    <a:pt x="6482" y="2266"/>
                    <a:pt x="0" y="3467"/>
                    <a:pt x="0" y="4717"/>
                  </a:cubicBezTo>
                  <a:cubicBezTo>
                    <a:pt x="0" y="5967"/>
                    <a:pt x="6482" y="7166"/>
                    <a:pt x="18018" y="8051"/>
                  </a:cubicBezTo>
                  <a:cubicBezTo>
                    <a:pt x="29554" y="8936"/>
                    <a:pt x="45201" y="9431"/>
                    <a:pt x="61517" y="9431"/>
                  </a:cubicBezTo>
                  <a:cubicBezTo>
                    <a:pt x="77832" y="9431"/>
                    <a:pt x="93478" y="8936"/>
                    <a:pt x="105014" y="8051"/>
                  </a:cubicBezTo>
                  <a:cubicBezTo>
                    <a:pt x="116550" y="7166"/>
                    <a:pt x="123031" y="5967"/>
                    <a:pt x="123031" y="4717"/>
                  </a:cubicBezTo>
                  <a:cubicBezTo>
                    <a:pt x="123031" y="3467"/>
                    <a:pt x="116550" y="2266"/>
                    <a:pt x="105014" y="1383"/>
                  </a:cubicBezTo>
                  <a:cubicBezTo>
                    <a:pt x="93478" y="498"/>
                    <a:pt x="77832" y="1"/>
                    <a:pt x="615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7"/>
            <p:cNvSpPr/>
            <p:nvPr/>
          </p:nvSpPr>
          <p:spPr>
            <a:xfrm>
              <a:off x="2175350" y="4956975"/>
              <a:ext cx="229900" cy="253675"/>
            </a:xfrm>
            <a:custGeom>
              <a:avLst/>
              <a:gdLst/>
              <a:ahLst/>
              <a:cxnLst/>
              <a:rect l="l" t="t" r="r" b="b"/>
              <a:pathLst>
                <a:path w="9196" h="10147" extrusionOk="0">
                  <a:moveTo>
                    <a:pt x="3146" y="0"/>
                  </a:moveTo>
                  <a:cubicBezTo>
                    <a:pt x="3146" y="0"/>
                    <a:pt x="0" y="8574"/>
                    <a:pt x="1937" y="10002"/>
                  </a:cubicBezTo>
                  <a:cubicBezTo>
                    <a:pt x="2069" y="10100"/>
                    <a:pt x="2218" y="10146"/>
                    <a:pt x="2380" y="10146"/>
                  </a:cubicBezTo>
                  <a:cubicBezTo>
                    <a:pt x="4577" y="10146"/>
                    <a:pt x="9196" y="1715"/>
                    <a:pt x="9196" y="1715"/>
                  </a:cubicBezTo>
                  <a:lnTo>
                    <a:pt x="314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7"/>
            <p:cNvSpPr/>
            <p:nvPr/>
          </p:nvSpPr>
          <p:spPr>
            <a:xfrm>
              <a:off x="2770125" y="5049850"/>
              <a:ext cx="385125" cy="107550"/>
            </a:xfrm>
            <a:custGeom>
              <a:avLst/>
              <a:gdLst/>
              <a:ahLst/>
              <a:cxnLst/>
              <a:rect l="l" t="t" r="r" b="b"/>
              <a:pathLst>
                <a:path w="15405" h="4302" extrusionOk="0">
                  <a:moveTo>
                    <a:pt x="1135" y="1"/>
                  </a:moveTo>
                  <a:cubicBezTo>
                    <a:pt x="1135" y="1"/>
                    <a:pt x="0" y="2725"/>
                    <a:pt x="1135" y="2952"/>
                  </a:cubicBezTo>
                  <a:cubicBezTo>
                    <a:pt x="1742" y="3074"/>
                    <a:pt x="8401" y="4302"/>
                    <a:pt x="11846" y="4302"/>
                  </a:cubicBezTo>
                  <a:cubicBezTo>
                    <a:pt x="14836" y="4302"/>
                    <a:pt x="15405" y="3377"/>
                    <a:pt x="74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7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rgbClr val="FFC33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7"/>
            <p:cNvSpPr/>
            <p:nvPr/>
          </p:nvSpPr>
          <p:spPr>
            <a:xfrm>
              <a:off x="2655325" y="2718800"/>
              <a:ext cx="758925" cy="2357000"/>
            </a:xfrm>
            <a:custGeom>
              <a:avLst/>
              <a:gdLst/>
              <a:ahLst/>
              <a:cxnLst/>
              <a:rect l="l" t="t" r="r" b="b"/>
              <a:pathLst>
                <a:path w="30357" h="94280" extrusionOk="0">
                  <a:moveTo>
                    <a:pt x="14595" y="0"/>
                  </a:moveTo>
                  <a:lnTo>
                    <a:pt x="0" y="19265"/>
                  </a:lnTo>
                  <a:lnTo>
                    <a:pt x="4088" y="94280"/>
                  </a:lnTo>
                  <a:lnTo>
                    <a:pt x="14011" y="93111"/>
                  </a:lnTo>
                  <a:cubicBezTo>
                    <a:pt x="30357" y="23936"/>
                    <a:pt x="14595" y="1"/>
                    <a:pt x="145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7"/>
            <p:cNvSpPr/>
            <p:nvPr/>
          </p:nvSpPr>
          <p:spPr>
            <a:xfrm>
              <a:off x="2108050" y="2392825"/>
              <a:ext cx="1001550" cy="2661075"/>
            </a:xfrm>
            <a:custGeom>
              <a:avLst/>
              <a:gdLst/>
              <a:ahLst/>
              <a:cxnLst/>
              <a:rect l="l" t="t" r="r" b="b"/>
              <a:pathLst>
                <a:path w="40062" h="106443" extrusionOk="0">
                  <a:moveTo>
                    <a:pt x="13467" y="1"/>
                  </a:moveTo>
                  <a:cubicBezTo>
                    <a:pt x="13467" y="1"/>
                    <a:pt x="0" y="23255"/>
                    <a:pt x="3503" y="34930"/>
                  </a:cubicBezTo>
                  <a:cubicBezTo>
                    <a:pt x="6203" y="43934"/>
                    <a:pt x="16930" y="59742"/>
                    <a:pt x="16930" y="59742"/>
                  </a:cubicBezTo>
                  <a:cubicBezTo>
                    <a:pt x="16930" y="59742"/>
                    <a:pt x="6130" y="73751"/>
                    <a:pt x="2627" y="103815"/>
                  </a:cubicBezTo>
                  <a:lnTo>
                    <a:pt x="13135" y="106443"/>
                  </a:lnTo>
                  <a:cubicBezTo>
                    <a:pt x="13135" y="106443"/>
                    <a:pt x="31231" y="65870"/>
                    <a:pt x="32107" y="61492"/>
                  </a:cubicBezTo>
                  <a:cubicBezTo>
                    <a:pt x="32983" y="57114"/>
                    <a:pt x="28605" y="29385"/>
                    <a:pt x="28605" y="29385"/>
                  </a:cubicBezTo>
                  <a:lnTo>
                    <a:pt x="40061" y="21781"/>
                  </a:lnTo>
                  <a:lnTo>
                    <a:pt x="34848" y="3720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7"/>
            <p:cNvSpPr/>
            <p:nvPr/>
          </p:nvSpPr>
          <p:spPr>
            <a:xfrm>
              <a:off x="2746000" y="407550"/>
              <a:ext cx="334750" cy="1739375"/>
            </a:xfrm>
            <a:custGeom>
              <a:avLst/>
              <a:gdLst/>
              <a:ahLst/>
              <a:cxnLst/>
              <a:rect l="l" t="t" r="r" b="b"/>
              <a:pathLst>
                <a:path w="13390" h="69575" extrusionOk="0">
                  <a:moveTo>
                    <a:pt x="10624" y="0"/>
                  </a:moveTo>
                  <a:cubicBezTo>
                    <a:pt x="10199" y="0"/>
                    <a:pt x="9214" y="5620"/>
                    <a:pt x="9214" y="5620"/>
                  </a:cubicBezTo>
                  <a:cubicBezTo>
                    <a:pt x="8910" y="1387"/>
                    <a:pt x="8678" y="23"/>
                    <a:pt x="8506" y="23"/>
                  </a:cubicBezTo>
                  <a:cubicBezTo>
                    <a:pt x="8195" y="23"/>
                    <a:pt x="8078" y="4497"/>
                    <a:pt x="8078" y="4497"/>
                  </a:cubicBezTo>
                  <a:cubicBezTo>
                    <a:pt x="5364" y="23674"/>
                    <a:pt x="0" y="54381"/>
                    <a:pt x="0" y="54381"/>
                  </a:cubicBezTo>
                  <a:cubicBezTo>
                    <a:pt x="0" y="54381"/>
                    <a:pt x="1063" y="69575"/>
                    <a:pt x="3795" y="69575"/>
                  </a:cubicBezTo>
                  <a:cubicBezTo>
                    <a:pt x="4673" y="69575"/>
                    <a:pt x="5724" y="68004"/>
                    <a:pt x="6967" y="63853"/>
                  </a:cubicBezTo>
                  <a:cubicBezTo>
                    <a:pt x="12075" y="46790"/>
                    <a:pt x="13046" y="6812"/>
                    <a:pt x="13046" y="6812"/>
                  </a:cubicBezTo>
                  <a:cubicBezTo>
                    <a:pt x="13389" y="3405"/>
                    <a:pt x="13343" y="2298"/>
                    <a:pt x="13138" y="2298"/>
                  </a:cubicBezTo>
                  <a:cubicBezTo>
                    <a:pt x="12756" y="2298"/>
                    <a:pt x="11825" y="6124"/>
                    <a:pt x="11825" y="6124"/>
                  </a:cubicBezTo>
                  <a:cubicBezTo>
                    <a:pt x="12237" y="2320"/>
                    <a:pt x="12208" y="1100"/>
                    <a:pt x="12000" y="1100"/>
                  </a:cubicBezTo>
                  <a:cubicBezTo>
                    <a:pt x="11629" y="1100"/>
                    <a:pt x="10688" y="5003"/>
                    <a:pt x="10688" y="5003"/>
                  </a:cubicBezTo>
                  <a:cubicBezTo>
                    <a:pt x="10903" y="1267"/>
                    <a:pt x="10827" y="0"/>
                    <a:pt x="106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7"/>
            <p:cNvSpPr/>
            <p:nvPr/>
          </p:nvSpPr>
          <p:spPr>
            <a:xfrm>
              <a:off x="2880350" y="529300"/>
              <a:ext cx="174025" cy="125450"/>
            </a:xfrm>
            <a:custGeom>
              <a:avLst/>
              <a:gdLst/>
              <a:ahLst/>
              <a:cxnLst/>
              <a:rect l="l" t="t" r="r" b="b"/>
              <a:pathLst>
                <a:path w="6961" h="5018" extrusionOk="0">
                  <a:moveTo>
                    <a:pt x="593" y="1"/>
                  </a:moveTo>
                  <a:cubicBezTo>
                    <a:pt x="0" y="1"/>
                    <a:pt x="3738" y="3803"/>
                    <a:pt x="3738" y="3803"/>
                  </a:cubicBezTo>
                  <a:cubicBezTo>
                    <a:pt x="3738" y="3803"/>
                    <a:pt x="5956" y="5017"/>
                    <a:pt x="6533" y="5017"/>
                  </a:cubicBezTo>
                  <a:cubicBezTo>
                    <a:pt x="6960" y="5017"/>
                    <a:pt x="6488" y="4352"/>
                    <a:pt x="3551" y="2035"/>
                  </a:cubicBezTo>
                  <a:cubicBezTo>
                    <a:pt x="1658" y="542"/>
                    <a:pt x="817" y="1"/>
                    <a:pt x="5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7"/>
            <p:cNvSpPr/>
            <p:nvPr/>
          </p:nvSpPr>
          <p:spPr>
            <a:xfrm>
              <a:off x="1905825" y="951875"/>
              <a:ext cx="811375" cy="1078925"/>
            </a:xfrm>
            <a:custGeom>
              <a:avLst/>
              <a:gdLst/>
              <a:ahLst/>
              <a:cxnLst/>
              <a:rect l="l" t="t" r="r" b="b"/>
              <a:pathLst>
                <a:path w="32455" h="43157" extrusionOk="0">
                  <a:moveTo>
                    <a:pt x="23629" y="1"/>
                  </a:moveTo>
                  <a:cubicBezTo>
                    <a:pt x="22178" y="1"/>
                    <a:pt x="20524" y="415"/>
                    <a:pt x="18700" y="1528"/>
                  </a:cubicBezTo>
                  <a:cubicBezTo>
                    <a:pt x="11536" y="5894"/>
                    <a:pt x="16205" y="16176"/>
                    <a:pt x="7931" y="19060"/>
                  </a:cubicBezTo>
                  <a:cubicBezTo>
                    <a:pt x="0" y="21824"/>
                    <a:pt x="486" y="43156"/>
                    <a:pt x="15642" y="43156"/>
                  </a:cubicBezTo>
                  <a:cubicBezTo>
                    <a:pt x="16298" y="43156"/>
                    <a:pt x="16980" y="43116"/>
                    <a:pt x="17691" y="43033"/>
                  </a:cubicBezTo>
                  <a:cubicBezTo>
                    <a:pt x="28580" y="41762"/>
                    <a:pt x="32455" y="31835"/>
                    <a:pt x="32455" y="31835"/>
                  </a:cubicBezTo>
                  <a:lnTo>
                    <a:pt x="30391" y="3552"/>
                  </a:lnTo>
                  <a:cubicBezTo>
                    <a:pt x="30391" y="3552"/>
                    <a:pt x="27876" y="1"/>
                    <a:pt x="236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7"/>
            <p:cNvSpPr/>
            <p:nvPr/>
          </p:nvSpPr>
          <p:spPr>
            <a:xfrm>
              <a:off x="2605275" y="951625"/>
              <a:ext cx="758650" cy="1136325"/>
            </a:xfrm>
            <a:custGeom>
              <a:avLst/>
              <a:gdLst/>
              <a:ahLst/>
              <a:cxnLst/>
              <a:rect l="l" t="t" r="r" b="b"/>
              <a:pathLst>
                <a:path w="30346" h="45453" extrusionOk="0">
                  <a:moveTo>
                    <a:pt x="6549" y="1"/>
                  </a:moveTo>
                  <a:cubicBezTo>
                    <a:pt x="2417" y="1"/>
                    <a:pt x="1260" y="4598"/>
                    <a:pt x="1260" y="4598"/>
                  </a:cubicBezTo>
                  <a:lnTo>
                    <a:pt x="1" y="41613"/>
                  </a:lnTo>
                  <a:cubicBezTo>
                    <a:pt x="1" y="41613"/>
                    <a:pt x="7027" y="45453"/>
                    <a:pt x="12928" y="45453"/>
                  </a:cubicBezTo>
                  <a:cubicBezTo>
                    <a:pt x="15563" y="45453"/>
                    <a:pt x="17974" y="44687"/>
                    <a:pt x="19434" y="42471"/>
                  </a:cubicBezTo>
                  <a:cubicBezTo>
                    <a:pt x="23560" y="36208"/>
                    <a:pt x="18577" y="34470"/>
                    <a:pt x="23721" y="28753"/>
                  </a:cubicBezTo>
                  <a:cubicBezTo>
                    <a:pt x="30346" y="21392"/>
                    <a:pt x="27684" y="12210"/>
                    <a:pt x="21149" y="10464"/>
                  </a:cubicBezTo>
                  <a:cubicBezTo>
                    <a:pt x="14612" y="8716"/>
                    <a:pt x="15433" y="1890"/>
                    <a:pt x="8002" y="175"/>
                  </a:cubicBezTo>
                  <a:cubicBezTo>
                    <a:pt x="7481" y="55"/>
                    <a:pt x="6998" y="1"/>
                    <a:pt x="65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7"/>
            <p:cNvSpPr/>
            <p:nvPr/>
          </p:nvSpPr>
          <p:spPr>
            <a:xfrm>
              <a:off x="2348125" y="1542100"/>
              <a:ext cx="452350" cy="409975"/>
            </a:xfrm>
            <a:custGeom>
              <a:avLst/>
              <a:gdLst/>
              <a:ahLst/>
              <a:cxnLst/>
              <a:rect l="l" t="t" r="r" b="b"/>
              <a:pathLst>
                <a:path w="18094" h="16399" extrusionOk="0">
                  <a:moveTo>
                    <a:pt x="3724" y="0"/>
                  </a:moveTo>
                  <a:lnTo>
                    <a:pt x="4741" y="10160"/>
                  </a:lnTo>
                  <a:lnTo>
                    <a:pt x="1087" y="10709"/>
                  </a:lnTo>
                  <a:lnTo>
                    <a:pt x="0" y="13676"/>
                  </a:lnTo>
                  <a:lnTo>
                    <a:pt x="12265" y="16399"/>
                  </a:lnTo>
                  <a:lnTo>
                    <a:pt x="18094" y="9915"/>
                  </a:lnTo>
                  <a:lnTo>
                    <a:pt x="13081" y="9181"/>
                  </a:lnTo>
                  <a:lnTo>
                    <a:pt x="12749" y="2878"/>
                  </a:lnTo>
                  <a:lnTo>
                    <a:pt x="3724" y="0"/>
                  </a:lnTo>
                  <a:close/>
                </a:path>
              </a:pathLst>
            </a:custGeom>
            <a:solidFill>
              <a:srgbClr val="FFC1B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7"/>
            <p:cNvSpPr/>
            <p:nvPr/>
          </p:nvSpPr>
          <p:spPr>
            <a:xfrm>
              <a:off x="2348125" y="1551825"/>
              <a:ext cx="452350" cy="400250"/>
            </a:xfrm>
            <a:custGeom>
              <a:avLst/>
              <a:gdLst/>
              <a:ahLst/>
              <a:cxnLst/>
              <a:rect l="l" t="t" r="r" b="b"/>
              <a:pathLst>
                <a:path w="18094" h="16010" extrusionOk="0">
                  <a:moveTo>
                    <a:pt x="3699" y="0"/>
                  </a:moveTo>
                  <a:lnTo>
                    <a:pt x="4741" y="9771"/>
                  </a:lnTo>
                  <a:lnTo>
                    <a:pt x="1087" y="10320"/>
                  </a:lnTo>
                  <a:lnTo>
                    <a:pt x="0" y="13287"/>
                  </a:lnTo>
                  <a:lnTo>
                    <a:pt x="12265" y="16010"/>
                  </a:lnTo>
                  <a:lnTo>
                    <a:pt x="18094" y="9526"/>
                  </a:lnTo>
                  <a:lnTo>
                    <a:pt x="13081" y="8792"/>
                  </a:lnTo>
                  <a:lnTo>
                    <a:pt x="12749" y="2489"/>
                  </a:lnTo>
                  <a:lnTo>
                    <a:pt x="36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7"/>
            <p:cNvSpPr/>
            <p:nvPr/>
          </p:nvSpPr>
          <p:spPr>
            <a:xfrm>
              <a:off x="2329625" y="1351525"/>
              <a:ext cx="154750" cy="196925"/>
            </a:xfrm>
            <a:custGeom>
              <a:avLst/>
              <a:gdLst/>
              <a:ahLst/>
              <a:cxnLst/>
              <a:rect l="l" t="t" r="r" b="b"/>
              <a:pathLst>
                <a:path w="6190" h="7877" extrusionOk="0">
                  <a:moveTo>
                    <a:pt x="2782" y="1"/>
                  </a:moveTo>
                  <a:cubicBezTo>
                    <a:pt x="2677" y="1"/>
                    <a:pt x="2571" y="9"/>
                    <a:pt x="2466" y="26"/>
                  </a:cubicBezTo>
                  <a:cubicBezTo>
                    <a:pt x="948" y="270"/>
                    <a:pt x="0" y="2220"/>
                    <a:pt x="349" y="4380"/>
                  </a:cubicBezTo>
                  <a:cubicBezTo>
                    <a:pt x="671" y="6391"/>
                    <a:pt x="2003" y="7876"/>
                    <a:pt x="3408" y="7876"/>
                  </a:cubicBezTo>
                  <a:cubicBezTo>
                    <a:pt x="3513" y="7876"/>
                    <a:pt x="3618" y="7868"/>
                    <a:pt x="3724" y="7851"/>
                  </a:cubicBezTo>
                  <a:cubicBezTo>
                    <a:pt x="5240" y="7607"/>
                    <a:pt x="6189" y="5658"/>
                    <a:pt x="5841" y="3498"/>
                  </a:cubicBezTo>
                  <a:cubicBezTo>
                    <a:pt x="5519" y="1487"/>
                    <a:pt x="4187" y="1"/>
                    <a:pt x="27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7"/>
            <p:cNvSpPr/>
            <p:nvPr/>
          </p:nvSpPr>
          <p:spPr>
            <a:xfrm>
              <a:off x="2363225" y="1081675"/>
              <a:ext cx="584600" cy="637050"/>
            </a:xfrm>
            <a:custGeom>
              <a:avLst/>
              <a:gdLst/>
              <a:ahLst/>
              <a:cxnLst/>
              <a:rect l="l" t="t" r="r" b="b"/>
              <a:pathLst>
                <a:path w="23384" h="25482" extrusionOk="0">
                  <a:moveTo>
                    <a:pt x="9056" y="0"/>
                  </a:moveTo>
                  <a:cubicBezTo>
                    <a:pt x="3086" y="0"/>
                    <a:pt x="2778" y="5222"/>
                    <a:pt x="1499" y="10452"/>
                  </a:cubicBezTo>
                  <a:cubicBezTo>
                    <a:pt x="0" y="16577"/>
                    <a:pt x="3987" y="25028"/>
                    <a:pt x="13983" y="25468"/>
                  </a:cubicBezTo>
                  <a:cubicBezTo>
                    <a:pt x="14180" y="25477"/>
                    <a:pt x="14373" y="25481"/>
                    <a:pt x="14564" y="25481"/>
                  </a:cubicBezTo>
                  <a:cubicBezTo>
                    <a:pt x="20139" y="25481"/>
                    <a:pt x="23384" y="21756"/>
                    <a:pt x="22159" y="12426"/>
                  </a:cubicBezTo>
                  <a:cubicBezTo>
                    <a:pt x="20628" y="749"/>
                    <a:pt x="13357" y="485"/>
                    <a:pt x="12703" y="485"/>
                  </a:cubicBezTo>
                  <a:cubicBezTo>
                    <a:pt x="12672" y="485"/>
                    <a:pt x="12655" y="486"/>
                    <a:pt x="12655" y="486"/>
                  </a:cubicBezTo>
                  <a:cubicBezTo>
                    <a:pt x="11267" y="153"/>
                    <a:pt x="10079" y="0"/>
                    <a:pt x="9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7"/>
            <p:cNvSpPr/>
            <p:nvPr/>
          </p:nvSpPr>
          <p:spPr>
            <a:xfrm>
              <a:off x="2099925" y="988850"/>
              <a:ext cx="579700" cy="749625"/>
            </a:xfrm>
            <a:custGeom>
              <a:avLst/>
              <a:gdLst/>
              <a:ahLst/>
              <a:cxnLst/>
              <a:rect l="l" t="t" r="r" b="b"/>
              <a:pathLst>
                <a:path w="23188" h="29985" extrusionOk="0">
                  <a:moveTo>
                    <a:pt x="18331" y="1"/>
                  </a:moveTo>
                  <a:cubicBezTo>
                    <a:pt x="14386" y="1"/>
                    <a:pt x="9657" y="3774"/>
                    <a:pt x="9724" y="6334"/>
                  </a:cubicBezTo>
                  <a:cubicBezTo>
                    <a:pt x="9828" y="10294"/>
                    <a:pt x="10775" y="14930"/>
                    <a:pt x="5388" y="17949"/>
                  </a:cubicBezTo>
                  <a:cubicBezTo>
                    <a:pt x="1" y="20967"/>
                    <a:pt x="2545" y="29664"/>
                    <a:pt x="5982" y="29936"/>
                  </a:cubicBezTo>
                  <a:cubicBezTo>
                    <a:pt x="6387" y="29968"/>
                    <a:pt x="6743" y="29984"/>
                    <a:pt x="7049" y="29984"/>
                  </a:cubicBezTo>
                  <a:cubicBezTo>
                    <a:pt x="9334" y="29984"/>
                    <a:pt x="8877" y="29101"/>
                    <a:pt x="6330" y="27608"/>
                  </a:cubicBezTo>
                  <a:cubicBezTo>
                    <a:pt x="3441" y="25915"/>
                    <a:pt x="2153" y="19363"/>
                    <a:pt x="9292" y="18378"/>
                  </a:cubicBezTo>
                  <a:cubicBezTo>
                    <a:pt x="16431" y="17392"/>
                    <a:pt x="14605" y="15029"/>
                    <a:pt x="15400" y="10436"/>
                  </a:cubicBezTo>
                  <a:cubicBezTo>
                    <a:pt x="16196" y="5844"/>
                    <a:pt x="23187" y="4199"/>
                    <a:pt x="23187" y="4199"/>
                  </a:cubicBezTo>
                  <a:cubicBezTo>
                    <a:pt x="22411" y="1129"/>
                    <a:pt x="20488" y="1"/>
                    <a:pt x="183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7"/>
            <p:cNvSpPr/>
            <p:nvPr/>
          </p:nvSpPr>
          <p:spPr>
            <a:xfrm>
              <a:off x="2390200" y="1384525"/>
              <a:ext cx="78475" cy="113100"/>
            </a:xfrm>
            <a:custGeom>
              <a:avLst/>
              <a:gdLst/>
              <a:ahLst/>
              <a:cxnLst/>
              <a:rect l="l" t="t" r="r" b="b"/>
              <a:pathLst>
                <a:path w="3139" h="4524" extrusionOk="0">
                  <a:moveTo>
                    <a:pt x="2030" y="0"/>
                  </a:moveTo>
                  <a:lnTo>
                    <a:pt x="1" y="1008"/>
                  </a:lnTo>
                  <a:cubicBezTo>
                    <a:pt x="1" y="1008"/>
                    <a:pt x="973" y="4523"/>
                    <a:pt x="1944" y="4523"/>
                  </a:cubicBezTo>
                  <a:cubicBezTo>
                    <a:pt x="2001" y="4523"/>
                    <a:pt x="2058" y="4511"/>
                    <a:pt x="2115" y="4485"/>
                  </a:cubicBezTo>
                  <a:cubicBezTo>
                    <a:pt x="3139" y="4020"/>
                    <a:pt x="2030" y="0"/>
                    <a:pt x="2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7"/>
            <p:cNvSpPr/>
            <p:nvPr/>
          </p:nvSpPr>
          <p:spPr>
            <a:xfrm>
              <a:off x="2483250" y="1076950"/>
              <a:ext cx="257800" cy="359325"/>
            </a:xfrm>
            <a:custGeom>
              <a:avLst/>
              <a:gdLst/>
              <a:ahLst/>
              <a:cxnLst/>
              <a:rect l="l" t="t" r="r" b="b"/>
              <a:pathLst>
                <a:path w="10312" h="14373" extrusionOk="0">
                  <a:moveTo>
                    <a:pt x="9499" y="0"/>
                  </a:moveTo>
                  <a:cubicBezTo>
                    <a:pt x="9474" y="0"/>
                    <a:pt x="9448" y="1"/>
                    <a:pt x="9422" y="1"/>
                  </a:cubicBezTo>
                  <a:cubicBezTo>
                    <a:pt x="8637" y="5"/>
                    <a:pt x="7854" y="89"/>
                    <a:pt x="7085" y="249"/>
                  </a:cubicBezTo>
                  <a:cubicBezTo>
                    <a:pt x="6125" y="441"/>
                    <a:pt x="5003" y="785"/>
                    <a:pt x="3889" y="1444"/>
                  </a:cubicBezTo>
                  <a:cubicBezTo>
                    <a:pt x="3334" y="1775"/>
                    <a:pt x="2785" y="2193"/>
                    <a:pt x="2306" y="2728"/>
                  </a:cubicBezTo>
                  <a:cubicBezTo>
                    <a:pt x="1806" y="3278"/>
                    <a:pt x="1423" y="3924"/>
                    <a:pt x="1182" y="4626"/>
                  </a:cubicBezTo>
                  <a:cubicBezTo>
                    <a:pt x="1122" y="4805"/>
                    <a:pt x="1082" y="4990"/>
                    <a:pt x="1034" y="5172"/>
                  </a:cubicBezTo>
                  <a:lnTo>
                    <a:pt x="945" y="5664"/>
                  </a:lnTo>
                  <a:cubicBezTo>
                    <a:pt x="883" y="5963"/>
                    <a:pt x="851" y="6301"/>
                    <a:pt x="816" y="6640"/>
                  </a:cubicBezTo>
                  <a:cubicBezTo>
                    <a:pt x="746" y="7308"/>
                    <a:pt x="746" y="7935"/>
                    <a:pt x="759" y="8550"/>
                  </a:cubicBezTo>
                  <a:cubicBezTo>
                    <a:pt x="797" y="9766"/>
                    <a:pt x="960" y="10864"/>
                    <a:pt x="1002" y="11751"/>
                  </a:cubicBezTo>
                  <a:cubicBezTo>
                    <a:pt x="1022" y="12144"/>
                    <a:pt x="1000" y="12539"/>
                    <a:pt x="935" y="12928"/>
                  </a:cubicBezTo>
                  <a:cubicBezTo>
                    <a:pt x="848" y="13252"/>
                    <a:pt x="734" y="13539"/>
                    <a:pt x="582" y="13750"/>
                  </a:cubicBezTo>
                  <a:lnTo>
                    <a:pt x="366" y="14030"/>
                  </a:lnTo>
                  <a:lnTo>
                    <a:pt x="168" y="14213"/>
                  </a:lnTo>
                  <a:lnTo>
                    <a:pt x="0" y="14373"/>
                  </a:lnTo>
                  <a:lnTo>
                    <a:pt x="221" y="14299"/>
                  </a:lnTo>
                  <a:lnTo>
                    <a:pt x="490" y="14203"/>
                  </a:lnTo>
                  <a:cubicBezTo>
                    <a:pt x="590" y="14150"/>
                    <a:pt x="701" y="14080"/>
                    <a:pt x="829" y="14000"/>
                  </a:cubicBezTo>
                  <a:cubicBezTo>
                    <a:pt x="965" y="13928"/>
                    <a:pt x="1068" y="13794"/>
                    <a:pt x="1210" y="13669"/>
                  </a:cubicBezTo>
                  <a:cubicBezTo>
                    <a:pt x="1346" y="13539"/>
                    <a:pt x="1442" y="13361"/>
                    <a:pt x="1565" y="13178"/>
                  </a:cubicBezTo>
                  <a:cubicBezTo>
                    <a:pt x="1762" y="12799"/>
                    <a:pt x="1936" y="12333"/>
                    <a:pt x="2017" y="11837"/>
                  </a:cubicBezTo>
                  <a:cubicBezTo>
                    <a:pt x="2113" y="11340"/>
                    <a:pt x="2173" y="10809"/>
                    <a:pt x="2213" y="10265"/>
                  </a:cubicBezTo>
                  <a:cubicBezTo>
                    <a:pt x="2251" y="9730"/>
                    <a:pt x="2290" y="9167"/>
                    <a:pt x="2331" y="8583"/>
                  </a:cubicBezTo>
                  <a:cubicBezTo>
                    <a:pt x="2379" y="8017"/>
                    <a:pt x="2436" y="7422"/>
                    <a:pt x="2521" y="6861"/>
                  </a:cubicBezTo>
                  <a:lnTo>
                    <a:pt x="2586" y="6439"/>
                  </a:lnTo>
                  <a:lnTo>
                    <a:pt x="2673" y="5985"/>
                  </a:lnTo>
                  <a:cubicBezTo>
                    <a:pt x="2732" y="5648"/>
                    <a:pt x="2783" y="5432"/>
                    <a:pt x="2863" y="5186"/>
                  </a:cubicBezTo>
                  <a:cubicBezTo>
                    <a:pt x="3020" y="4705"/>
                    <a:pt x="3282" y="4259"/>
                    <a:pt x="3608" y="3848"/>
                  </a:cubicBezTo>
                  <a:cubicBezTo>
                    <a:pt x="3937" y="3440"/>
                    <a:pt x="4335" y="3072"/>
                    <a:pt x="4762" y="2747"/>
                  </a:cubicBezTo>
                  <a:cubicBezTo>
                    <a:pt x="5620" y="2096"/>
                    <a:pt x="6566" y="1609"/>
                    <a:pt x="7398" y="1213"/>
                  </a:cubicBezTo>
                  <a:cubicBezTo>
                    <a:pt x="8236" y="831"/>
                    <a:pt x="8969" y="543"/>
                    <a:pt x="9486" y="346"/>
                  </a:cubicBezTo>
                  <a:lnTo>
                    <a:pt x="10311" y="42"/>
                  </a:lnTo>
                  <a:cubicBezTo>
                    <a:pt x="10311" y="42"/>
                    <a:pt x="10017" y="0"/>
                    <a:pt x="9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7"/>
            <p:cNvSpPr/>
            <p:nvPr/>
          </p:nvSpPr>
          <p:spPr>
            <a:xfrm>
              <a:off x="1852725" y="502325"/>
              <a:ext cx="592200" cy="1685475"/>
            </a:xfrm>
            <a:custGeom>
              <a:avLst/>
              <a:gdLst/>
              <a:ahLst/>
              <a:cxnLst/>
              <a:rect l="l" t="t" r="r" b="b"/>
              <a:pathLst>
                <a:path w="23688" h="67419" extrusionOk="0">
                  <a:moveTo>
                    <a:pt x="2319" y="0"/>
                  </a:moveTo>
                  <a:cubicBezTo>
                    <a:pt x="2086" y="0"/>
                    <a:pt x="2189" y="1265"/>
                    <a:pt x="3026" y="5069"/>
                  </a:cubicBezTo>
                  <a:cubicBezTo>
                    <a:pt x="3026" y="5069"/>
                    <a:pt x="1441" y="1094"/>
                    <a:pt x="1091" y="1094"/>
                  </a:cubicBezTo>
                  <a:cubicBezTo>
                    <a:pt x="901" y="1094"/>
                    <a:pt x="1075" y="2268"/>
                    <a:pt x="2067" y="5891"/>
                  </a:cubicBezTo>
                  <a:cubicBezTo>
                    <a:pt x="2067" y="5891"/>
                    <a:pt x="605" y="2418"/>
                    <a:pt x="217" y="2418"/>
                  </a:cubicBezTo>
                  <a:cubicBezTo>
                    <a:pt x="0" y="2418"/>
                    <a:pt x="120" y="3507"/>
                    <a:pt x="1021" y="6902"/>
                  </a:cubicBezTo>
                  <a:cubicBezTo>
                    <a:pt x="1021" y="6902"/>
                    <a:pt x="9169" y="46221"/>
                    <a:pt x="16914" y="62261"/>
                  </a:cubicBezTo>
                  <a:cubicBezTo>
                    <a:pt x="18713" y="65988"/>
                    <a:pt x="19967" y="67419"/>
                    <a:pt x="20831" y="67419"/>
                  </a:cubicBezTo>
                  <a:cubicBezTo>
                    <a:pt x="23687" y="67419"/>
                    <a:pt x="22294" y="51805"/>
                    <a:pt x="22294" y="51805"/>
                  </a:cubicBezTo>
                  <a:cubicBezTo>
                    <a:pt x="22294" y="51805"/>
                    <a:pt x="11190" y="24414"/>
                    <a:pt x="6347" y="6843"/>
                  </a:cubicBezTo>
                  <a:cubicBezTo>
                    <a:pt x="6347" y="6843"/>
                    <a:pt x="5519" y="167"/>
                    <a:pt x="4990" y="167"/>
                  </a:cubicBezTo>
                  <a:cubicBezTo>
                    <a:pt x="4762" y="167"/>
                    <a:pt x="4590" y="1413"/>
                    <a:pt x="4564" y="4979"/>
                  </a:cubicBezTo>
                  <a:cubicBezTo>
                    <a:pt x="4564" y="4979"/>
                    <a:pt x="2781" y="0"/>
                    <a:pt x="23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7"/>
            <p:cNvSpPr/>
            <p:nvPr/>
          </p:nvSpPr>
          <p:spPr>
            <a:xfrm>
              <a:off x="1994150" y="598000"/>
              <a:ext cx="64800" cy="188125"/>
            </a:xfrm>
            <a:custGeom>
              <a:avLst/>
              <a:gdLst/>
              <a:ahLst/>
              <a:cxnLst/>
              <a:rect l="l" t="t" r="r" b="b"/>
              <a:pathLst>
                <a:path w="2592" h="7525" extrusionOk="0">
                  <a:moveTo>
                    <a:pt x="2392" y="0"/>
                  </a:moveTo>
                  <a:cubicBezTo>
                    <a:pt x="2091" y="0"/>
                    <a:pt x="1041" y="2259"/>
                    <a:pt x="1041" y="2259"/>
                  </a:cubicBezTo>
                  <a:cubicBezTo>
                    <a:pt x="1041" y="2259"/>
                    <a:pt x="0" y="7524"/>
                    <a:pt x="304" y="7524"/>
                  </a:cubicBezTo>
                  <a:cubicBezTo>
                    <a:pt x="426" y="7524"/>
                    <a:pt x="765" y="6677"/>
                    <a:pt x="1474" y="4303"/>
                  </a:cubicBezTo>
                  <a:cubicBezTo>
                    <a:pt x="2461" y="995"/>
                    <a:pt x="2591" y="0"/>
                    <a:pt x="23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7"/>
            <p:cNvSpPr/>
            <p:nvPr/>
          </p:nvSpPr>
          <p:spPr>
            <a:xfrm>
              <a:off x="2110050" y="1623675"/>
              <a:ext cx="939400" cy="1043450"/>
            </a:xfrm>
            <a:custGeom>
              <a:avLst/>
              <a:gdLst/>
              <a:ahLst/>
              <a:cxnLst/>
              <a:rect l="l" t="t" r="r" b="b"/>
              <a:pathLst>
                <a:path w="37576" h="41738" extrusionOk="0">
                  <a:moveTo>
                    <a:pt x="10212" y="1"/>
                  </a:moveTo>
                  <a:lnTo>
                    <a:pt x="1" y="3714"/>
                  </a:lnTo>
                  <a:cubicBezTo>
                    <a:pt x="3547" y="14822"/>
                    <a:pt x="9550" y="26794"/>
                    <a:pt x="9550" y="26794"/>
                  </a:cubicBezTo>
                  <a:lnTo>
                    <a:pt x="7232" y="39415"/>
                  </a:lnTo>
                  <a:cubicBezTo>
                    <a:pt x="13205" y="41116"/>
                    <a:pt x="18158" y="41738"/>
                    <a:pt x="22209" y="41738"/>
                  </a:cubicBezTo>
                  <a:cubicBezTo>
                    <a:pt x="33237" y="41738"/>
                    <a:pt x="37575" y="37128"/>
                    <a:pt x="37575" y="37128"/>
                  </a:cubicBezTo>
                  <a:lnTo>
                    <a:pt x="34018" y="26288"/>
                  </a:lnTo>
                  <a:cubicBezTo>
                    <a:pt x="34018" y="26288"/>
                    <a:pt x="34807" y="14297"/>
                    <a:pt x="34089" y="9680"/>
                  </a:cubicBezTo>
                  <a:cubicBezTo>
                    <a:pt x="33566" y="6312"/>
                    <a:pt x="27697" y="5856"/>
                    <a:pt x="24558" y="5856"/>
                  </a:cubicBezTo>
                  <a:cubicBezTo>
                    <a:pt x="23393" y="5856"/>
                    <a:pt x="22604" y="5919"/>
                    <a:pt x="22604" y="5919"/>
                  </a:cubicBezTo>
                  <a:cubicBezTo>
                    <a:pt x="21264" y="8155"/>
                    <a:pt x="19759" y="8855"/>
                    <a:pt x="18401" y="8855"/>
                  </a:cubicBezTo>
                  <a:cubicBezTo>
                    <a:pt x="16128" y="8855"/>
                    <a:pt x="14264" y="6896"/>
                    <a:pt x="14264" y="6896"/>
                  </a:cubicBezTo>
                  <a:lnTo>
                    <a:pt x="13065" y="6932"/>
                  </a:lnTo>
                  <a:lnTo>
                    <a:pt x="1021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7"/>
            <p:cNvSpPr/>
            <p:nvPr/>
          </p:nvSpPr>
          <p:spPr>
            <a:xfrm>
              <a:off x="2269275" y="2123925"/>
              <a:ext cx="780150" cy="543175"/>
            </a:xfrm>
            <a:custGeom>
              <a:avLst/>
              <a:gdLst/>
              <a:ahLst/>
              <a:cxnLst/>
              <a:rect l="l" t="t" r="r" b="b"/>
              <a:pathLst>
                <a:path w="31206" h="21727" extrusionOk="0">
                  <a:moveTo>
                    <a:pt x="0" y="0"/>
                  </a:moveTo>
                  <a:lnTo>
                    <a:pt x="0" y="0"/>
                  </a:lnTo>
                  <a:cubicBezTo>
                    <a:pt x="1813" y="4055"/>
                    <a:pt x="3181" y="6782"/>
                    <a:pt x="3181" y="6782"/>
                  </a:cubicBezTo>
                  <a:lnTo>
                    <a:pt x="861" y="19404"/>
                  </a:lnTo>
                  <a:cubicBezTo>
                    <a:pt x="6834" y="21104"/>
                    <a:pt x="11787" y="21726"/>
                    <a:pt x="15838" y="21726"/>
                  </a:cubicBezTo>
                  <a:cubicBezTo>
                    <a:pt x="26867" y="21726"/>
                    <a:pt x="31205" y="17117"/>
                    <a:pt x="31205" y="17117"/>
                  </a:cubicBezTo>
                  <a:lnTo>
                    <a:pt x="27951" y="7205"/>
                  </a:lnTo>
                  <a:cubicBezTo>
                    <a:pt x="27851" y="7206"/>
                    <a:pt x="27750" y="7206"/>
                    <a:pt x="27649" y="7206"/>
                  </a:cubicBezTo>
                  <a:cubicBezTo>
                    <a:pt x="24075" y="7206"/>
                    <a:pt x="20481" y="6729"/>
                    <a:pt x="17089" y="5985"/>
                  </a:cubicBezTo>
                  <a:cubicBezTo>
                    <a:pt x="11232" y="4701"/>
                    <a:pt x="5437" y="268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7"/>
            <p:cNvSpPr/>
            <p:nvPr/>
          </p:nvSpPr>
          <p:spPr>
            <a:xfrm>
              <a:off x="2803200" y="1888725"/>
              <a:ext cx="375450" cy="345375"/>
            </a:xfrm>
            <a:custGeom>
              <a:avLst/>
              <a:gdLst/>
              <a:ahLst/>
              <a:cxnLst/>
              <a:rect l="l" t="t" r="r" b="b"/>
              <a:pathLst>
                <a:path w="15018" h="13815" extrusionOk="0">
                  <a:moveTo>
                    <a:pt x="5752" y="1"/>
                  </a:moveTo>
                  <a:cubicBezTo>
                    <a:pt x="5752" y="1"/>
                    <a:pt x="0" y="13815"/>
                    <a:pt x="3819" y="13815"/>
                  </a:cubicBezTo>
                  <a:cubicBezTo>
                    <a:pt x="4439" y="13815"/>
                    <a:pt x="5310" y="13451"/>
                    <a:pt x="6499" y="12606"/>
                  </a:cubicBezTo>
                  <a:cubicBezTo>
                    <a:pt x="15017" y="6552"/>
                    <a:pt x="5752" y="1"/>
                    <a:pt x="57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7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rgbClr val="DE73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7"/>
            <p:cNvSpPr/>
            <p:nvPr/>
          </p:nvSpPr>
          <p:spPr>
            <a:xfrm>
              <a:off x="1194050" y="1666500"/>
              <a:ext cx="447025" cy="380775"/>
            </a:xfrm>
            <a:custGeom>
              <a:avLst/>
              <a:gdLst/>
              <a:ahLst/>
              <a:cxnLst/>
              <a:rect l="l" t="t" r="r" b="b"/>
              <a:pathLst>
                <a:path w="17881" h="15231" extrusionOk="0">
                  <a:moveTo>
                    <a:pt x="6999" y="0"/>
                  </a:moveTo>
                  <a:lnTo>
                    <a:pt x="5218" y="7755"/>
                  </a:lnTo>
                  <a:lnTo>
                    <a:pt x="1653" y="7504"/>
                  </a:lnTo>
                  <a:lnTo>
                    <a:pt x="0" y="10077"/>
                  </a:lnTo>
                  <a:lnTo>
                    <a:pt x="11010" y="15231"/>
                  </a:lnTo>
                  <a:lnTo>
                    <a:pt x="17880" y="10335"/>
                  </a:lnTo>
                  <a:lnTo>
                    <a:pt x="13300" y="8586"/>
                  </a:lnTo>
                  <a:lnTo>
                    <a:pt x="14314" y="2564"/>
                  </a:lnTo>
                  <a:lnTo>
                    <a:pt x="69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7"/>
            <p:cNvSpPr/>
            <p:nvPr/>
          </p:nvSpPr>
          <p:spPr>
            <a:xfrm>
              <a:off x="1234375" y="1530025"/>
              <a:ext cx="130775" cy="136900"/>
            </a:xfrm>
            <a:custGeom>
              <a:avLst/>
              <a:gdLst/>
              <a:ahLst/>
              <a:cxnLst/>
              <a:rect l="l" t="t" r="r" b="b"/>
              <a:pathLst>
                <a:path w="5231" h="5476" extrusionOk="0">
                  <a:moveTo>
                    <a:pt x="1768" y="0"/>
                  </a:moveTo>
                  <a:cubicBezTo>
                    <a:pt x="1768" y="1"/>
                    <a:pt x="0" y="1475"/>
                    <a:pt x="4026" y="5108"/>
                  </a:cubicBezTo>
                  <a:cubicBezTo>
                    <a:pt x="4309" y="5364"/>
                    <a:pt x="4486" y="5476"/>
                    <a:pt x="4579" y="5476"/>
                  </a:cubicBezTo>
                  <a:cubicBezTo>
                    <a:pt x="5231" y="5476"/>
                    <a:pt x="1768" y="1"/>
                    <a:pt x="17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7"/>
            <p:cNvSpPr/>
            <p:nvPr/>
          </p:nvSpPr>
          <p:spPr>
            <a:xfrm>
              <a:off x="1201600" y="1392475"/>
              <a:ext cx="211750" cy="191875"/>
            </a:xfrm>
            <a:custGeom>
              <a:avLst/>
              <a:gdLst/>
              <a:ahLst/>
              <a:cxnLst/>
              <a:rect l="l" t="t" r="r" b="b"/>
              <a:pathLst>
                <a:path w="8470" h="7675" extrusionOk="0">
                  <a:moveTo>
                    <a:pt x="4203" y="0"/>
                  </a:moveTo>
                  <a:cubicBezTo>
                    <a:pt x="2375" y="0"/>
                    <a:pt x="752" y="1270"/>
                    <a:pt x="400" y="3100"/>
                  </a:cubicBezTo>
                  <a:cubicBezTo>
                    <a:pt x="1" y="5179"/>
                    <a:pt x="1393" y="7194"/>
                    <a:pt x="3511" y="7602"/>
                  </a:cubicBezTo>
                  <a:cubicBezTo>
                    <a:pt x="3764" y="7651"/>
                    <a:pt x="4016" y="7674"/>
                    <a:pt x="4265" y="7674"/>
                  </a:cubicBezTo>
                  <a:cubicBezTo>
                    <a:pt x="6094" y="7674"/>
                    <a:pt x="7717" y="6405"/>
                    <a:pt x="8070" y="4574"/>
                  </a:cubicBezTo>
                  <a:cubicBezTo>
                    <a:pt x="8469" y="2496"/>
                    <a:pt x="7077" y="479"/>
                    <a:pt x="4958" y="73"/>
                  </a:cubicBezTo>
                  <a:cubicBezTo>
                    <a:pt x="4704" y="24"/>
                    <a:pt x="4452" y="0"/>
                    <a:pt x="4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7"/>
            <p:cNvSpPr/>
            <p:nvPr/>
          </p:nvSpPr>
          <p:spPr>
            <a:xfrm>
              <a:off x="1253200" y="1204250"/>
              <a:ext cx="558275" cy="657350"/>
            </a:xfrm>
            <a:custGeom>
              <a:avLst/>
              <a:gdLst/>
              <a:ahLst/>
              <a:cxnLst/>
              <a:rect l="l" t="t" r="r" b="b"/>
              <a:pathLst>
                <a:path w="22331" h="26294" extrusionOk="0">
                  <a:moveTo>
                    <a:pt x="10529" y="1"/>
                  </a:moveTo>
                  <a:cubicBezTo>
                    <a:pt x="6466" y="1"/>
                    <a:pt x="4662" y="3389"/>
                    <a:pt x="2704" y="7346"/>
                  </a:cubicBezTo>
                  <a:cubicBezTo>
                    <a:pt x="0" y="12815"/>
                    <a:pt x="2080" y="23494"/>
                    <a:pt x="11427" y="26014"/>
                  </a:cubicBezTo>
                  <a:cubicBezTo>
                    <a:pt x="12121" y="26201"/>
                    <a:pt x="12795" y="26294"/>
                    <a:pt x="13444" y="26294"/>
                  </a:cubicBezTo>
                  <a:cubicBezTo>
                    <a:pt x="17978" y="26294"/>
                    <a:pt x="21293" y="21783"/>
                    <a:pt x="21799" y="13561"/>
                  </a:cubicBezTo>
                  <a:cubicBezTo>
                    <a:pt x="22330" y="4951"/>
                    <a:pt x="16308" y="1641"/>
                    <a:pt x="16308" y="1641"/>
                  </a:cubicBezTo>
                  <a:cubicBezTo>
                    <a:pt x="13963" y="495"/>
                    <a:pt x="12081" y="1"/>
                    <a:pt x="105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7"/>
            <p:cNvSpPr/>
            <p:nvPr/>
          </p:nvSpPr>
          <p:spPr>
            <a:xfrm>
              <a:off x="1165600" y="1043800"/>
              <a:ext cx="758725" cy="478450"/>
            </a:xfrm>
            <a:custGeom>
              <a:avLst/>
              <a:gdLst/>
              <a:ahLst/>
              <a:cxnLst/>
              <a:rect l="l" t="t" r="r" b="b"/>
              <a:pathLst>
                <a:path w="30349" h="19138" extrusionOk="0">
                  <a:moveTo>
                    <a:pt x="18688" y="1"/>
                  </a:moveTo>
                  <a:cubicBezTo>
                    <a:pt x="18582" y="1"/>
                    <a:pt x="18474" y="1"/>
                    <a:pt x="18366" y="3"/>
                  </a:cubicBezTo>
                  <a:cubicBezTo>
                    <a:pt x="14461" y="71"/>
                    <a:pt x="11683" y="902"/>
                    <a:pt x="9719" y="1961"/>
                  </a:cubicBezTo>
                  <a:lnTo>
                    <a:pt x="9719" y="1961"/>
                  </a:lnTo>
                  <a:cubicBezTo>
                    <a:pt x="9328" y="1777"/>
                    <a:pt x="8834" y="1663"/>
                    <a:pt x="8211" y="1663"/>
                  </a:cubicBezTo>
                  <a:cubicBezTo>
                    <a:pt x="7871" y="1663"/>
                    <a:pt x="7493" y="1697"/>
                    <a:pt x="7072" y="1771"/>
                  </a:cubicBezTo>
                  <a:cubicBezTo>
                    <a:pt x="2652" y="2557"/>
                    <a:pt x="1" y="9333"/>
                    <a:pt x="2358" y="15522"/>
                  </a:cubicBezTo>
                  <a:cubicBezTo>
                    <a:pt x="2358" y="15522"/>
                    <a:pt x="3835" y="14208"/>
                    <a:pt x="5139" y="14208"/>
                  </a:cubicBezTo>
                  <a:cubicBezTo>
                    <a:pt x="5261" y="14208"/>
                    <a:pt x="5382" y="14220"/>
                    <a:pt x="5500" y="14245"/>
                  </a:cubicBezTo>
                  <a:cubicBezTo>
                    <a:pt x="5500" y="14245"/>
                    <a:pt x="6875" y="16013"/>
                    <a:pt x="5894" y="19058"/>
                  </a:cubicBezTo>
                  <a:cubicBezTo>
                    <a:pt x="5894" y="19058"/>
                    <a:pt x="6078" y="19137"/>
                    <a:pt x="6351" y="19137"/>
                  </a:cubicBezTo>
                  <a:cubicBezTo>
                    <a:pt x="7170" y="19137"/>
                    <a:pt x="8791" y="18419"/>
                    <a:pt x="8643" y="12673"/>
                  </a:cubicBezTo>
                  <a:cubicBezTo>
                    <a:pt x="8643" y="12673"/>
                    <a:pt x="11198" y="11888"/>
                    <a:pt x="11492" y="9333"/>
                  </a:cubicBezTo>
                  <a:cubicBezTo>
                    <a:pt x="11492" y="9333"/>
                    <a:pt x="13947" y="13852"/>
                    <a:pt x="19055" y="14834"/>
                  </a:cubicBezTo>
                  <a:lnTo>
                    <a:pt x="17679" y="11690"/>
                  </a:lnTo>
                  <a:lnTo>
                    <a:pt x="17679" y="11690"/>
                  </a:lnTo>
                  <a:cubicBezTo>
                    <a:pt x="17679" y="11690"/>
                    <a:pt x="22491" y="15030"/>
                    <a:pt x="27993" y="15718"/>
                  </a:cubicBezTo>
                  <a:cubicBezTo>
                    <a:pt x="27993" y="15718"/>
                    <a:pt x="29879" y="9040"/>
                    <a:pt x="25480" y="4670"/>
                  </a:cubicBezTo>
                  <a:lnTo>
                    <a:pt x="25480" y="4670"/>
                  </a:lnTo>
                  <a:cubicBezTo>
                    <a:pt x="27330" y="6104"/>
                    <a:pt x="29584" y="8120"/>
                    <a:pt x="30349" y="9922"/>
                  </a:cubicBezTo>
                  <a:cubicBezTo>
                    <a:pt x="30349" y="9922"/>
                    <a:pt x="29674" y="1"/>
                    <a:pt x="18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7"/>
            <p:cNvSpPr/>
            <p:nvPr/>
          </p:nvSpPr>
          <p:spPr>
            <a:xfrm>
              <a:off x="1484575" y="2389175"/>
              <a:ext cx="445450" cy="466925"/>
            </a:xfrm>
            <a:custGeom>
              <a:avLst/>
              <a:gdLst/>
              <a:ahLst/>
              <a:cxnLst/>
              <a:rect l="l" t="t" r="r" b="b"/>
              <a:pathLst>
                <a:path w="17818" h="18677" extrusionOk="0">
                  <a:moveTo>
                    <a:pt x="1303" y="0"/>
                  </a:moveTo>
                  <a:cubicBezTo>
                    <a:pt x="1269" y="0"/>
                    <a:pt x="1245" y="17"/>
                    <a:pt x="1232" y="52"/>
                  </a:cubicBezTo>
                  <a:cubicBezTo>
                    <a:pt x="1" y="3385"/>
                    <a:pt x="2256" y="18677"/>
                    <a:pt x="4946" y="18677"/>
                  </a:cubicBezTo>
                  <a:cubicBezTo>
                    <a:pt x="5048" y="18677"/>
                    <a:pt x="5151" y="18655"/>
                    <a:pt x="5255" y="18609"/>
                  </a:cubicBezTo>
                  <a:cubicBezTo>
                    <a:pt x="17133" y="13345"/>
                    <a:pt x="17818" y="190"/>
                    <a:pt x="17818" y="189"/>
                  </a:cubicBezTo>
                  <a:lnTo>
                    <a:pt x="17818" y="189"/>
                  </a:lnTo>
                  <a:lnTo>
                    <a:pt x="10724" y="2690"/>
                  </a:lnTo>
                  <a:cubicBezTo>
                    <a:pt x="10724" y="2690"/>
                    <a:pt x="9359" y="4778"/>
                    <a:pt x="8109" y="7462"/>
                  </a:cubicBezTo>
                  <a:cubicBezTo>
                    <a:pt x="8095" y="7492"/>
                    <a:pt x="8072" y="7506"/>
                    <a:pt x="8039" y="7506"/>
                  </a:cubicBezTo>
                  <a:cubicBezTo>
                    <a:pt x="7304" y="7506"/>
                    <a:pt x="2027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7"/>
            <p:cNvSpPr/>
            <p:nvPr/>
          </p:nvSpPr>
          <p:spPr>
            <a:xfrm>
              <a:off x="1484575" y="2389175"/>
              <a:ext cx="345550" cy="466925"/>
            </a:xfrm>
            <a:custGeom>
              <a:avLst/>
              <a:gdLst/>
              <a:ahLst/>
              <a:cxnLst/>
              <a:rect l="l" t="t" r="r" b="b"/>
              <a:pathLst>
                <a:path w="13822" h="18677" extrusionOk="0">
                  <a:moveTo>
                    <a:pt x="1304" y="0"/>
                  </a:moveTo>
                  <a:cubicBezTo>
                    <a:pt x="1270" y="0"/>
                    <a:pt x="1246" y="17"/>
                    <a:pt x="1233" y="52"/>
                  </a:cubicBezTo>
                  <a:cubicBezTo>
                    <a:pt x="1" y="3385"/>
                    <a:pt x="2256" y="18677"/>
                    <a:pt x="4947" y="18677"/>
                  </a:cubicBezTo>
                  <a:cubicBezTo>
                    <a:pt x="5049" y="18677"/>
                    <a:pt x="5153" y="18655"/>
                    <a:pt x="5256" y="18609"/>
                  </a:cubicBezTo>
                  <a:cubicBezTo>
                    <a:pt x="9240" y="16844"/>
                    <a:pt x="11960" y="14190"/>
                    <a:pt x="13821" y="11444"/>
                  </a:cubicBezTo>
                  <a:cubicBezTo>
                    <a:pt x="13450" y="10563"/>
                    <a:pt x="13105" y="9724"/>
                    <a:pt x="12871" y="8960"/>
                  </a:cubicBezTo>
                  <a:cubicBezTo>
                    <a:pt x="12217" y="6834"/>
                    <a:pt x="11709" y="4644"/>
                    <a:pt x="11465" y="2430"/>
                  </a:cubicBezTo>
                  <a:lnTo>
                    <a:pt x="10725" y="2690"/>
                  </a:lnTo>
                  <a:cubicBezTo>
                    <a:pt x="10725" y="2690"/>
                    <a:pt x="9361" y="4778"/>
                    <a:pt x="8111" y="7463"/>
                  </a:cubicBezTo>
                  <a:cubicBezTo>
                    <a:pt x="8097" y="7493"/>
                    <a:pt x="8073" y="7507"/>
                    <a:pt x="8041" y="7507"/>
                  </a:cubicBezTo>
                  <a:cubicBezTo>
                    <a:pt x="7305" y="7507"/>
                    <a:pt x="2028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7"/>
            <p:cNvSpPr/>
            <p:nvPr/>
          </p:nvSpPr>
          <p:spPr>
            <a:xfrm>
              <a:off x="905075" y="5023500"/>
              <a:ext cx="344375" cy="223725"/>
            </a:xfrm>
            <a:custGeom>
              <a:avLst/>
              <a:gdLst/>
              <a:ahLst/>
              <a:cxnLst/>
              <a:rect l="l" t="t" r="r" b="b"/>
              <a:pathLst>
                <a:path w="13775" h="8949" extrusionOk="0">
                  <a:moveTo>
                    <a:pt x="7304" y="1"/>
                  </a:moveTo>
                  <a:lnTo>
                    <a:pt x="7757" y="5319"/>
                  </a:lnTo>
                  <a:cubicBezTo>
                    <a:pt x="7757" y="5319"/>
                    <a:pt x="1" y="6781"/>
                    <a:pt x="149" y="8171"/>
                  </a:cubicBezTo>
                  <a:cubicBezTo>
                    <a:pt x="213" y="8778"/>
                    <a:pt x="2823" y="8949"/>
                    <a:pt x="5742" y="8949"/>
                  </a:cubicBezTo>
                  <a:cubicBezTo>
                    <a:pt x="9502" y="8949"/>
                    <a:pt x="13775" y="8665"/>
                    <a:pt x="13775" y="8665"/>
                  </a:cubicBezTo>
                  <a:lnTo>
                    <a:pt x="13266" y="1653"/>
                  </a:lnTo>
                  <a:lnTo>
                    <a:pt x="73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7"/>
            <p:cNvSpPr/>
            <p:nvPr/>
          </p:nvSpPr>
          <p:spPr>
            <a:xfrm>
              <a:off x="908625" y="5174900"/>
              <a:ext cx="340825" cy="72300"/>
            </a:xfrm>
            <a:custGeom>
              <a:avLst/>
              <a:gdLst/>
              <a:ahLst/>
              <a:cxnLst/>
              <a:rect l="l" t="t" r="r" b="b"/>
              <a:pathLst>
                <a:path w="13633" h="2892" extrusionOk="0">
                  <a:moveTo>
                    <a:pt x="4370" y="0"/>
                  </a:moveTo>
                  <a:cubicBezTo>
                    <a:pt x="2768" y="421"/>
                    <a:pt x="1033" y="980"/>
                    <a:pt x="330" y="1562"/>
                  </a:cubicBezTo>
                  <a:lnTo>
                    <a:pt x="328" y="1562"/>
                  </a:lnTo>
                  <a:cubicBezTo>
                    <a:pt x="277" y="1604"/>
                    <a:pt x="227" y="1650"/>
                    <a:pt x="182" y="1698"/>
                  </a:cubicBezTo>
                  <a:lnTo>
                    <a:pt x="181" y="1699"/>
                  </a:lnTo>
                  <a:cubicBezTo>
                    <a:pt x="143" y="1742"/>
                    <a:pt x="108" y="1787"/>
                    <a:pt x="78" y="1835"/>
                  </a:cubicBezTo>
                  <a:cubicBezTo>
                    <a:pt x="71" y="1846"/>
                    <a:pt x="70" y="1856"/>
                    <a:pt x="64" y="1866"/>
                  </a:cubicBezTo>
                  <a:cubicBezTo>
                    <a:pt x="45" y="1900"/>
                    <a:pt x="29" y="1936"/>
                    <a:pt x="17" y="1973"/>
                  </a:cubicBezTo>
                  <a:cubicBezTo>
                    <a:pt x="5" y="2018"/>
                    <a:pt x="1" y="2066"/>
                    <a:pt x="5" y="2113"/>
                  </a:cubicBezTo>
                  <a:cubicBezTo>
                    <a:pt x="11" y="2151"/>
                    <a:pt x="24" y="2186"/>
                    <a:pt x="46" y="2218"/>
                  </a:cubicBezTo>
                  <a:cubicBezTo>
                    <a:pt x="49" y="2221"/>
                    <a:pt x="50" y="2226"/>
                    <a:pt x="53" y="2230"/>
                  </a:cubicBezTo>
                  <a:cubicBezTo>
                    <a:pt x="80" y="2264"/>
                    <a:pt x="110" y="2294"/>
                    <a:pt x="146" y="2321"/>
                  </a:cubicBezTo>
                  <a:cubicBezTo>
                    <a:pt x="153" y="2325"/>
                    <a:pt x="159" y="2331"/>
                    <a:pt x="165" y="2335"/>
                  </a:cubicBezTo>
                  <a:cubicBezTo>
                    <a:pt x="210" y="2365"/>
                    <a:pt x="257" y="2392"/>
                    <a:pt x="305" y="2414"/>
                  </a:cubicBezTo>
                  <a:lnTo>
                    <a:pt x="334" y="2428"/>
                  </a:lnTo>
                  <a:cubicBezTo>
                    <a:pt x="396" y="2455"/>
                    <a:pt x="458" y="2479"/>
                    <a:pt x="523" y="2499"/>
                  </a:cubicBezTo>
                  <a:lnTo>
                    <a:pt x="554" y="2509"/>
                  </a:lnTo>
                  <a:cubicBezTo>
                    <a:pt x="627" y="2533"/>
                    <a:pt x="707" y="2555"/>
                    <a:pt x="793" y="2575"/>
                  </a:cubicBezTo>
                  <a:lnTo>
                    <a:pt x="811" y="2580"/>
                  </a:lnTo>
                  <a:cubicBezTo>
                    <a:pt x="899" y="2600"/>
                    <a:pt x="995" y="2619"/>
                    <a:pt x="1096" y="2638"/>
                  </a:cubicBezTo>
                  <a:lnTo>
                    <a:pt x="1114" y="2642"/>
                  </a:lnTo>
                  <a:cubicBezTo>
                    <a:pt x="1216" y="2660"/>
                    <a:pt x="1324" y="2676"/>
                    <a:pt x="1435" y="2692"/>
                  </a:cubicBezTo>
                  <a:lnTo>
                    <a:pt x="1481" y="2700"/>
                  </a:lnTo>
                  <a:cubicBezTo>
                    <a:pt x="1590" y="2714"/>
                    <a:pt x="1706" y="2727"/>
                    <a:pt x="1826" y="2740"/>
                  </a:cubicBezTo>
                  <a:lnTo>
                    <a:pt x="1884" y="2748"/>
                  </a:lnTo>
                  <a:cubicBezTo>
                    <a:pt x="2004" y="2759"/>
                    <a:pt x="2130" y="2771"/>
                    <a:pt x="2259" y="2783"/>
                  </a:cubicBezTo>
                  <a:lnTo>
                    <a:pt x="2319" y="2787"/>
                  </a:lnTo>
                  <a:cubicBezTo>
                    <a:pt x="2452" y="2797"/>
                    <a:pt x="2589" y="2808"/>
                    <a:pt x="2731" y="2817"/>
                  </a:cubicBezTo>
                  <a:lnTo>
                    <a:pt x="2768" y="2819"/>
                  </a:lnTo>
                  <a:cubicBezTo>
                    <a:pt x="3067" y="2837"/>
                    <a:pt x="3383" y="2852"/>
                    <a:pt x="3712" y="2865"/>
                  </a:cubicBezTo>
                  <a:lnTo>
                    <a:pt x="3755" y="2866"/>
                  </a:lnTo>
                  <a:cubicBezTo>
                    <a:pt x="3913" y="2871"/>
                    <a:pt x="4073" y="2875"/>
                    <a:pt x="4236" y="2879"/>
                  </a:cubicBezTo>
                  <a:lnTo>
                    <a:pt x="4299" y="2879"/>
                  </a:lnTo>
                  <a:cubicBezTo>
                    <a:pt x="4459" y="2884"/>
                    <a:pt x="4623" y="2887"/>
                    <a:pt x="4788" y="2888"/>
                  </a:cubicBezTo>
                  <a:lnTo>
                    <a:pt x="4853" y="2888"/>
                  </a:lnTo>
                  <a:cubicBezTo>
                    <a:pt x="5021" y="2890"/>
                    <a:pt x="5189" y="2891"/>
                    <a:pt x="5360" y="2891"/>
                  </a:cubicBezTo>
                  <a:lnTo>
                    <a:pt x="5411" y="2891"/>
                  </a:lnTo>
                  <a:cubicBezTo>
                    <a:pt x="5477" y="2891"/>
                    <a:pt x="5543" y="2891"/>
                    <a:pt x="5608" y="2891"/>
                  </a:cubicBezTo>
                  <a:cubicBezTo>
                    <a:pt x="9367" y="2891"/>
                    <a:pt x="13633" y="2609"/>
                    <a:pt x="13633" y="2609"/>
                  </a:cubicBezTo>
                  <a:lnTo>
                    <a:pt x="13571" y="1774"/>
                  </a:lnTo>
                  <a:cubicBezTo>
                    <a:pt x="12887" y="1817"/>
                    <a:pt x="9068" y="2050"/>
                    <a:pt x="5665" y="2050"/>
                  </a:cubicBezTo>
                  <a:cubicBezTo>
                    <a:pt x="5644" y="2050"/>
                    <a:pt x="5623" y="2050"/>
                    <a:pt x="5602" y="2050"/>
                  </a:cubicBezTo>
                  <a:cubicBezTo>
                    <a:pt x="5262" y="1326"/>
                    <a:pt x="4850" y="639"/>
                    <a:pt x="43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7"/>
            <p:cNvSpPr/>
            <p:nvPr/>
          </p:nvSpPr>
          <p:spPr>
            <a:xfrm>
              <a:off x="1170350" y="5148775"/>
              <a:ext cx="52275" cy="49800"/>
            </a:xfrm>
            <a:custGeom>
              <a:avLst/>
              <a:gdLst/>
              <a:ahLst/>
              <a:cxnLst/>
              <a:rect l="l" t="t" r="r" b="b"/>
              <a:pathLst>
                <a:path w="2091" h="1992" extrusionOk="0">
                  <a:moveTo>
                    <a:pt x="1016" y="1"/>
                  </a:moveTo>
                  <a:cubicBezTo>
                    <a:pt x="494" y="1"/>
                    <a:pt x="55" y="408"/>
                    <a:pt x="24" y="937"/>
                  </a:cubicBezTo>
                  <a:cubicBezTo>
                    <a:pt x="1" y="1339"/>
                    <a:pt x="221" y="1716"/>
                    <a:pt x="583" y="1892"/>
                  </a:cubicBezTo>
                  <a:cubicBezTo>
                    <a:pt x="721" y="1959"/>
                    <a:pt x="869" y="1991"/>
                    <a:pt x="1017" y="1991"/>
                  </a:cubicBezTo>
                  <a:cubicBezTo>
                    <a:pt x="1256" y="1991"/>
                    <a:pt x="1493" y="1905"/>
                    <a:pt x="1679" y="1740"/>
                  </a:cubicBezTo>
                  <a:cubicBezTo>
                    <a:pt x="1979" y="1472"/>
                    <a:pt x="2090" y="1049"/>
                    <a:pt x="1957" y="669"/>
                  </a:cubicBezTo>
                  <a:cubicBezTo>
                    <a:pt x="1826" y="289"/>
                    <a:pt x="1478" y="26"/>
                    <a:pt x="1075" y="2"/>
                  </a:cubicBezTo>
                  <a:cubicBezTo>
                    <a:pt x="1056" y="1"/>
                    <a:pt x="1036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7"/>
            <p:cNvSpPr/>
            <p:nvPr/>
          </p:nvSpPr>
          <p:spPr>
            <a:xfrm>
              <a:off x="1041950" y="5164425"/>
              <a:ext cx="30350" cy="34100"/>
            </a:xfrm>
            <a:custGeom>
              <a:avLst/>
              <a:gdLst/>
              <a:ahLst/>
              <a:cxnLst/>
              <a:rect l="l" t="t" r="r" b="b"/>
              <a:pathLst>
                <a:path w="1214" h="1364" extrusionOk="0">
                  <a:moveTo>
                    <a:pt x="192" y="1"/>
                  </a:moveTo>
                  <a:cubicBezTo>
                    <a:pt x="155" y="1"/>
                    <a:pt x="118" y="13"/>
                    <a:pt x="87" y="37"/>
                  </a:cubicBezTo>
                  <a:cubicBezTo>
                    <a:pt x="14" y="94"/>
                    <a:pt x="1" y="201"/>
                    <a:pt x="59" y="274"/>
                  </a:cubicBezTo>
                  <a:lnTo>
                    <a:pt x="861" y="1299"/>
                  </a:lnTo>
                  <a:cubicBezTo>
                    <a:pt x="893" y="1340"/>
                    <a:pt x="943" y="1364"/>
                    <a:pt x="994" y="1364"/>
                  </a:cubicBezTo>
                  <a:cubicBezTo>
                    <a:pt x="1134" y="1364"/>
                    <a:pt x="1213" y="1201"/>
                    <a:pt x="1127" y="1092"/>
                  </a:cubicBezTo>
                  <a:lnTo>
                    <a:pt x="324" y="65"/>
                  </a:lnTo>
                  <a:cubicBezTo>
                    <a:pt x="291" y="23"/>
                    <a:pt x="242" y="1"/>
                    <a:pt x="1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7"/>
            <p:cNvSpPr/>
            <p:nvPr/>
          </p:nvSpPr>
          <p:spPr>
            <a:xfrm>
              <a:off x="1068600" y="5156975"/>
              <a:ext cx="30300" cy="34100"/>
            </a:xfrm>
            <a:custGeom>
              <a:avLst/>
              <a:gdLst/>
              <a:ahLst/>
              <a:cxnLst/>
              <a:rect l="l" t="t" r="r" b="b"/>
              <a:pathLst>
                <a:path w="1212" h="1364" extrusionOk="0">
                  <a:moveTo>
                    <a:pt x="191" y="0"/>
                  </a:moveTo>
                  <a:cubicBezTo>
                    <a:pt x="155" y="0"/>
                    <a:pt x="118" y="12"/>
                    <a:pt x="87" y="37"/>
                  </a:cubicBezTo>
                  <a:cubicBezTo>
                    <a:pt x="13" y="94"/>
                    <a:pt x="1" y="201"/>
                    <a:pt x="58" y="274"/>
                  </a:cubicBezTo>
                  <a:lnTo>
                    <a:pt x="861" y="1299"/>
                  </a:lnTo>
                  <a:cubicBezTo>
                    <a:pt x="893" y="1340"/>
                    <a:pt x="941" y="1363"/>
                    <a:pt x="994" y="1363"/>
                  </a:cubicBezTo>
                  <a:cubicBezTo>
                    <a:pt x="1134" y="1363"/>
                    <a:pt x="1212" y="1201"/>
                    <a:pt x="1126" y="1091"/>
                  </a:cubicBezTo>
                  <a:lnTo>
                    <a:pt x="324" y="65"/>
                  </a:lnTo>
                  <a:cubicBezTo>
                    <a:pt x="290" y="23"/>
                    <a:pt x="241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7"/>
            <p:cNvSpPr/>
            <p:nvPr/>
          </p:nvSpPr>
          <p:spPr>
            <a:xfrm>
              <a:off x="1093550" y="5152000"/>
              <a:ext cx="30325" cy="34100"/>
            </a:xfrm>
            <a:custGeom>
              <a:avLst/>
              <a:gdLst/>
              <a:ahLst/>
              <a:cxnLst/>
              <a:rect l="l" t="t" r="r" b="b"/>
              <a:pathLst>
                <a:path w="1213" h="1364" extrusionOk="0">
                  <a:moveTo>
                    <a:pt x="191" y="1"/>
                  </a:moveTo>
                  <a:cubicBezTo>
                    <a:pt x="154" y="1"/>
                    <a:pt x="117" y="12"/>
                    <a:pt x="87" y="37"/>
                  </a:cubicBezTo>
                  <a:cubicBezTo>
                    <a:pt x="13" y="94"/>
                    <a:pt x="0" y="201"/>
                    <a:pt x="57" y="274"/>
                  </a:cubicBezTo>
                  <a:lnTo>
                    <a:pt x="860" y="1299"/>
                  </a:lnTo>
                  <a:cubicBezTo>
                    <a:pt x="892" y="1340"/>
                    <a:pt x="941" y="1364"/>
                    <a:pt x="993" y="1364"/>
                  </a:cubicBezTo>
                  <a:cubicBezTo>
                    <a:pt x="1134" y="1364"/>
                    <a:pt x="1213" y="1201"/>
                    <a:pt x="1126" y="1090"/>
                  </a:cubicBezTo>
                  <a:lnTo>
                    <a:pt x="323" y="65"/>
                  </a:lnTo>
                  <a:cubicBezTo>
                    <a:pt x="290" y="23"/>
                    <a:pt x="240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7"/>
            <p:cNvSpPr/>
            <p:nvPr/>
          </p:nvSpPr>
          <p:spPr>
            <a:xfrm>
              <a:off x="1550350" y="5033600"/>
              <a:ext cx="342525" cy="223650"/>
            </a:xfrm>
            <a:custGeom>
              <a:avLst/>
              <a:gdLst/>
              <a:ahLst/>
              <a:cxnLst/>
              <a:rect l="l" t="t" r="r" b="b"/>
              <a:pathLst>
                <a:path w="13701" h="8946" extrusionOk="0">
                  <a:moveTo>
                    <a:pt x="6171" y="0"/>
                  </a:moveTo>
                  <a:lnTo>
                    <a:pt x="268" y="1857"/>
                  </a:lnTo>
                  <a:lnTo>
                    <a:pt x="0" y="8882"/>
                  </a:lnTo>
                  <a:cubicBezTo>
                    <a:pt x="0" y="8882"/>
                    <a:pt x="1982" y="8946"/>
                    <a:pt x="4433" y="8946"/>
                  </a:cubicBezTo>
                  <a:cubicBezTo>
                    <a:pt x="8379" y="8946"/>
                    <a:pt x="13539" y="8781"/>
                    <a:pt x="13600" y="7922"/>
                  </a:cubicBezTo>
                  <a:cubicBezTo>
                    <a:pt x="13701" y="6528"/>
                    <a:pt x="5899" y="5332"/>
                    <a:pt x="5899" y="5332"/>
                  </a:cubicBezTo>
                  <a:lnTo>
                    <a:pt x="61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7"/>
            <p:cNvSpPr/>
            <p:nvPr/>
          </p:nvSpPr>
          <p:spPr>
            <a:xfrm>
              <a:off x="1550350" y="5182525"/>
              <a:ext cx="340075" cy="74700"/>
            </a:xfrm>
            <a:custGeom>
              <a:avLst/>
              <a:gdLst/>
              <a:ahLst/>
              <a:cxnLst/>
              <a:rect l="l" t="t" r="r" b="b"/>
              <a:pathLst>
                <a:path w="13603" h="2988" extrusionOk="0">
                  <a:moveTo>
                    <a:pt x="9166" y="1"/>
                  </a:moveTo>
                  <a:cubicBezTo>
                    <a:pt x="8708" y="656"/>
                    <a:pt x="8321" y="1358"/>
                    <a:pt x="8007" y="2092"/>
                  </a:cubicBezTo>
                  <a:cubicBezTo>
                    <a:pt x="6787" y="2135"/>
                    <a:pt x="5510" y="2149"/>
                    <a:pt x="4340" y="2149"/>
                  </a:cubicBezTo>
                  <a:cubicBezTo>
                    <a:pt x="2233" y="2149"/>
                    <a:pt x="475" y="2102"/>
                    <a:pt x="31" y="2089"/>
                  </a:cubicBezTo>
                  <a:lnTo>
                    <a:pt x="0" y="2924"/>
                  </a:lnTo>
                  <a:cubicBezTo>
                    <a:pt x="0" y="2924"/>
                    <a:pt x="1993" y="2988"/>
                    <a:pt x="4453" y="2988"/>
                  </a:cubicBezTo>
                  <a:cubicBezTo>
                    <a:pt x="5658" y="2988"/>
                    <a:pt x="6975" y="2972"/>
                    <a:pt x="8224" y="2927"/>
                  </a:cubicBezTo>
                  <a:lnTo>
                    <a:pt x="8277" y="2924"/>
                  </a:lnTo>
                  <a:cubicBezTo>
                    <a:pt x="8447" y="2918"/>
                    <a:pt x="8615" y="2911"/>
                    <a:pt x="8783" y="2903"/>
                  </a:cubicBezTo>
                  <a:lnTo>
                    <a:pt x="8847" y="2900"/>
                  </a:lnTo>
                  <a:cubicBezTo>
                    <a:pt x="9013" y="2893"/>
                    <a:pt x="9175" y="2884"/>
                    <a:pt x="9337" y="2876"/>
                  </a:cubicBezTo>
                  <a:lnTo>
                    <a:pt x="9399" y="2873"/>
                  </a:lnTo>
                  <a:cubicBezTo>
                    <a:pt x="9562" y="2862"/>
                    <a:pt x="9722" y="2852"/>
                    <a:pt x="9880" y="2842"/>
                  </a:cubicBezTo>
                  <a:lnTo>
                    <a:pt x="9922" y="2839"/>
                  </a:lnTo>
                  <a:cubicBezTo>
                    <a:pt x="10250" y="2817"/>
                    <a:pt x="10566" y="2792"/>
                    <a:pt x="10864" y="2762"/>
                  </a:cubicBezTo>
                  <a:lnTo>
                    <a:pt x="10901" y="2759"/>
                  </a:lnTo>
                  <a:cubicBezTo>
                    <a:pt x="11041" y="2745"/>
                    <a:pt x="11178" y="2731"/>
                    <a:pt x="11311" y="2715"/>
                  </a:cubicBezTo>
                  <a:lnTo>
                    <a:pt x="11370" y="2709"/>
                  </a:lnTo>
                  <a:cubicBezTo>
                    <a:pt x="11499" y="2693"/>
                    <a:pt x="11623" y="2677"/>
                    <a:pt x="11743" y="2661"/>
                  </a:cubicBezTo>
                  <a:lnTo>
                    <a:pt x="11801" y="2652"/>
                  </a:lnTo>
                  <a:cubicBezTo>
                    <a:pt x="11920" y="2634"/>
                    <a:pt x="12035" y="2617"/>
                    <a:pt x="12145" y="2598"/>
                  </a:cubicBezTo>
                  <a:lnTo>
                    <a:pt x="12189" y="2590"/>
                  </a:lnTo>
                  <a:cubicBezTo>
                    <a:pt x="12301" y="2570"/>
                    <a:pt x="12408" y="2550"/>
                    <a:pt x="12509" y="2529"/>
                  </a:cubicBezTo>
                  <a:lnTo>
                    <a:pt x="12527" y="2525"/>
                  </a:lnTo>
                  <a:cubicBezTo>
                    <a:pt x="12629" y="2503"/>
                    <a:pt x="12723" y="2479"/>
                    <a:pt x="12810" y="2456"/>
                  </a:cubicBezTo>
                  <a:lnTo>
                    <a:pt x="12828" y="2452"/>
                  </a:lnTo>
                  <a:cubicBezTo>
                    <a:pt x="12913" y="2428"/>
                    <a:pt x="12992" y="2403"/>
                    <a:pt x="13065" y="2377"/>
                  </a:cubicBezTo>
                  <a:cubicBezTo>
                    <a:pt x="13075" y="2374"/>
                    <a:pt x="13085" y="2370"/>
                    <a:pt x="13095" y="2367"/>
                  </a:cubicBezTo>
                  <a:cubicBezTo>
                    <a:pt x="13160" y="2343"/>
                    <a:pt x="13221" y="2317"/>
                    <a:pt x="13281" y="2288"/>
                  </a:cubicBezTo>
                  <a:lnTo>
                    <a:pt x="13309" y="2275"/>
                  </a:lnTo>
                  <a:cubicBezTo>
                    <a:pt x="13359" y="2250"/>
                    <a:pt x="13404" y="2221"/>
                    <a:pt x="13448" y="2190"/>
                  </a:cubicBezTo>
                  <a:cubicBezTo>
                    <a:pt x="13454" y="2184"/>
                    <a:pt x="13460" y="2180"/>
                    <a:pt x="13465" y="2175"/>
                  </a:cubicBezTo>
                  <a:cubicBezTo>
                    <a:pt x="13501" y="2147"/>
                    <a:pt x="13531" y="2117"/>
                    <a:pt x="13556" y="2082"/>
                  </a:cubicBezTo>
                  <a:cubicBezTo>
                    <a:pt x="13558" y="2077"/>
                    <a:pt x="13559" y="2073"/>
                    <a:pt x="13562" y="2070"/>
                  </a:cubicBezTo>
                  <a:cubicBezTo>
                    <a:pt x="13582" y="2038"/>
                    <a:pt x="13596" y="2001"/>
                    <a:pt x="13600" y="1963"/>
                  </a:cubicBezTo>
                  <a:cubicBezTo>
                    <a:pt x="13603" y="1916"/>
                    <a:pt x="13597" y="1868"/>
                    <a:pt x="13582" y="1823"/>
                  </a:cubicBezTo>
                  <a:cubicBezTo>
                    <a:pt x="13571" y="1786"/>
                    <a:pt x="13553" y="1751"/>
                    <a:pt x="13533" y="1719"/>
                  </a:cubicBezTo>
                  <a:cubicBezTo>
                    <a:pt x="13527" y="1709"/>
                    <a:pt x="13524" y="1698"/>
                    <a:pt x="13518" y="1688"/>
                  </a:cubicBezTo>
                  <a:cubicBezTo>
                    <a:pt x="13486" y="1640"/>
                    <a:pt x="13449" y="1596"/>
                    <a:pt x="13410" y="1557"/>
                  </a:cubicBezTo>
                  <a:cubicBezTo>
                    <a:pt x="13410" y="1555"/>
                    <a:pt x="13408" y="1555"/>
                    <a:pt x="13408" y="1555"/>
                  </a:cubicBezTo>
                  <a:cubicBezTo>
                    <a:pt x="13362" y="1507"/>
                    <a:pt x="13312" y="1463"/>
                    <a:pt x="13258" y="1424"/>
                  </a:cubicBezTo>
                  <a:cubicBezTo>
                    <a:pt x="12535" y="866"/>
                    <a:pt x="10782" y="366"/>
                    <a:pt x="9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7"/>
            <p:cNvSpPr/>
            <p:nvPr/>
          </p:nvSpPr>
          <p:spPr>
            <a:xfrm>
              <a:off x="1574875" y="5162500"/>
              <a:ext cx="52525" cy="49825"/>
            </a:xfrm>
            <a:custGeom>
              <a:avLst/>
              <a:gdLst/>
              <a:ahLst/>
              <a:cxnLst/>
              <a:rect l="l" t="t" r="r" b="b"/>
              <a:pathLst>
                <a:path w="2101" h="1993" extrusionOk="0">
                  <a:moveTo>
                    <a:pt x="1073" y="0"/>
                  </a:moveTo>
                  <a:cubicBezTo>
                    <a:pt x="1042" y="0"/>
                    <a:pt x="1010" y="2"/>
                    <a:pt x="979" y="5"/>
                  </a:cubicBezTo>
                  <a:cubicBezTo>
                    <a:pt x="578" y="43"/>
                    <a:pt x="239" y="318"/>
                    <a:pt x="120" y="702"/>
                  </a:cubicBezTo>
                  <a:cubicBezTo>
                    <a:pt x="0" y="1087"/>
                    <a:pt x="125" y="1505"/>
                    <a:pt x="435" y="1762"/>
                  </a:cubicBezTo>
                  <a:cubicBezTo>
                    <a:pt x="617" y="1914"/>
                    <a:pt x="843" y="1992"/>
                    <a:pt x="1071" y="1992"/>
                  </a:cubicBezTo>
                  <a:cubicBezTo>
                    <a:pt x="1229" y="1992"/>
                    <a:pt x="1389" y="1954"/>
                    <a:pt x="1536" y="1876"/>
                  </a:cubicBezTo>
                  <a:cubicBezTo>
                    <a:pt x="1893" y="1688"/>
                    <a:pt x="2100" y="1305"/>
                    <a:pt x="2062" y="904"/>
                  </a:cubicBezTo>
                  <a:cubicBezTo>
                    <a:pt x="2014" y="387"/>
                    <a:pt x="1580" y="0"/>
                    <a:pt x="1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7"/>
            <p:cNvSpPr/>
            <p:nvPr/>
          </p:nvSpPr>
          <p:spPr>
            <a:xfrm>
              <a:off x="1725825" y="5173050"/>
              <a:ext cx="29450" cy="34775"/>
            </a:xfrm>
            <a:custGeom>
              <a:avLst/>
              <a:gdLst/>
              <a:ahLst/>
              <a:cxnLst/>
              <a:rect l="l" t="t" r="r" b="b"/>
              <a:pathLst>
                <a:path w="1178" h="1391" extrusionOk="0">
                  <a:moveTo>
                    <a:pt x="986" y="0"/>
                  </a:moveTo>
                  <a:cubicBezTo>
                    <a:pt x="934" y="0"/>
                    <a:pt x="883" y="25"/>
                    <a:pt x="850" y="70"/>
                  </a:cubicBezTo>
                  <a:lnTo>
                    <a:pt x="82" y="1123"/>
                  </a:lnTo>
                  <a:cubicBezTo>
                    <a:pt x="0" y="1234"/>
                    <a:pt x="81" y="1390"/>
                    <a:pt x="218" y="1390"/>
                  </a:cubicBezTo>
                  <a:cubicBezTo>
                    <a:pt x="272" y="1390"/>
                    <a:pt x="322" y="1365"/>
                    <a:pt x="354" y="1321"/>
                  </a:cubicBezTo>
                  <a:lnTo>
                    <a:pt x="1122" y="269"/>
                  </a:lnTo>
                  <a:cubicBezTo>
                    <a:pt x="1178" y="194"/>
                    <a:pt x="1162" y="89"/>
                    <a:pt x="1086" y="33"/>
                  </a:cubicBezTo>
                  <a:cubicBezTo>
                    <a:pt x="1055" y="11"/>
                    <a:pt x="1020" y="0"/>
                    <a:pt x="9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7"/>
            <p:cNvSpPr/>
            <p:nvPr/>
          </p:nvSpPr>
          <p:spPr>
            <a:xfrm>
              <a:off x="1699650" y="5166625"/>
              <a:ext cx="28650" cy="34675"/>
            </a:xfrm>
            <a:custGeom>
              <a:avLst/>
              <a:gdLst/>
              <a:ahLst/>
              <a:cxnLst/>
              <a:rect l="l" t="t" r="r" b="b"/>
              <a:pathLst>
                <a:path w="1146" h="1387" extrusionOk="0">
                  <a:moveTo>
                    <a:pt x="955" y="1"/>
                  </a:moveTo>
                  <a:cubicBezTo>
                    <a:pt x="905" y="1"/>
                    <a:pt x="855" y="23"/>
                    <a:pt x="822" y="66"/>
                  </a:cubicBezTo>
                  <a:lnTo>
                    <a:pt x="55" y="1118"/>
                  </a:lnTo>
                  <a:cubicBezTo>
                    <a:pt x="0" y="1194"/>
                    <a:pt x="17" y="1299"/>
                    <a:pt x="91" y="1355"/>
                  </a:cubicBezTo>
                  <a:cubicBezTo>
                    <a:pt x="120" y="1375"/>
                    <a:pt x="155" y="1387"/>
                    <a:pt x="191" y="1387"/>
                  </a:cubicBezTo>
                  <a:cubicBezTo>
                    <a:pt x="245" y="1387"/>
                    <a:pt x="296" y="1361"/>
                    <a:pt x="328" y="1317"/>
                  </a:cubicBezTo>
                  <a:lnTo>
                    <a:pt x="1094" y="265"/>
                  </a:lnTo>
                  <a:cubicBezTo>
                    <a:pt x="1145" y="189"/>
                    <a:pt x="1128" y="87"/>
                    <a:pt x="1055" y="33"/>
                  </a:cubicBezTo>
                  <a:cubicBezTo>
                    <a:pt x="1024" y="11"/>
                    <a:pt x="989" y="1"/>
                    <a:pt x="9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7"/>
            <p:cNvSpPr/>
            <p:nvPr/>
          </p:nvSpPr>
          <p:spPr>
            <a:xfrm>
              <a:off x="1673875" y="5162500"/>
              <a:ext cx="29350" cy="34675"/>
            </a:xfrm>
            <a:custGeom>
              <a:avLst/>
              <a:gdLst/>
              <a:ahLst/>
              <a:cxnLst/>
              <a:rect l="l" t="t" r="r" b="b"/>
              <a:pathLst>
                <a:path w="1174" h="1387" extrusionOk="0">
                  <a:moveTo>
                    <a:pt x="983" y="1"/>
                  </a:moveTo>
                  <a:cubicBezTo>
                    <a:pt x="932" y="1"/>
                    <a:pt x="882" y="23"/>
                    <a:pt x="849" y="66"/>
                  </a:cubicBezTo>
                  <a:lnTo>
                    <a:pt x="81" y="1119"/>
                  </a:lnTo>
                  <a:cubicBezTo>
                    <a:pt x="0" y="1230"/>
                    <a:pt x="79" y="1387"/>
                    <a:pt x="218" y="1387"/>
                  </a:cubicBezTo>
                  <a:cubicBezTo>
                    <a:pt x="271" y="1387"/>
                    <a:pt x="322" y="1362"/>
                    <a:pt x="353" y="1318"/>
                  </a:cubicBezTo>
                  <a:lnTo>
                    <a:pt x="1121" y="265"/>
                  </a:lnTo>
                  <a:cubicBezTo>
                    <a:pt x="1173" y="190"/>
                    <a:pt x="1156" y="87"/>
                    <a:pt x="1081" y="32"/>
                  </a:cubicBezTo>
                  <a:cubicBezTo>
                    <a:pt x="1052" y="11"/>
                    <a:pt x="1017" y="1"/>
                    <a:pt x="9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7"/>
            <p:cNvSpPr/>
            <p:nvPr/>
          </p:nvSpPr>
          <p:spPr>
            <a:xfrm>
              <a:off x="688325" y="2586350"/>
              <a:ext cx="1123075" cy="2503700"/>
            </a:xfrm>
            <a:custGeom>
              <a:avLst/>
              <a:gdLst/>
              <a:ahLst/>
              <a:cxnLst/>
              <a:rect l="l" t="t" r="r" b="b"/>
              <a:pathLst>
                <a:path w="44923" h="100148" extrusionOk="0">
                  <a:moveTo>
                    <a:pt x="12776" y="0"/>
                  </a:moveTo>
                  <a:cubicBezTo>
                    <a:pt x="12776" y="0"/>
                    <a:pt x="3020" y="10236"/>
                    <a:pt x="1511" y="20999"/>
                  </a:cubicBezTo>
                  <a:cubicBezTo>
                    <a:pt x="1" y="31761"/>
                    <a:pt x="15428" y="99132"/>
                    <a:pt x="15428" y="99132"/>
                  </a:cubicBezTo>
                  <a:lnTo>
                    <a:pt x="22705" y="98962"/>
                  </a:lnTo>
                  <a:lnTo>
                    <a:pt x="23875" y="35324"/>
                  </a:lnTo>
                  <a:lnTo>
                    <a:pt x="33681" y="99888"/>
                  </a:lnTo>
                  <a:lnTo>
                    <a:pt x="42123" y="100148"/>
                  </a:lnTo>
                  <a:cubicBezTo>
                    <a:pt x="42123" y="100148"/>
                    <a:pt x="44922" y="28306"/>
                    <a:pt x="39161" y="17516"/>
                  </a:cubicBezTo>
                  <a:cubicBezTo>
                    <a:pt x="36286" y="8781"/>
                    <a:pt x="33945" y="1831"/>
                    <a:pt x="33945" y="1831"/>
                  </a:cubicBezTo>
                  <a:lnTo>
                    <a:pt x="1277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7"/>
            <p:cNvSpPr/>
            <p:nvPr/>
          </p:nvSpPr>
          <p:spPr>
            <a:xfrm>
              <a:off x="1286325" y="3140900"/>
              <a:ext cx="512300" cy="1949150"/>
            </a:xfrm>
            <a:custGeom>
              <a:avLst/>
              <a:gdLst/>
              <a:ahLst/>
              <a:cxnLst/>
              <a:rect l="l" t="t" r="r" b="b"/>
              <a:pathLst>
                <a:path w="20492" h="77966" extrusionOk="0">
                  <a:moveTo>
                    <a:pt x="16671" y="0"/>
                  </a:moveTo>
                  <a:cubicBezTo>
                    <a:pt x="12239" y="5718"/>
                    <a:pt x="6778" y="11531"/>
                    <a:pt x="0" y="13442"/>
                  </a:cubicBezTo>
                  <a:lnTo>
                    <a:pt x="9761" y="77706"/>
                  </a:lnTo>
                  <a:lnTo>
                    <a:pt x="18205" y="77966"/>
                  </a:lnTo>
                  <a:cubicBezTo>
                    <a:pt x="18205" y="77966"/>
                    <a:pt x="20492" y="19230"/>
                    <a:pt x="16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7"/>
            <p:cNvSpPr/>
            <p:nvPr/>
          </p:nvSpPr>
          <p:spPr>
            <a:xfrm>
              <a:off x="1022575" y="4979475"/>
              <a:ext cx="257175" cy="108800"/>
            </a:xfrm>
            <a:custGeom>
              <a:avLst/>
              <a:gdLst/>
              <a:ahLst/>
              <a:cxnLst/>
              <a:rect l="l" t="t" r="r" b="b"/>
              <a:pathLst>
                <a:path w="10287" h="4352" extrusionOk="0">
                  <a:moveTo>
                    <a:pt x="1" y="1"/>
                  </a:moveTo>
                  <a:lnTo>
                    <a:pt x="851" y="4351"/>
                  </a:lnTo>
                  <a:lnTo>
                    <a:pt x="10287" y="4247"/>
                  </a:lnTo>
                  <a:lnTo>
                    <a:pt x="10199" y="7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7"/>
            <p:cNvSpPr/>
            <p:nvPr/>
          </p:nvSpPr>
          <p:spPr>
            <a:xfrm>
              <a:off x="1500575" y="5002600"/>
              <a:ext cx="273025" cy="102925"/>
            </a:xfrm>
            <a:custGeom>
              <a:avLst/>
              <a:gdLst/>
              <a:ahLst/>
              <a:cxnLst/>
              <a:rect l="l" t="t" r="r" b="b"/>
              <a:pathLst>
                <a:path w="10921" h="4117" extrusionOk="0">
                  <a:moveTo>
                    <a:pt x="10920" y="0"/>
                  </a:moveTo>
                  <a:lnTo>
                    <a:pt x="314" y="67"/>
                  </a:lnTo>
                  <a:lnTo>
                    <a:pt x="1" y="3594"/>
                  </a:lnTo>
                  <a:lnTo>
                    <a:pt x="10599" y="4117"/>
                  </a:lnTo>
                  <a:lnTo>
                    <a:pt x="1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7"/>
            <p:cNvSpPr/>
            <p:nvPr/>
          </p:nvSpPr>
          <p:spPr>
            <a:xfrm>
              <a:off x="902850" y="1844675"/>
              <a:ext cx="1056175" cy="969075"/>
            </a:xfrm>
            <a:custGeom>
              <a:avLst/>
              <a:gdLst/>
              <a:ahLst/>
              <a:cxnLst/>
              <a:rect l="l" t="t" r="r" b="b"/>
              <a:pathLst>
                <a:path w="42247" h="38763" extrusionOk="0">
                  <a:moveTo>
                    <a:pt x="14598" y="1"/>
                  </a:moveTo>
                  <a:cubicBezTo>
                    <a:pt x="10395" y="78"/>
                    <a:pt x="6850" y="1090"/>
                    <a:pt x="5613" y="3886"/>
                  </a:cubicBezTo>
                  <a:cubicBezTo>
                    <a:pt x="2162" y="11680"/>
                    <a:pt x="1" y="31219"/>
                    <a:pt x="1" y="31219"/>
                  </a:cubicBezTo>
                  <a:cubicBezTo>
                    <a:pt x="1" y="31219"/>
                    <a:pt x="9310" y="38762"/>
                    <a:pt x="24299" y="38762"/>
                  </a:cubicBezTo>
                  <a:cubicBezTo>
                    <a:pt x="25893" y="38762"/>
                    <a:pt x="27551" y="38677"/>
                    <a:pt x="29269" y="38488"/>
                  </a:cubicBezTo>
                  <a:lnTo>
                    <a:pt x="31321" y="29215"/>
                  </a:lnTo>
                  <a:cubicBezTo>
                    <a:pt x="31321" y="29215"/>
                    <a:pt x="42246" y="26545"/>
                    <a:pt x="34861" y="16451"/>
                  </a:cubicBezTo>
                  <a:cubicBezTo>
                    <a:pt x="34861" y="16451"/>
                    <a:pt x="37660" y="5277"/>
                    <a:pt x="34057" y="3717"/>
                  </a:cubicBezTo>
                  <a:cubicBezTo>
                    <a:pt x="33143" y="3320"/>
                    <a:pt x="31087" y="2636"/>
                    <a:pt x="28472" y="1962"/>
                  </a:cubicBezTo>
                  <a:cubicBezTo>
                    <a:pt x="27394" y="3866"/>
                    <a:pt x="25241" y="4647"/>
                    <a:pt x="23020" y="4647"/>
                  </a:cubicBezTo>
                  <a:cubicBezTo>
                    <a:pt x="22177" y="4647"/>
                    <a:pt x="21324" y="4534"/>
                    <a:pt x="20517" y="4328"/>
                  </a:cubicBezTo>
                  <a:cubicBezTo>
                    <a:pt x="17983" y="3681"/>
                    <a:pt x="15781" y="2128"/>
                    <a:pt x="145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7"/>
            <p:cNvSpPr/>
            <p:nvPr/>
          </p:nvSpPr>
          <p:spPr>
            <a:xfrm>
              <a:off x="1039775" y="2197625"/>
              <a:ext cx="882825" cy="514800"/>
            </a:xfrm>
            <a:custGeom>
              <a:avLst/>
              <a:gdLst/>
              <a:ahLst/>
              <a:cxnLst/>
              <a:rect l="l" t="t" r="r" b="b"/>
              <a:pathLst>
                <a:path w="35313" h="20592" extrusionOk="0">
                  <a:moveTo>
                    <a:pt x="11066" y="0"/>
                  </a:moveTo>
                  <a:cubicBezTo>
                    <a:pt x="7647" y="341"/>
                    <a:pt x="3333" y="1179"/>
                    <a:pt x="25" y="1976"/>
                  </a:cubicBezTo>
                  <a:cubicBezTo>
                    <a:pt x="0" y="7280"/>
                    <a:pt x="1480" y="17528"/>
                    <a:pt x="6250" y="20005"/>
                  </a:cubicBezTo>
                  <a:cubicBezTo>
                    <a:pt x="7035" y="20412"/>
                    <a:pt x="8052" y="20591"/>
                    <a:pt x="9232" y="20591"/>
                  </a:cubicBezTo>
                  <a:cubicBezTo>
                    <a:pt x="17721" y="20591"/>
                    <a:pt x="34675" y="11343"/>
                    <a:pt x="34675" y="11343"/>
                  </a:cubicBezTo>
                  <a:cubicBezTo>
                    <a:pt x="34675" y="11343"/>
                    <a:pt x="35313" y="8027"/>
                    <a:pt x="34314" y="7262"/>
                  </a:cubicBezTo>
                  <a:cubicBezTo>
                    <a:pt x="34245" y="7209"/>
                    <a:pt x="34078" y="7184"/>
                    <a:pt x="33827" y="7184"/>
                  </a:cubicBezTo>
                  <a:cubicBezTo>
                    <a:pt x="30471" y="7184"/>
                    <a:pt x="12082" y="11624"/>
                    <a:pt x="11535" y="11696"/>
                  </a:cubicBezTo>
                  <a:cubicBezTo>
                    <a:pt x="11533" y="11696"/>
                    <a:pt x="11532" y="11696"/>
                    <a:pt x="11530" y="11696"/>
                  </a:cubicBezTo>
                  <a:cubicBezTo>
                    <a:pt x="11048" y="11696"/>
                    <a:pt x="11051" y="3015"/>
                    <a:pt x="1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7"/>
            <p:cNvSpPr/>
            <p:nvPr/>
          </p:nvSpPr>
          <p:spPr>
            <a:xfrm>
              <a:off x="1579050" y="2110250"/>
              <a:ext cx="382825" cy="508200"/>
            </a:xfrm>
            <a:custGeom>
              <a:avLst/>
              <a:gdLst/>
              <a:ahLst/>
              <a:cxnLst/>
              <a:rect l="l" t="t" r="r" b="b"/>
              <a:pathLst>
                <a:path w="15313" h="20328" extrusionOk="0">
                  <a:moveTo>
                    <a:pt x="7237" y="0"/>
                  </a:moveTo>
                  <a:cubicBezTo>
                    <a:pt x="6716" y="0"/>
                    <a:pt x="6225" y="318"/>
                    <a:pt x="6032" y="835"/>
                  </a:cubicBezTo>
                  <a:lnTo>
                    <a:pt x="249" y="16111"/>
                  </a:lnTo>
                  <a:cubicBezTo>
                    <a:pt x="0" y="16776"/>
                    <a:pt x="337" y="17517"/>
                    <a:pt x="1002" y="17766"/>
                  </a:cubicBezTo>
                  <a:lnTo>
                    <a:pt x="7625" y="20246"/>
                  </a:lnTo>
                  <a:cubicBezTo>
                    <a:pt x="7773" y="20302"/>
                    <a:pt x="7925" y="20328"/>
                    <a:pt x="8075" y="20328"/>
                  </a:cubicBezTo>
                  <a:cubicBezTo>
                    <a:pt x="8596" y="20328"/>
                    <a:pt x="9087" y="20009"/>
                    <a:pt x="9280" y="19492"/>
                  </a:cubicBezTo>
                  <a:lnTo>
                    <a:pt x="15064" y="4216"/>
                  </a:lnTo>
                  <a:cubicBezTo>
                    <a:pt x="15312" y="3551"/>
                    <a:pt x="14975" y="2809"/>
                    <a:pt x="14311" y="2561"/>
                  </a:cubicBezTo>
                  <a:lnTo>
                    <a:pt x="7688" y="82"/>
                  </a:lnTo>
                  <a:cubicBezTo>
                    <a:pt x="7539" y="27"/>
                    <a:pt x="7387" y="0"/>
                    <a:pt x="7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7"/>
            <p:cNvSpPr/>
            <p:nvPr/>
          </p:nvSpPr>
          <p:spPr>
            <a:xfrm>
              <a:off x="1601775" y="2117975"/>
              <a:ext cx="360050" cy="501275"/>
            </a:xfrm>
            <a:custGeom>
              <a:avLst/>
              <a:gdLst/>
              <a:ahLst/>
              <a:cxnLst/>
              <a:rect l="l" t="t" r="r" b="b"/>
              <a:pathLst>
                <a:path w="14402" h="20051" extrusionOk="0">
                  <a:moveTo>
                    <a:pt x="7193" y="0"/>
                  </a:moveTo>
                  <a:cubicBezTo>
                    <a:pt x="6704" y="0"/>
                    <a:pt x="6227" y="335"/>
                    <a:pt x="6029" y="865"/>
                  </a:cubicBezTo>
                  <a:lnTo>
                    <a:pt x="251" y="16144"/>
                  </a:lnTo>
                  <a:cubicBezTo>
                    <a:pt x="1" y="16809"/>
                    <a:pt x="284" y="17530"/>
                    <a:pt x="883" y="17754"/>
                  </a:cubicBezTo>
                  <a:lnTo>
                    <a:pt x="6842" y="19984"/>
                  </a:lnTo>
                  <a:cubicBezTo>
                    <a:pt x="6963" y="20029"/>
                    <a:pt x="7087" y="20051"/>
                    <a:pt x="7211" y="20051"/>
                  </a:cubicBezTo>
                  <a:cubicBezTo>
                    <a:pt x="7700" y="20051"/>
                    <a:pt x="8177" y="19716"/>
                    <a:pt x="8376" y="19186"/>
                  </a:cubicBezTo>
                  <a:lnTo>
                    <a:pt x="14153" y="3907"/>
                  </a:lnTo>
                  <a:cubicBezTo>
                    <a:pt x="14402" y="3242"/>
                    <a:pt x="14118" y="2521"/>
                    <a:pt x="13520" y="2297"/>
                  </a:cubicBezTo>
                  <a:lnTo>
                    <a:pt x="7563" y="67"/>
                  </a:lnTo>
                  <a:cubicBezTo>
                    <a:pt x="7442" y="22"/>
                    <a:pt x="7317" y="0"/>
                    <a:pt x="7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7"/>
            <p:cNvSpPr/>
            <p:nvPr/>
          </p:nvSpPr>
          <p:spPr>
            <a:xfrm>
              <a:off x="1790475" y="2282750"/>
              <a:ext cx="139550" cy="215650"/>
            </a:xfrm>
            <a:custGeom>
              <a:avLst/>
              <a:gdLst/>
              <a:ahLst/>
              <a:cxnLst/>
              <a:rect l="l" t="t" r="r" b="b"/>
              <a:pathLst>
                <a:path w="5582" h="8626" extrusionOk="0">
                  <a:moveTo>
                    <a:pt x="3230" y="0"/>
                  </a:moveTo>
                  <a:cubicBezTo>
                    <a:pt x="3036" y="0"/>
                    <a:pt x="3155" y="930"/>
                    <a:pt x="3916" y="3641"/>
                  </a:cubicBezTo>
                  <a:cubicBezTo>
                    <a:pt x="3916" y="3641"/>
                    <a:pt x="1696" y="1196"/>
                    <a:pt x="1289" y="1196"/>
                  </a:cubicBezTo>
                  <a:cubicBezTo>
                    <a:pt x="1031" y="1196"/>
                    <a:pt x="1504" y="2182"/>
                    <a:pt x="3741" y="5404"/>
                  </a:cubicBezTo>
                  <a:cubicBezTo>
                    <a:pt x="3741" y="5404"/>
                    <a:pt x="1190" y="3347"/>
                    <a:pt x="733" y="3347"/>
                  </a:cubicBezTo>
                  <a:cubicBezTo>
                    <a:pt x="452" y="3347"/>
                    <a:pt x="962" y="4125"/>
                    <a:pt x="3341" y="6636"/>
                  </a:cubicBezTo>
                  <a:cubicBezTo>
                    <a:pt x="3341" y="6636"/>
                    <a:pt x="1042" y="4988"/>
                    <a:pt x="392" y="4988"/>
                  </a:cubicBezTo>
                  <a:cubicBezTo>
                    <a:pt x="0" y="4988"/>
                    <a:pt x="206" y="5585"/>
                    <a:pt x="1869" y="7495"/>
                  </a:cubicBezTo>
                  <a:cubicBezTo>
                    <a:pt x="2575" y="8308"/>
                    <a:pt x="3149" y="8626"/>
                    <a:pt x="3616" y="8626"/>
                  </a:cubicBezTo>
                  <a:cubicBezTo>
                    <a:pt x="5307" y="8626"/>
                    <a:pt x="5582" y="4446"/>
                    <a:pt x="5582" y="4446"/>
                  </a:cubicBezTo>
                  <a:cubicBezTo>
                    <a:pt x="5582" y="4446"/>
                    <a:pt x="3656" y="0"/>
                    <a:pt x="3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345</Words>
  <Application>Microsoft Office PowerPoint</Application>
  <PresentationFormat>Widescreen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Advent Pro</vt:lpstr>
      <vt:lpstr>Coiny</vt:lpstr>
      <vt:lpstr>Muli</vt:lpstr>
      <vt:lpstr>Arial</vt:lpstr>
      <vt:lpstr>Calibri</vt:lpstr>
      <vt:lpstr>Roboto</vt:lpstr>
      <vt:lpstr>Food Delivery App by Slidesgo</vt:lpstr>
      <vt:lpstr>FOODHUB</vt:lpstr>
      <vt:lpstr>What is FoodHub? </vt:lpstr>
      <vt:lpstr>Introduction</vt:lpstr>
      <vt:lpstr>Our Team</vt:lpstr>
      <vt:lpstr>What is FoodHub ?</vt:lpstr>
      <vt:lpstr>What is FoodHub ?</vt:lpstr>
      <vt:lpstr>FoodHub Scope</vt:lpstr>
      <vt:lpstr>All about the Product</vt:lpstr>
      <vt:lpstr>FoodHub Analysis</vt:lpstr>
      <vt:lpstr>Function Requirements</vt:lpstr>
      <vt:lpstr>Function Requirements</vt:lpstr>
      <vt:lpstr>Function Requirements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Pham Minh Tan (FHM.JPG)</dc:creator>
  <cp:lastModifiedBy>Long Phạm</cp:lastModifiedBy>
  <cp:revision>20</cp:revision>
  <dcterms:created xsi:type="dcterms:W3CDTF">2021-05-31T02:35:26Z</dcterms:created>
  <dcterms:modified xsi:type="dcterms:W3CDTF">2021-06-01T12:56:35Z</dcterms:modified>
</cp:coreProperties>
</file>