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3" r:id="rId6"/>
    <p:sldId id="303" r:id="rId7"/>
    <p:sldId id="267" r:id="rId8"/>
    <p:sldId id="290" r:id="rId9"/>
    <p:sldId id="309" r:id="rId10"/>
    <p:sldId id="292" r:id="rId11"/>
    <p:sldId id="293" r:id="rId12"/>
    <p:sldId id="295" r:id="rId13"/>
    <p:sldId id="294" r:id="rId14"/>
    <p:sldId id="291" r:id="rId15"/>
    <p:sldId id="296" r:id="rId16"/>
    <p:sldId id="297" r:id="rId17"/>
    <p:sldId id="298" r:id="rId18"/>
    <p:sldId id="299" r:id="rId19"/>
    <p:sldId id="302" r:id="rId20"/>
    <p:sldId id="284" r:id="rId21"/>
    <p:sldId id="264" r:id="rId22"/>
    <p:sldId id="283" r:id="rId23"/>
    <p:sldId id="286" r:id="rId24"/>
    <p:sldId id="285" r:id="rId25"/>
    <p:sldId id="304" r:id="rId26"/>
    <p:sldId id="305" r:id="rId27"/>
    <p:sldId id="30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5EBEF-AD1E-4309-9F1B-E1E2F75E6BC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C2AAC7-DCD9-4CE5-82E6-7D35FDD01D6F}">
      <dgm:prSet/>
      <dgm:spPr/>
      <dgm:t>
        <a:bodyPr/>
        <a:lstStyle/>
        <a:p>
          <a:r>
            <a:rPr lang="en-US"/>
            <a:t>Pham Thanh Long</a:t>
          </a:r>
        </a:p>
      </dgm:t>
    </dgm:pt>
    <dgm:pt modelId="{05FBA758-DBBA-48C9-A75E-A2CBA876036D}" type="parTrans" cxnId="{AB2ED847-293F-4E40-8484-5B0F841E809F}">
      <dgm:prSet/>
      <dgm:spPr/>
      <dgm:t>
        <a:bodyPr/>
        <a:lstStyle/>
        <a:p>
          <a:endParaRPr lang="en-US"/>
        </a:p>
      </dgm:t>
    </dgm:pt>
    <dgm:pt modelId="{90C8138F-03FD-4412-873A-7D40DA10C350}" type="sibTrans" cxnId="{AB2ED847-293F-4E40-8484-5B0F841E809F}">
      <dgm:prSet/>
      <dgm:spPr/>
      <dgm:t>
        <a:bodyPr/>
        <a:lstStyle/>
        <a:p>
          <a:endParaRPr lang="en-US"/>
        </a:p>
      </dgm:t>
    </dgm:pt>
    <dgm:pt modelId="{C3385B12-5DDF-400B-ABF2-D031583D05CB}">
      <dgm:prSet/>
      <dgm:spPr/>
      <dgm:t>
        <a:bodyPr/>
        <a:lstStyle/>
        <a:p>
          <a:r>
            <a:rPr lang="en-US"/>
            <a:t>Pham Minh Tan</a:t>
          </a:r>
        </a:p>
      </dgm:t>
    </dgm:pt>
    <dgm:pt modelId="{748B6B01-6124-4957-8FB1-FF78F35DA5DF}" type="parTrans" cxnId="{65AD6E75-2C49-49CB-A179-37B12C1B750C}">
      <dgm:prSet/>
      <dgm:spPr/>
      <dgm:t>
        <a:bodyPr/>
        <a:lstStyle/>
        <a:p>
          <a:endParaRPr lang="en-US"/>
        </a:p>
      </dgm:t>
    </dgm:pt>
    <dgm:pt modelId="{50179359-DAA2-4712-A6B7-A1C432359622}" type="sibTrans" cxnId="{65AD6E75-2C49-49CB-A179-37B12C1B750C}">
      <dgm:prSet/>
      <dgm:spPr/>
      <dgm:t>
        <a:bodyPr/>
        <a:lstStyle/>
        <a:p>
          <a:endParaRPr lang="en-US"/>
        </a:p>
      </dgm:t>
    </dgm:pt>
    <dgm:pt modelId="{A197EB8A-2F6A-463D-B465-954BBE7A638B}">
      <dgm:prSet/>
      <dgm:spPr/>
      <dgm:t>
        <a:bodyPr/>
        <a:lstStyle/>
        <a:p>
          <a:r>
            <a:rPr lang="en-US"/>
            <a:t>Nguyen Thanh Hiep</a:t>
          </a:r>
        </a:p>
      </dgm:t>
    </dgm:pt>
    <dgm:pt modelId="{407A56AA-2624-4DD7-8067-91C178358974}" type="parTrans" cxnId="{FDB0467B-5586-4017-9D33-A06960D2AF68}">
      <dgm:prSet/>
      <dgm:spPr/>
      <dgm:t>
        <a:bodyPr/>
        <a:lstStyle/>
        <a:p>
          <a:endParaRPr lang="en-US"/>
        </a:p>
      </dgm:t>
    </dgm:pt>
    <dgm:pt modelId="{9A0F4269-EDB1-49A9-A978-0B13060700D3}" type="sibTrans" cxnId="{FDB0467B-5586-4017-9D33-A06960D2AF68}">
      <dgm:prSet/>
      <dgm:spPr/>
      <dgm:t>
        <a:bodyPr/>
        <a:lstStyle/>
        <a:p>
          <a:endParaRPr lang="en-US"/>
        </a:p>
      </dgm:t>
    </dgm:pt>
    <dgm:pt modelId="{86AFBB45-5C25-42A8-8988-B17F044D0019}">
      <dgm:prSet/>
      <dgm:spPr/>
      <dgm:t>
        <a:bodyPr/>
        <a:lstStyle/>
        <a:p>
          <a:r>
            <a:rPr lang="en-US"/>
            <a:t>Vu Lam Bao Van</a:t>
          </a:r>
        </a:p>
      </dgm:t>
    </dgm:pt>
    <dgm:pt modelId="{CBC5C872-8A77-460C-B713-19EDA4264F88}" type="parTrans" cxnId="{D092F5DE-1ACA-4CFD-8AED-F4A7963BCD37}">
      <dgm:prSet/>
      <dgm:spPr/>
      <dgm:t>
        <a:bodyPr/>
        <a:lstStyle/>
        <a:p>
          <a:endParaRPr lang="en-US"/>
        </a:p>
      </dgm:t>
    </dgm:pt>
    <dgm:pt modelId="{9D6BD5FC-247D-43CB-A569-9B8EAB790028}" type="sibTrans" cxnId="{D092F5DE-1ACA-4CFD-8AED-F4A7963BCD37}">
      <dgm:prSet/>
      <dgm:spPr/>
      <dgm:t>
        <a:bodyPr/>
        <a:lstStyle/>
        <a:p>
          <a:endParaRPr lang="en-US"/>
        </a:p>
      </dgm:t>
    </dgm:pt>
    <dgm:pt modelId="{34566B8A-9125-4F13-8996-7F49707E4E46}" type="pres">
      <dgm:prSet presAssocID="{D775EBEF-AD1E-4309-9F1B-E1E2F75E6BC2}" presName="linear" presStyleCnt="0">
        <dgm:presLayoutVars>
          <dgm:animLvl val="lvl"/>
          <dgm:resizeHandles val="exact"/>
        </dgm:presLayoutVars>
      </dgm:prSet>
      <dgm:spPr/>
    </dgm:pt>
    <dgm:pt modelId="{07043289-530F-45FD-9B4C-8007AAF32D17}" type="pres">
      <dgm:prSet presAssocID="{5AC2AAC7-DCD9-4CE5-82E6-7D35FDD01D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F59D0E-920F-4A9A-BD19-D2ABDB994D02}" type="pres">
      <dgm:prSet presAssocID="{90C8138F-03FD-4412-873A-7D40DA10C350}" presName="spacer" presStyleCnt="0"/>
      <dgm:spPr/>
    </dgm:pt>
    <dgm:pt modelId="{ACCBE365-86A3-4446-845B-62BE795BAE06}" type="pres">
      <dgm:prSet presAssocID="{C3385B12-5DDF-400B-ABF2-D031583D05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6FC093-66B8-48EA-B054-3CDD5C4B1626}" type="pres">
      <dgm:prSet presAssocID="{50179359-DAA2-4712-A6B7-A1C432359622}" presName="spacer" presStyleCnt="0"/>
      <dgm:spPr/>
    </dgm:pt>
    <dgm:pt modelId="{C718C959-4A8E-4DDA-8BFA-6C37CDF81606}" type="pres">
      <dgm:prSet presAssocID="{A197EB8A-2F6A-463D-B465-954BBE7A63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E57CF8-C693-486A-B7B6-DE486F5A3F74}" type="pres">
      <dgm:prSet presAssocID="{9A0F4269-EDB1-49A9-A978-0B13060700D3}" presName="spacer" presStyleCnt="0"/>
      <dgm:spPr/>
    </dgm:pt>
    <dgm:pt modelId="{AE6FCE2B-CD0D-4186-BEE9-CAA9ED4B5286}" type="pres">
      <dgm:prSet presAssocID="{86AFBB45-5C25-42A8-8988-B17F044D001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A68711-E26A-49EB-8C17-7532BC845990}" type="presOf" srcId="{A197EB8A-2F6A-463D-B465-954BBE7A638B}" destId="{C718C959-4A8E-4DDA-8BFA-6C37CDF81606}" srcOrd="0" destOrd="0" presId="urn:microsoft.com/office/officeart/2005/8/layout/vList2"/>
    <dgm:cxn modelId="{72159B26-6473-4B8D-BE0F-8352924944AE}" type="presOf" srcId="{C3385B12-5DDF-400B-ABF2-D031583D05CB}" destId="{ACCBE365-86A3-4446-845B-62BE795BAE06}" srcOrd="0" destOrd="0" presId="urn:microsoft.com/office/officeart/2005/8/layout/vList2"/>
    <dgm:cxn modelId="{A896AC34-5E0F-43AC-A46E-FDEBB34CC2F4}" type="presOf" srcId="{5AC2AAC7-DCD9-4CE5-82E6-7D35FDD01D6F}" destId="{07043289-530F-45FD-9B4C-8007AAF32D17}" srcOrd="0" destOrd="0" presId="urn:microsoft.com/office/officeart/2005/8/layout/vList2"/>
    <dgm:cxn modelId="{EC5DDA37-FFD2-474B-AC9B-ECB80D95B57E}" type="presOf" srcId="{D775EBEF-AD1E-4309-9F1B-E1E2F75E6BC2}" destId="{34566B8A-9125-4F13-8996-7F49707E4E46}" srcOrd="0" destOrd="0" presId="urn:microsoft.com/office/officeart/2005/8/layout/vList2"/>
    <dgm:cxn modelId="{AB2ED847-293F-4E40-8484-5B0F841E809F}" srcId="{D775EBEF-AD1E-4309-9F1B-E1E2F75E6BC2}" destId="{5AC2AAC7-DCD9-4CE5-82E6-7D35FDD01D6F}" srcOrd="0" destOrd="0" parTransId="{05FBA758-DBBA-48C9-A75E-A2CBA876036D}" sibTransId="{90C8138F-03FD-4412-873A-7D40DA10C350}"/>
    <dgm:cxn modelId="{65AD6E75-2C49-49CB-A179-37B12C1B750C}" srcId="{D775EBEF-AD1E-4309-9F1B-E1E2F75E6BC2}" destId="{C3385B12-5DDF-400B-ABF2-D031583D05CB}" srcOrd="1" destOrd="0" parTransId="{748B6B01-6124-4957-8FB1-FF78F35DA5DF}" sibTransId="{50179359-DAA2-4712-A6B7-A1C432359622}"/>
    <dgm:cxn modelId="{FDB0467B-5586-4017-9D33-A06960D2AF68}" srcId="{D775EBEF-AD1E-4309-9F1B-E1E2F75E6BC2}" destId="{A197EB8A-2F6A-463D-B465-954BBE7A638B}" srcOrd="2" destOrd="0" parTransId="{407A56AA-2624-4DD7-8067-91C178358974}" sibTransId="{9A0F4269-EDB1-49A9-A978-0B13060700D3}"/>
    <dgm:cxn modelId="{8CF80FDA-1F31-4FAE-81CA-B22B34BCED9B}" type="presOf" srcId="{86AFBB45-5C25-42A8-8988-B17F044D0019}" destId="{AE6FCE2B-CD0D-4186-BEE9-CAA9ED4B5286}" srcOrd="0" destOrd="0" presId="urn:microsoft.com/office/officeart/2005/8/layout/vList2"/>
    <dgm:cxn modelId="{D092F5DE-1ACA-4CFD-8AED-F4A7963BCD37}" srcId="{D775EBEF-AD1E-4309-9F1B-E1E2F75E6BC2}" destId="{86AFBB45-5C25-42A8-8988-B17F044D0019}" srcOrd="3" destOrd="0" parTransId="{CBC5C872-8A77-460C-B713-19EDA4264F88}" sibTransId="{9D6BD5FC-247D-43CB-A569-9B8EAB790028}"/>
    <dgm:cxn modelId="{245C2290-3940-4C8B-B7DA-09225E0B1557}" type="presParOf" srcId="{34566B8A-9125-4F13-8996-7F49707E4E46}" destId="{07043289-530F-45FD-9B4C-8007AAF32D17}" srcOrd="0" destOrd="0" presId="urn:microsoft.com/office/officeart/2005/8/layout/vList2"/>
    <dgm:cxn modelId="{EEEFF6E0-917A-4158-9BF2-524939EEB0AF}" type="presParOf" srcId="{34566B8A-9125-4F13-8996-7F49707E4E46}" destId="{2FF59D0E-920F-4A9A-BD19-D2ABDB994D02}" srcOrd="1" destOrd="0" presId="urn:microsoft.com/office/officeart/2005/8/layout/vList2"/>
    <dgm:cxn modelId="{426C66C1-BF3D-4838-AF44-F986B1422772}" type="presParOf" srcId="{34566B8A-9125-4F13-8996-7F49707E4E46}" destId="{ACCBE365-86A3-4446-845B-62BE795BAE06}" srcOrd="2" destOrd="0" presId="urn:microsoft.com/office/officeart/2005/8/layout/vList2"/>
    <dgm:cxn modelId="{8529C2D0-8ACC-4B1D-9972-AAACC445D0B3}" type="presParOf" srcId="{34566B8A-9125-4F13-8996-7F49707E4E46}" destId="{FE6FC093-66B8-48EA-B054-3CDD5C4B1626}" srcOrd="3" destOrd="0" presId="urn:microsoft.com/office/officeart/2005/8/layout/vList2"/>
    <dgm:cxn modelId="{12D0CB99-B838-4CD5-8DD7-F94DC8EBA66F}" type="presParOf" srcId="{34566B8A-9125-4F13-8996-7F49707E4E46}" destId="{C718C959-4A8E-4DDA-8BFA-6C37CDF81606}" srcOrd="4" destOrd="0" presId="urn:microsoft.com/office/officeart/2005/8/layout/vList2"/>
    <dgm:cxn modelId="{D7B812A8-6D1B-4258-8CDF-0B67541F1A3E}" type="presParOf" srcId="{34566B8A-9125-4F13-8996-7F49707E4E46}" destId="{E6E57CF8-C693-486A-B7B6-DE486F5A3F74}" srcOrd="5" destOrd="0" presId="urn:microsoft.com/office/officeart/2005/8/layout/vList2"/>
    <dgm:cxn modelId="{907BFC06-7C61-489F-A316-F5BC8987DCC3}" type="presParOf" srcId="{34566B8A-9125-4F13-8996-7F49707E4E46}" destId="{AE6FCE2B-CD0D-4186-BEE9-CAA9ED4B52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48A1C-ED0E-4A8C-AED2-93CB670D62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CF910F-2C9D-41B2-B46C-DC03BDB6552C}">
      <dgm:prSet/>
      <dgm:spPr/>
      <dgm:t>
        <a:bodyPr/>
        <a:lstStyle/>
        <a:p>
          <a:r>
            <a:rPr lang="en-US"/>
            <a:t>A Buffer is a portion in the memory that is used to store a stream of data from peripheral devices. Then from this buffer this stream of data is collected and stored in variables. A stream can be defined as a continuous flow of data.</a:t>
          </a:r>
        </a:p>
      </dgm:t>
    </dgm:pt>
    <dgm:pt modelId="{64E3E7CB-B5C6-4C50-B1F5-0603E8F57816}" type="parTrans" cxnId="{5069C6DE-11AD-49DD-92CA-A5F1B7B8FD08}">
      <dgm:prSet/>
      <dgm:spPr/>
      <dgm:t>
        <a:bodyPr/>
        <a:lstStyle/>
        <a:p>
          <a:endParaRPr lang="en-US"/>
        </a:p>
      </dgm:t>
    </dgm:pt>
    <dgm:pt modelId="{10471165-56BC-4300-8FD2-4B0C36E0A78D}" type="sibTrans" cxnId="{5069C6DE-11AD-49DD-92CA-A5F1B7B8FD08}">
      <dgm:prSet/>
      <dgm:spPr/>
      <dgm:t>
        <a:bodyPr/>
        <a:lstStyle/>
        <a:p>
          <a:endParaRPr lang="en-US"/>
        </a:p>
      </dgm:t>
    </dgm:pt>
    <dgm:pt modelId="{24C92C40-B1D5-4374-A629-833DF383A6FA}">
      <dgm:prSet/>
      <dgm:spPr/>
      <dgm:t>
        <a:bodyPr/>
        <a:lstStyle/>
        <a:p>
          <a:r>
            <a:rPr lang="en-US"/>
            <a:t>The buffered message-based software architecture breaks into three partitions: </a:t>
          </a:r>
        </a:p>
      </dgm:t>
    </dgm:pt>
    <dgm:pt modelId="{A49A0D04-4D35-4F9C-B40D-CE4478FD231F}" type="parTrans" cxnId="{4C232E40-C471-4C2B-9373-A594587B423A}">
      <dgm:prSet/>
      <dgm:spPr/>
      <dgm:t>
        <a:bodyPr/>
        <a:lstStyle/>
        <a:p>
          <a:endParaRPr lang="en-US"/>
        </a:p>
      </dgm:t>
    </dgm:pt>
    <dgm:pt modelId="{7B3401A6-ABC7-47E2-9A38-92C12CB814CC}" type="sibTrans" cxnId="{4C232E40-C471-4C2B-9373-A594587B423A}">
      <dgm:prSet/>
      <dgm:spPr/>
      <dgm:t>
        <a:bodyPr/>
        <a:lstStyle/>
        <a:p>
          <a:endParaRPr lang="en-US"/>
        </a:p>
      </dgm:t>
    </dgm:pt>
    <dgm:pt modelId="{1D25A2D7-A9DA-4904-AC27-6568BA83BA54}">
      <dgm:prSet/>
      <dgm:spPr/>
      <dgm:t>
        <a:bodyPr/>
        <a:lstStyle/>
        <a:p>
          <a:r>
            <a:rPr lang="en-US"/>
            <a:t>Message producers</a:t>
          </a:r>
        </a:p>
      </dgm:t>
    </dgm:pt>
    <dgm:pt modelId="{92141BC6-7F8F-4472-86A9-A072ACB18FC5}" type="parTrans" cxnId="{D4288DE7-2280-4387-81B7-EB02F43BAD60}">
      <dgm:prSet/>
      <dgm:spPr/>
      <dgm:t>
        <a:bodyPr/>
        <a:lstStyle/>
        <a:p>
          <a:endParaRPr lang="en-US"/>
        </a:p>
      </dgm:t>
    </dgm:pt>
    <dgm:pt modelId="{38F552B6-815B-4AE7-8450-71057347EBBB}" type="sibTrans" cxnId="{D4288DE7-2280-4387-81B7-EB02F43BAD60}">
      <dgm:prSet/>
      <dgm:spPr/>
      <dgm:t>
        <a:bodyPr/>
        <a:lstStyle/>
        <a:p>
          <a:endParaRPr lang="en-US"/>
        </a:p>
      </dgm:t>
    </dgm:pt>
    <dgm:pt modelId="{7D6DF2E6-79BA-4236-9B09-A766B5BB6E3C}">
      <dgm:prSet/>
      <dgm:spPr/>
      <dgm:t>
        <a:bodyPr/>
        <a:lstStyle/>
        <a:p>
          <a:r>
            <a:rPr lang="en-US"/>
            <a:t>Message consumers</a:t>
          </a:r>
        </a:p>
      </dgm:t>
    </dgm:pt>
    <dgm:pt modelId="{9CFCDF84-E472-477E-8B68-310351D8C901}" type="parTrans" cxnId="{E3A98601-A111-48AC-BB87-2E1A29365808}">
      <dgm:prSet/>
      <dgm:spPr/>
      <dgm:t>
        <a:bodyPr/>
        <a:lstStyle/>
        <a:p>
          <a:endParaRPr lang="en-US"/>
        </a:p>
      </dgm:t>
    </dgm:pt>
    <dgm:pt modelId="{924617C6-4D4B-403B-9BED-6A35DB58C770}" type="sibTrans" cxnId="{E3A98601-A111-48AC-BB87-2E1A29365808}">
      <dgm:prSet/>
      <dgm:spPr/>
      <dgm:t>
        <a:bodyPr/>
        <a:lstStyle/>
        <a:p>
          <a:endParaRPr lang="en-US"/>
        </a:p>
      </dgm:t>
    </dgm:pt>
    <dgm:pt modelId="{AB2E6AE5-D11F-4E57-A841-56C1A57A96A6}">
      <dgm:prSet/>
      <dgm:spPr/>
      <dgm:t>
        <a:bodyPr/>
        <a:lstStyle/>
        <a:p>
          <a:r>
            <a:rPr lang="en-US"/>
            <a:t>Message service providers</a:t>
          </a:r>
          <a:br>
            <a:rPr lang="en-US"/>
          </a:br>
          <a:endParaRPr lang="en-US"/>
        </a:p>
      </dgm:t>
    </dgm:pt>
    <dgm:pt modelId="{217BE67B-92BB-4C49-A699-835DCAB53844}" type="parTrans" cxnId="{5CFFE0E5-4B75-408B-BB2B-7CA464B5DB60}">
      <dgm:prSet/>
      <dgm:spPr/>
      <dgm:t>
        <a:bodyPr/>
        <a:lstStyle/>
        <a:p>
          <a:endParaRPr lang="en-US"/>
        </a:p>
      </dgm:t>
    </dgm:pt>
    <dgm:pt modelId="{1BA234FC-DF8A-422E-AC9E-DF8ABE654D76}" type="sibTrans" cxnId="{5CFFE0E5-4B75-408B-BB2B-7CA464B5DB60}">
      <dgm:prSet/>
      <dgm:spPr/>
      <dgm:t>
        <a:bodyPr/>
        <a:lstStyle/>
        <a:p>
          <a:endParaRPr lang="en-US"/>
        </a:p>
      </dgm:t>
    </dgm:pt>
    <dgm:pt modelId="{6C955DAA-0E21-471C-A136-0FBF33EF49C0}">
      <dgm:prSet/>
      <dgm:spPr/>
      <dgm:t>
        <a:bodyPr/>
        <a:lstStyle/>
        <a:p>
          <a:r>
            <a:rPr lang="en-US"/>
            <a:t>-They are connected asynchronously</a:t>
          </a:r>
        </a:p>
      </dgm:t>
    </dgm:pt>
    <dgm:pt modelId="{F73E0A09-A54F-40D3-A6EF-5EA6E0F2E97F}" type="parTrans" cxnId="{3F4B4E27-92D7-49B0-A057-C9868460A010}">
      <dgm:prSet/>
      <dgm:spPr/>
      <dgm:t>
        <a:bodyPr/>
        <a:lstStyle/>
        <a:p>
          <a:endParaRPr lang="en-US"/>
        </a:p>
      </dgm:t>
    </dgm:pt>
    <dgm:pt modelId="{394ED7C9-5FF2-4B6C-9A47-DC8B6504BD2E}" type="sibTrans" cxnId="{3F4B4E27-92D7-49B0-A057-C9868460A010}">
      <dgm:prSet/>
      <dgm:spPr/>
      <dgm:t>
        <a:bodyPr/>
        <a:lstStyle/>
        <a:p>
          <a:endParaRPr lang="en-US"/>
        </a:p>
      </dgm:t>
    </dgm:pt>
    <dgm:pt modelId="{DA18430E-2E8C-4C69-8C37-C8C0252E4C99}">
      <dgm:prSet/>
      <dgm:spPr/>
      <dgm:t>
        <a:bodyPr/>
        <a:lstStyle/>
        <a:p>
          <a:r>
            <a:rPr lang="en-US"/>
            <a:t>- Also referred to as a </a:t>
          </a:r>
          <a:r>
            <a:rPr lang="en-US" b="1" i="1"/>
            <a:t>fire and forget</a:t>
          </a:r>
          <a:r>
            <a:rPr lang="en-US"/>
            <a:t> system </a:t>
          </a:r>
          <a:br>
            <a:rPr lang="en-US"/>
          </a:br>
          <a:endParaRPr lang="en-US"/>
        </a:p>
      </dgm:t>
    </dgm:pt>
    <dgm:pt modelId="{76A3D107-0103-4AB9-8805-EF35E91EB202}" type="parTrans" cxnId="{C9E72FB0-89D3-4C98-866A-76F8956CEB03}">
      <dgm:prSet/>
      <dgm:spPr/>
      <dgm:t>
        <a:bodyPr/>
        <a:lstStyle/>
        <a:p>
          <a:endParaRPr lang="en-US"/>
        </a:p>
      </dgm:t>
    </dgm:pt>
    <dgm:pt modelId="{F240AE4E-BB48-4545-905C-4A9FE58DB0CB}" type="sibTrans" cxnId="{C9E72FB0-89D3-4C98-866A-76F8956CEB03}">
      <dgm:prSet/>
      <dgm:spPr/>
      <dgm:t>
        <a:bodyPr/>
        <a:lstStyle/>
        <a:p>
          <a:endParaRPr lang="en-US"/>
        </a:p>
      </dgm:t>
    </dgm:pt>
    <dgm:pt modelId="{F73138C7-10B2-4320-805C-10127BD3C370}" type="pres">
      <dgm:prSet presAssocID="{B8548A1C-ED0E-4A8C-AED2-93CB670D6239}" presName="root" presStyleCnt="0">
        <dgm:presLayoutVars>
          <dgm:dir/>
          <dgm:resizeHandles val="exact"/>
        </dgm:presLayoutVars>
      </dgm:prSet>
      <dgm:spPr/>
    </dgm:pt>
    <dgm:pt modelId="{D34AC68B-0324-4307-A158-205C0F7DF1E5}" type="pres">
      <dgm:prSet presAssocID="{79CF910F-2C9D-41B2-B46C-DC03BDB6552C}" presName="compNode" presStyleCnt="0"/>
      <dgm:spPr/>
    </dgm:pt>
    <dgm:pt modelId="{E1A29293-EEF7-4B30-98FA-5301F125F8AC}" type="pres">
      <dgm:prSet presAssocID="{79CF910F-2C9D-41B2-B46C-DC03BDB6552C}" presName="bgRect" presStyleLbl="bgShp" presStyleIdx="0" presStyleCnt="4"/>
      <dgm:spPr/>
    </dgm:pt>
    <dgm:pt modelId="{FAD1F1BE-21E7-4335-A27B-ED213DCB5A25}" type="pres">
      <dgm:prSet presAssocID="{79CF910F-2C9D-41B2-B46C-DC03BDB655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EFDEA2D-ABD2-4BB3-BDCA-456B5901BA10}" type="pres">
      <dgm:prSet presAssocID="{79CF910F-2C9D-41B2-B46C-DC03BDB6552C}" presName="spaceRect" presStyleCnt="0"/>
      <dgm:spPr/>
    </dgm:pt>
    <dgm:pt modelId="{9ABA0653-6BA2-443B-9D5C-45DC36D2793F}" type="pres">
      <dgm:prSet presAssocID="{79CF910F-2C9D-41B2-B46C-DC03BDB6552C}" presName="parTx" presStyleLbl="revTx" presStyleIdx="0" presStyleCnt="5">
        <dgm:presLayoutVars>
          <dgm:chMax val="0"/>
          <dgm:chPref val="0"/>
        </dgm:presLayoutVars>
      </dgm:prSet>
      <dgm:spPr/>
    </dgm:pt>
    <dgm:pt modelId="{3487FD6F-5FCB-4F26-9AC7-676D99CE7EA4}" type="pres">
      <dgm:prSet presAssocID="{10471165-56BC-4300-8FD2-4B0C36E0A78D}" presName="sibTrans" presStyleCnt="0"/>
      <dgm:spPr/>
    </dgm:pt>
    <dgm:pt modelId="{D84B1BD0-F045-4130-9C69-3D265C396E3E}" type="pres">
      <dgm:prSet presAssocID="{24C92C40-B1D5-4374-A629-833DF383A6FA}" presName="compNode" presStyleCnt="0"/>
      <dgm:spPr/>
    </dgm:pt>
    <dgm:pt modelId="{FCDAC8CC-F4C4-483E-80C7-AC9DB5D99512}" type="pres">
      <dgm:prSet presAssocID="{24C92C40-B1D5-4374-A629-833DF383A6FA}" presName="bgRect" presStyleLbl="bgShp" presStyleIdx="1" presStyleCnt="4"/>
      <dgm:spPr/>
    </dgm:pt>
    <dgm:pt modelId="{44F72923-1DF9-47E9-9852-DF2A42529F86}" type="pres">
      <dgm:prSet presAssocID="{24C92C40-B1D5-4374-A629-833DF383A6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793B534-05A0-4DE8-B295-4F35209D3A28}" type="pres">
      <dgm:prSet presAssocID="{24C92C40-B1D5-4374-A629-833DF383A6FA}" presName="spaceRect" presStyleCnt="0"/>
      <dgm:spPr/>
    </dgm:pt>
    <dgm:pt modelId="{6E1204BD-1135-4849-A6FF-A2502CB0EDCA}" type="pres">
      <dgm:prSet presAssocID="{24C92C40-B1D5-4374-A629-833DF383A6FA}" presName="parTx" presStyleLbl="revTx" presStyleIdx="1" presStyleCnt="5">
        <dgm:presLayoutVars>
          <dgm:chMax val="0"/>
          <dgm:chPref val="0"/>
        </dgm:presLayoutVars>
      </dgm:prSet>
      <dgm:spPr/>
    </dgm:pt>
    <dgm:pt modelId="{94BBED8A-29D9-479C-A29A-00C77C6B66CC}" type="pres">
      <dgm:prSet presAssocID="{24C92C40-B1D5-4374-A629-833DF383A6FA}" presName="desTx" presStyleLbl="revTx" presStyleIdx="2" presStyleCnt="5">
        <dgm:presLayoutVars/>
      </dgm:prSet>
      <dgm:spPr/>
    </dgm:pt>
    <dgm:pt modelId="{45670B7B-0B2E-484B-BF60-536D4A35A944}" type="pres">
      <dgm:prSet presAssocID="{7B3401A6-ABC7-47E2-9A38-92C12CB814CC}" presName="sibTrans" presStyleCnt="0"/>
      <dgm:spPr/>
    </dgm:pt>
    <dgm:pt modelId="{4B0C8140-70CE-48F3-930B-E0E1629CF4D2}" type="pres">
      <dgm:prSet presAssocID="{6C955DAA-0E21-471C-A136-0FBF33EF49C0}" presName="compNode" presStyleCnt="0"/>
      <dgm:spPr/>
    </dgm:pt>
    <dgm:pt modelId="{D487E883-4F00-4666-AB5D-07405AF4B617}" type="pres">
      <dgm:prSet presAssocID="{6C955DAA-0E21-471C-A136-0FBF33EF49C0}" presName="bgRect" presStyleLbl="bgShp" presStyleIdx="2" presStyleCnt="4"/>
      <dgm:spPr/>
    </dgm:pt>
    <dgm:pt modelId="{75C5E73E-AE83-4080-884C-F8B8D404613E}" type="pres">
      <dgm:prSet presAssocID="{6C955DAA-0E21-471C-A136-0FBF33EF49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76118A0D-BACD-41FA-BB0B-5865CBFBF590}" type="pres">
      <dgm:prSet presAssocID="{6C955DAA-0E21-471C-A136-0FBF33EF49C0}" presName="spaceRect" presStyleCnt="0"/>
      <dgm:spPr/>
    </dgm:pt>
    <dgm:pt modelId="{85C9D207-01CE-4B9A-962D-5DF35985C989}" type="pres">
      <dgm:prSet presAssocID="{6C955DAA-0E21-471C-A136-0FBF33EF49C0}" presName="parTx" presStyleLbl="revTx" presStyleIdx="3" presStyleCnt="5">
        <dgm:presLayoutVars>
          <dgm:chMax val="0"/>
          <dgm:chPref val="0"/>
        </dgm:presLayoutVars>
      </dgm:prSet>
      <dgm:spPr/>
    </dgm:pt>
    <dgm:pt modelId="{D583C8F3-2E9C-445D-83FC-01E993270275}" type="pres">
      <dgm:prSet presAssocID="{394ED7C9-5FF2-4B6C-9A47-DC8B6504BD2E}" presName="sibTrans" presStyleCnt="0"/>
      <dgm:spPr/>
    </dgm:pt>
    <dgm:pt modelId="{2DD42980-301B-4FD6-90B9-96DBD23472CF}" type="pres">
      <dgm:prSet presAssocID="{DA18430E-2E8C-4C69-8C37-C8C0252E4C99}" presName="compNode" presStyleCnt="0"/>
      <dgm:spPr/>
    </dgm:pt>
    <dgm:pt modelId="{2C3BDD71-9586-4D52-8716-5DA0A1B31DEA}" type="pres">
      <dgm:prSet presAssocID="{DA18430E-2E8C-4C69-8C37-C8C0252E4C99}" presName="bgRect" presStyleLbl="bgShp" presStyleIdx="3" presStyleCnt="4"/>
      <dgm:spPr/>
    </dgm:pt>
    <dgm:pt modelId="{84B40379-BD38-492B-AC74-3389055129B0}" type="pres">
      <dgm:prSet presAssocID="{DA18430E-2E8C-4C69-8C37-C8C0252E4C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DFC65E1-2CD0-4FFF-8C88-8ECE07912186}" type="pres">
      <dgm:prSet presAssocID="{DA18430E-2E8C-4C69-8C37-C8C0252E4C99}" presName="spaceRect" presStyleCnt="0"/>
      <dgm:spPr/>
    </dgm:pt>
    <dgm:pt modelId="{1823C193-6977-4DBA-8A66-7E9ABDB85D3D}" type="pres">
      <dgm:prSet presAssocID="{DA18430E-2E8C-4C69-8C37-C8C0252E4C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A98601-A111-48AC-BB87-2E1A29365808}" srcId="{24C92C40-B1D5-4374-A629-833DF383A6FA}" destId="{7D6DF2E6-79BA-4236-9B09-A766B5BB6E3C}" srcOrd="1" destOrd="0" parTransId="{9CFCDF84-E472-477E-8B68-310351D8C901}" sibTransId="{924617C6-4D4B-403B-9BED-6A35DB58C770}"/>
    <dgm:cxn modelId="{3F4B4E27-92D7-49B0-A057-C9868460A010}" srcId="{B8548A1C-ED0E-4A8C-AED2-93CB670D6239}" destId="{6C955DAA-0E21-471C-A136-0FBF33EF49C0}" srcOrd="2" destOrd="0" parTransId="{F73E0A09-A54F-40D3-A6EF-5EA6E0F2E97F}" sibTransId="{394ED7C9-5FF2-4B6C-9A47-DC8B6504BD2E}"/>
    <dgm:cxn modelId="{4C232E40-C471-4C2B-9373-A594587B423A}" srcId="{B8548A1C-ED0E-4A8C-AED2-93CB670D6239}" destId="{24C92C40-B1D5-4374-A629-833DF383A6FA}" srcOrd="1" destOrd="0" parTransId="{A49A0D04-4D35-4F9C-B40D-CE4478FD231F}" sibTransId="{7B3401A6-ABC7-47E2-9A38-92C12CB814CC}"/>
    <dgm:cxn modelId="{C6D7E140-B558-4D6A-ACBA-7E62ADBE0491}" type="presOf" srcId="{24C92C40-B1D5-4374-A629-833DF383A6FA}" destId="{6E1204BD-1135-4849-A6FF-A2502CB0EDCA}" srcOrd="0" destOrd="0" presId="urn:microsoft.com/office/officeart/2018/2/layout/IconVerticalSolidList"/>
    <dgm:cxn modelId="{FC87AA57-A465-4CFF-B764-BB1BA45C36BD}" type="presOf" srcId="{AB2E6AE5-D11F-4E57-A841-56C1A57A96A6}" destId="{94BBED8A-29D9-479C-A29A-00C77C6B66CC}" srcOrd="0" destOrd="2" presId="urn:microsoft.com/office/officeart/2018/2/layout/IconVerticalSolidList"/>
    <dgm:cxn modelId="{2E499880-0103-4DE5-8B7B-802535B72379}" type="presOf" srcId="{79CF910F-2C9D-41B2-B46C-DC03BDB6552C}" destId="{9ABA0653-6BA2-443B-9D5C-45DC36D2793F}" srcOrd="0" destOrd="0" presId="urn:microsoft.com/office/officeart/2018/2/layout/IconVerticalSolidList"/>
    <dgm:cxn modelId="{04B64188-59EA-4928-9D90-DC693EE1B79B}" type="presOf" srcId="{7D6DF2E6-79BA-4236-9B09-A766B5BB6E3C}" destId="{94BBED8A-29D9-479C-A29A-00C77C6B66CC}" srcOrd="0" destOrd="1" presId="urn:microsoft.com/office/officeart/2018/2/layout/IconVerticalSolidList"/>
    <dgm:cxn modelId="{86A2F78C-CF2E-4FAF-9518-A6F8B478A0D5}" type="presOf" srcId="{1D25A2D7-A9DA-4904-AC27-6568BA83BA54}" destId="{94BBED8A-29D9-479C-A29A-00C77C6B66CC}" srcOrd="0" destOrd="0" presId="urn:microsoft.com/office/officeart/2018/2/layout/IconVerticalSolidList"/>
    <dgm:cxn modelId="{BFB05F9C-F4A3-44E4-B6CA-22FA97BD3A9F}" type="presOf" srcId="{B8548A1C-ED0E-4A8C-AED2-93CB670D6239}" destId="{F73138C7-10B2-4320-805C-10127BD3C370}" srcOrd="0" destOrd="0" presId="urn:microsoft.com/office/officeart/2018/2/layout/IconVerticalSolidList"/>
    <dgm:cxn modelId="{31D8C29F-51C0-4E91-9F4A-1A99665DF217}" type="presOf" srcId="{DA18430E-2E8C-4C69-8C37-C8C0252E4C99}" destId="{1823C193-6977-4DBA-8A66-7E9ABDB85D3D}" srcOrd="0" destOrd="0" presId="urn:microsoft.com/office/officeart/2018/2/layout/IconVerticalSolidList"/>
    <dgm:cxn modelId="{C9E72FB0-89D3-4C98-866A-76F8956CEB03}" srcId="{B8548A1C-ED0E-4A8C-AED2-93CB670D6239}" destId="{DA18430E-2E8C-4C69-8C37-C8C0252E4C99}" srcOrd="3" destOrd="0" parTransId="{76A3D107-0103-4AB9-8805-EF35E91EB202}" sibTransId="{F240AE4E-BB48-4545-905C-4A9FE58DB0CB}"/>
    <dgm:cxn modelId="{828A47DB-EE87-4EC9-B672-3747A3A2B960}" type="presOf" srcId="{6C955DAA-0E21-471C-A136-0FBF33EF49C0}" destId="{85C9D207-01CE-4B9A-962D-5DF35985C989}" srcOrd="0" destOrd="0" presId="urn:microsoft.com/office/officeart/2018/2/layout/IconVerticalSolidList"/>
    <dgm:cxn modelId="{5069C6DE-11AD-49DD-92CA-A5F1B7B8FD08}" srcId="{B8548A1C-ED0E-4A8C-AED2-93CB670D6239}" destId="{79CF910F-2C9D-41B2-B46C-DC03BDB6552C}" srcOrd="0" destOrd="0" parTransId="{64E3E7CB-B5C6-4C50-B1F5-0603E8F57816}" sibTransId="{10471165-56BC-4300-8FD2-4B0C36E0A78D}"/>
    <dgm:cxn modelId="{5CFFE0E5-4B75-408B-BB2B-7CA464B5DB60}" srcId="{24C92C40-B1D5-4374-A629-833DF383A6FA}" destId="{AB2E6AE5-D11F-4E57-A841-56C1A57A96A6}" srcOrd="2" destOrd="0" parTransId="{217BE67B-92BB-4C49-A699-835DCAB53844}" sibTransId="{1BA234FC-DF8A-422E-AC9E-DF8ABE654D76}"/>
    <dgm:cxn modelId="{D4288DE7-2280-4387-81B7-EB02F43BAD60}" srcId="{24C92C40-B1D5-4374-A629-833DF383A6FA}" destId="{1D25A2D7-A9DA-4904-AC27-6568BA83BA54}" srcOrd="0" destOrd="0" parTransId="{92141BC6-7F8F-4472-86A9-A072ACB18FC5}" sibTransId="{38F552B6-815B-4AE7-8450-71057347EBBB}"/>
    <dgm:cxn modelId="{74478EFD-31E1-4EAD-A0E6-B2C4EAAD051F}" type="presParOf" srcId="{F73138C7-10B2-4320-805C-10127BD3C370}" destId="{D34AC68B-0324-4307-A158-205C0F7DF1E5}" srcOrd="0" destOrd="0" presId="urn:microsoft.com/office/officeart/2018/2/layout/IconVerticalSolidList"/>
    <dgm:cxn modelId="{1619FBD2-77BD-492E-8851-6DBDCB3C1BE4}" type="presParOf" srcId="{D34AC68B-0324-4307-A158-205C0F7DF1E5}" destId="{E1A29293-EEF7-4B30-98FA-5301F125F8AC}" srcOrd="0" destOrd="0" presId="urn:microsoft.com/office/officeart/2018/2/layout/IconVerticalSolidList"/>
    <dgm:cxn modelId="{3894FBB9-A120-4E14-AEBB-45B15667E2BA}" type="presParOf" srcId="{D34AC68B-0324-4307-A158-205C0F7DF1E5}" destId="{FAD1F1BE-21E7-4335-A27B-ED213DCB5A25}" srcOrd="1" destOrd="0" presId="urn:microsoft.com/office/officeart/2018/2/layout/IconVerticalSolidList"/>
    <dgm:cxn modelId="{6BE9802F-7D92-4AA1-BA0B-7590DAC96CDC}" type="presParOf" srcId="{D34AC68B-0324-4307-A158-205C0F7DF1E5}" destId="{0EFDEA2D-ABD2-4BB3-BDCA-456B5901BA10}" srcOrd="2" destOrd="0" presId="urn:microsoft.com/office/officeart/2018/2/layout/IconVerticalSolidList"/>
    <dgm:cxn modelId="{DD7EE420-F8C8-4C5C-8B67-A41088F7E66B}" type="presParOf" srcId="{D34AC68B-0324-4307-A158-205C0F7DF1E5}" destId="{9ABA0653-6BA2-443B-9D5C-45DC36D2793F}" srcOrd="3" destOrd="0" presId="urn:microsoft.com/office/officeart/2018/2/layout/IconVerticalSolidList"/>
    <dgm:cxn modelId="{6B431A0F-BF23-4211-882D-CA5DBB123716}" type="presParOf" srcId="{F73138C7-10B2-4320-805C-10127BD3C370}" destId="{3487FD6F-5FCB-4F26-9AC7-676D99CE7EA4}" srcOrd="1" destOrd="0" presId="urn:microsoft.com/office/officeart/2018/2/layout/IconVerticalSolidList"/>
    <dgm:cxn modelId="{91F5B68A-CF97-4155-9602-265A474E3353}" type="presParOf" srcId="{F73138C7-10B2-4320-805C-10127BD3C370}" destId="{D84B1BD0-F045-4130-9C69-3D265C396E3E}" srcOrd="2" destOrd="0" presId="urn:microsoft.com/office/officeart/2018/2/layout/IconVerticalSolidList"/>
    <dgm:cxn modelId="{96A1BCA1-0BF9-4022-B254-2A9EF9311E57}" type="presParOf" srcId="{D84B1BD0-F045-4130-9C69-3D265C396E3E}" destId="{FCDAC8CC-F4C4-483E-80C7-AC9DB5D99512}" srcOrd="0" destOrd="0" presId="urn:microsoft.com/office/officeart/2018/2/layout/IconVerticalSolidList"/>
    <dgm:cxn modelId="{2F9E1D56-FAF0-4B4E-9608-6CCD4DB56430}" type="presParOf" srcId="{D84B1BD0-F045-4130-9C69-3D265C396E3E}" destId="{44F72923-1DF9-47E9-9852-DF2A42529F86}" srcOrd="1" destOrd="0" presId="urn:microsoft.com/office/officeart/2018/2/layout/IconVerticalSolidList"/>
    <dgm:cxn modelId="{C8A9B706-2CCF-4827-AE34-461B5F469840}" type="presParOf" srcId="{D84B1BD0-F045-4130-9C69-3D265C396E3E}" destId="{8793B534-05A0-4DE8-B295-4F35209D3A28}" srcOrd="2" destOrd="0" presId="urn:microsoft.com/office/officeart/2018/2/layout/IconVerticalSolidList"/>
    <dgm:cxn modelId="{8C27A477-32A7-47DB-83B5-D1E01F7315E5}" type="presParOf" srcId="{D84B1BD0-F045-4130-9C69-3D265C396E3E}" destId="{6E1204BD-1135-4849-A6FF-A2502CB0EDCA}" srcOrd="3" destOrd="0" presId="urn:microsoft.com/office/officeart/2018/2/layout/IconVerticalSolidList"/>
    <dgm:cxn modelId="{C82B5929-C9D8-4781-A3B4-9B99CC818C66}" type="presParOf" srcId="{D84B1BD0-F045-4130-9C69-3D265C396E3E}" destId="{94BBED8A-29D9-479C-A29A-00C77C6B66CC}" srcOrd="4" destOrd="0" presId="urn:microsoft.com/office/officeart/2018/2/layout/IconVerticalSolidList"/>
    <dgm:cxn modelId="{27AC8348-D60E-4374-8B36-A1016924453F}" type="presParOf" srcId="{F73138C7-10B2-4320-805C-10127BD3C370}" destId="{45670B7B-0B2E-484B-BF60-536D4A35A944}" srcOrd="3" destOrd="0" presId="urn:microsoft.com/office/officeart/2018/2/layout/IconVerticalSolidList"/>
    <dgm:cxn modelId="{AFCF6C3A-8ECB-475D-B53C-B02EB2109107}" type="presParOf" srcId="{F73138C7-10B2-4320-805C-10127BD3C370}" destId="{4B0C8140-70CE-48F3-930B-E0E1629CF4D2}" srcOrd="4" destOrd="0" presId="urn:microsoft.com/office/officeart/2018/2/layout/IconVerticalSolidList"/>
    <dgm:cxn modelId="{6C77537B-A9E2-42AA-9BAD-7F03A73C72CD}" type="presParOf" srcId="{4B0C8140-70CE-48F3-930B-E0E1629CF4D2}" destId="{D487E883-4F00-4666-AB5D-07405AF4B617}" srcOrd="0" destOrd="0" presId="urn:microsoft.com/office/officeart/2018/2/layout/IconVerticalSolidList"/>
    <dgm:cxn modelId="{06BFB9D6-2B98-45F8-9DC2-5FD47C00442D}" type="presParOf" srcId="{4B0C8140-70CE-48F3-930B-E0E1629CF4D2}" destId="{75C5E73E-AE83-4080-884C-F8B8D404613E}" srcOrd="1" destOrd="0" presId="urn:microsoft.com/office/officeart/2018/2/layout/IconVerticalSolidList"/>
    <dgm:cxn modelId="{0EB41D05-7939-4B95-A9B5-8926173D286F}" type="presParOf" srcId="{4B0C8140-70CE-48F3-930B-E0E1629CF4D2}" destId="{76118A0D-BACD-41FA-BB0B-5865CBFBF590}" srcOrd="2" destOrd="0" presId="urn:microsoft.com/office/officeart/2018/2/layout/IconVerticalSolidList"/>
    <dgm:cxn modelId="{CBB06FA5-DF52-42A5-84D6-477FFEE25E00}" type="presParOf" srcId="{4B0C8140-70CE-48F3-930B-E0E1629CF4D2}" destId="{85C9D207-01CE-4B9A-962D-5DF35985C989}" srcOrd="3" destOrd="0" presId="urn:microsoft.com/office/officeart/2018/2/layout/IconVerticalSolidList"/>
    <dgm:cxn modelId="{48C51530-3880-4298-8B7F-2B8E81BE8C1E}" type="presParOf" srcId="{F73138C7-10B2-4320-805C-10127BD3C370}" destId="{D583C8F3-2E9C-445D-83FC-01E993270275}" srcOrd="5" destOrd="0" presId="urn:microsoft.com/office/officeart/2018/2/layout/IconVerticalSolidList"/>
    <dgm:cxn modelId="{EF09153B-E7D2-4028-8E14-7010A566E696}" type="presParOf" srcId="{F73138C7-10B2-4320-805C-10127BD3C370}" destId="{2DD42980-301B-4FD6-90B9-96DBD23472CF}" srcOrd="6" destOrd="0" presId="urn:microsoft.com/office/officeart/2018/2/layout/IconVerticalSolidList"/>
    <dgm:cxn modelId="{D3E24DB6-BF54-46D4-BDE5-73F5C346E734}" type="presParOf" srcId="{2DD42980-301B-4FD6-90B9-96DBD23472CF}" destId="{2C3BDD71-9586-4D52-8716-5DA0A1B31DEA}" srcOrd="0" destOrd="0" presId="urn:microsoft.com/office/officeart/2018/2/layout/IconVerticalSolidList"/>
    <dgm:cxn modelId="{76A97F7E-B280-4382-8CCC-268053EF65FC}" type="presParOf" srcId="{2DD42980-301B-4FD6-90B9-96DBD23472CF}" destId="{84B40379-BD38-492B-AC74-3389055129B0}" srcOrd="1" destOrd="0" presId="urn:microsoft.com/office/officeart/2018/2/layout/IconVerticalSolidList"/>
    <dgm:cxn modelId="{0D867FE6-5F49-4C9D-9DF0-50DFC194BFC3}" type="presParOf" srcId="{2DD42980-301B-4FD6-90B9-96DBD23472CF}" destId="{9DFC65E1-2CD0-4FFF-8C88-8ECE07912186}" srcOrd="2" destOrd="0" presId="urn:microsoft.com/office/officeart/2018/2/layout/IconVerticalSolidList"/>
    <dgm:cxn modelId="{61EE5AD4-7700-4D50-9E94-6E15D712FAE3}" type="presParOf" srcId="{2DD42980-301B-4FD6-90B9-96DBD23472CF}" destId="{1823C193-6977-4DBA-8A66-7E9ABDB85D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548A1C-ED0E-4A8C-AED2-93CB670D623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CF910F-2C9D-41B2-B46C-DC03BDB6552C}">
      <dgm:prSet/>
      <dgm:spPr/>
      <dgm:t>
        <a:bodyPr/>
        <a:lstStyle/>
        <a:p>
          <a:r>
            <a:rPr lang="en-US" dirty="0"/>
            <a:t>Message queue is a point-to point(P2P) structure between producer and consumer</a:t>
          </a:r>
        </a:p>
      </dgm:t>
    </dgm:pt>
    <dgm:pt modelId="{64E3E7CB-B5C6-4C50-B1F5-0603E8F57816}" type="parTrans" cxnId="{5069C6DE-11AD-49DD-92CA-A5F1B7B8FD08}">
      <dgm:prSet/>
      <dgm:spPr/>
      <dgm:t>
        <a:bodyPr/>
        <a:lstStyle/>
        <a:p>
          <a:endParaRPr lang="en-US"/>
        </a:p>
      </dgm:t>
    </dgm:pt>
    <dgm:pt modelId="{10471165-56BC-4300-8FD2-4B0C36E0A78D}" type="sibTrans" cxnId="{5069C6DE-11AD-49DD-92CA-A5F1B7B8FD08}">
      <dgm:prSet/>
      <dgm:spPr/>
      <dgm:t>
        <a:bodyPr/>
        <a:lstStyle/>
        <a:p>
          <a:endParaRPr lang="en-US"/>
        </a:p>
      </dgm:t>
    </dgm:pt>
    <dgm:pt modelId="{24C92C40-B1D5-4374-A629-833DF383A6FA}">
      <dgm:prSet/>
      <dgm:spPr/>
      <dgm:t>
        <a:bodyPr/>
        <a:lstStyle/>
        <a:p>
          <a:r>
            <a:rPr lang="en-US" dirty="0"/>
            <a:t>Message queue  also called message broker is a queue of messages </a:t>
          </a:r>
        </a:p>
        <a:p>
          <a:r>
            <a:rPr lang="en-US" dirty="0"/>
            <a:t>placed between two parts of the system in order for them to communicate</a:t>
          </a:r>
          <a:br>
            <a:rPr lang="en-US" dirty="0"/>
          </a:br>
          <a:endParaRPr lang="en-US" dirty="0"/>
        </a:p>
      </dgm:t>
    </dgm:pt>
    <dgm:pt modelId="{A49A0D04-4D35-4F9C-B40D-CE4478FD231F}" type="parTrans" cxnId="{4C232E40-C471-4C2B-9373-A594587B423A}">
      <dgm:prSet/>
      <dgm:spPr/>
      <dgm:t>
        <a:bodyPr/>
        <a:lstStyle/>
        <a:p>
          <a:endParaRPr lang="en-US"/>
        </a:p>
      </dgm:t>
    </dgm:pt>
    <dgm:pt modelId="{7B3401A6-ABC7-47E2-9A38-92C12CB814CC}" type="sibTrans" cxnId="{4C232E40-C471-4C2B-9373-A594587B423A}">
      <dgm:prSet/>
      <dgm:spPr/>
      <dgm:t>
        <a:bodyPr/>
        <a:lstStyle/>
        <a:p>
          <a:endParaRPr lang="en-US"/>
        </a:p>
      </dgm:t>
    </dgm:pt>
    <dgm:pt modelId="{6C955DAA-0E21-471C-A136-0FBF33EF49C0}">
      <dgm:prSet/>
      <dgm:spPr/>
      <dgm:t>
        <a:bodyPr/>
        <a:lstStyle/>
        <a:p>
          <a:r>
            <a:rPr lang="en-US" dirty="0"/>
            <a:t>Data transported between sender and receiver</a:t>
          </a:r>
        </a:p>
      </dgm:t>
    </dgm:pt>
    <dgm:pt modelId="{F73E0A09-A54F-40D3-A6EF-5EA6E0F2E97F}" type="parTrans" cxnId="{3F4B4E27-92D7-49B0-A057-C9868460A010}">
      <dgm:prSet/>
      <dgm:spPr/>
      <dgm:t>
        <a:bodyPr/>
        <a:lstStyle/>
        <a:p>
          <a:endParaRPr lang="en-US"/>
        </a:p>
      </dgm:t>
    </dgm:pt>
    <dgm:pt modelId="{394ED7C9-5FF2-4B6C-9A47-DC8B6504BD2E}" type="sibTrans" cxnId="{3F4B4E27-92D7-49B0-A057-C9868460A010}">
      <dgm:prSet/>
      <dgm:spPr/>
      <dgm:t>
        <a:bodyPr/>
        <a:lstStyle/>
        <a:p>
          <a:endParaRPr lang="en-US"/>
        </a:p>
      </dgm:t>
    </dgm:pt>
    <dgm:pt modelId="{DA18430E-2E8C-4C69-8C37-C8C0252E4C99}">
      <dgm:prSet/>
      <dgm:spPr/>
      <dgm:t>
        <a:bodyPr/>
        <a:lstStyle/>
        <a:p>
          <a:r>
            <a:rPr lang="en-US" dirty="0"/>
            <a:t>The basic architecture of a  message queue is a simple</a:t>
          </a:r>
        </a:p>
      </dgm:t>
    </dgm:pt>
    <dgm:pt modelId="{76A3D107-0103-4AB9-8805-EF35E91EB202}" type="parTrans" cxnId="{C9E72FB0-89D3-4C98-866A-76F8956CEB03}">
      <dgm:prSet/>
      <dgm:spPr/>
      <dgm:t>
        <a:bodyPr/>
        <a:lstStyle/>
        <a:p>
          <a:endParaRPr lang="en-US"/>
        </a:p>
      </dgm:t>
    </dgm:pt>
    <dgm:pt modelId="{F240AE4E-BB48-4545-905C-4A9FE58DB0CB}" type="sibTrans" cxnId="{C9E72FB0-89D3-4C98-866A-76F8956CEB03}">
      <dgm:prSet/>
      <dgm:spPr/>
      <dgm:t>
        <a:bodyPr/>
        <a:lstStyle/>
        <a:p>
          <a:endParaRPr lang="en-US"/>
        </a:p>
      </dgm:t>
    </dgm:pt>
    <dgm:pt modelId="{F3CBE549-BA45-4FF6-8D60-927E853F2974}" type="pres">
      <dgm:prSet presAssocID="{B8548A1C-ED0E-4A8C-AED2-93CB670D6239}" presName="diagram" presStyleCnt="0">
        <dgm:presLayoutVars>
          <dgm:dir/>
          <dgm:resizeHandles val="exact"/>
        </dgm:presLayoutVars>
      </dgm:prSet>
      <dgm:spPr/>
    </dgm:pt>
    <dgm:pt modelId="{EA320A68-BAE1-4D43-B389-05C0C38288F7}" type="pres">
      <dgm:prSet presAssocID="{79CF910F-2C9D-41B2-B46C-DC03BDB6552C}" presName="node" presStyleLbl="node1" presStyleIdx="0" presStyleCnt="4">
        <dgm:presLayoutVars>
          <dgm:bulletEnabled val="1"/>
        </dgm:presLayoutVars>
      </dgm:prSet>
      <dgm:spPr/>
    </dgm:pt>
    <dgm:pt modelId="{A269B729-7594-4CC5-8917-CB81D53F6C4E}" type="pres">
      <dgm:prSet presAssocID="{10471165-56BC-4300-8FD2-4B0C36E0A78D}" presName="sibTrans" presStyleCnt="0"/>
      <dgm:spPr/>
    </dgm:pt>
    <dgm:pt modelId="{BB018A70-C12D-40E9-B9D8-3DBBF05B488F}" type="pres">
      <dgm:prSet presAssocID="{24C92C40-B1D5-4374-A629-833DF383A6FA}" presName="node" presStyleLbl="node1" presStyleIdx="1" presStyleCnt="4">
        <dgm:presLayoutVars>
          <dgm:bulletEnabled val="1"/>
        </dgm:presLayoutVars>
      </dgm:prSet>
      <dgm:spPr/>
    </dgm:pt>
    <dgm:pt modelId="{BFDCA0EE-ABFF-4FC2-AFD4-A64243470D98}" type="pres">
      <dgm:prSet presAssocID="{7B3401A6-ABC7-47E2-9A38-92C12CB814CC}" presName="sibTrans" presStyleCnt="0"/>
      <dgm:spPr/>
    </dgm:pt>
    <dgm:pt modelId="{C2AA0957-BFF8-4E5C-8607-50CCDCA44A3B}" type="pres">
      <dgm:prSet presAssocID="{6C955DAA-0E21-471C-A136-0FBF33EF49C0}" presName="node" presStyleLbl="node1" presStyleIdx="2" presStyleCnt="4">
        <dgm:presLayoutVars>
          <dgm:bulletEnabled val="1"/>
        </dgm:presLayoutVars>
      </dgm:prSet>
      <dgm:spPr/>
    </dgm:pt>
    <dgm:pt modelId="{8D9521FB-545D-40B7-B970-33AE48D661A8}" type="pres">
      <dgm:prSet presAssocID="{394ED7C9-5FF2-4B6C-9A47-DC8B6504BD2E}" presName="sibTrans" presStyleCnt="0"/>
      <dgm:spPr/>
    </dgm:pt>
    <dgm:pt modelId="{B0D50914-3662-4B1D-946B-AB3888375DE9}" type="pres">
      <dgm:prSet presAssocID="{DA18430E-2E8C-4C69-8C37-C8C0252E4C99}" presName="node" presStyleLbl="node1" presStyleIdx="3" presStyleCnt="4">
        <dgm:presLayoutVars>
          <dgm:bulletEnabled val="1"/>
        </dgm:presLayoutVars>
      </dgm:prSet>
      <dgm:spPr/>
    </dgm:pt>
  </dgm:ptLst>
  <dgm:cxnLst>
    <dgm:cxn modelId="{3F4B4E27-92D7-49B0-A057-C9868460A010}" srcId="{B8548A1C-ED0E-4A8C-AED2-93CB670D6239}" destId="{6C955DAA-0E21-471C-A136-0FBF33EF49C0}" srcOrd="2" destOrd="0" parTransId="{F73E0A09-A54F-40D3-A6EF-5EA6E0F2E97F}" sibTransId="{394ED7C9-5FF2-4B6C-9A47-DC8B6504BD2E}"/>
    <dgm:cxn modelId="{DF22F83C-8E24-423B-B2B4-E665DCA972E1}" type="presOf" srcId="{6C955DAA-0E21-471C-A136-0FBF33EF49C0}" destId="{C2AA0957-BFF8-4E5C-8607-50CCDCA44A3B}" srcOrd="0" destOrd="0" presId="urn:microsoft.com/office/officeart/2005/8/layout/default"/>
    <dgm:cxn modelId="{4C232E40-C471-4C2B-9373-A594587B423A}" srcId="{B8548A1C-ED0E-4A8C-AED2-93CB670D6239}" destId="{24C92C40-B1D5-4374-A629-833DF383A6FA}" srcOrd="1" destOrd="0" parTransId="{A49A0D04-4D35-4F9C-B40D-CE4478FD231F}" sibTransId="{7B3401A6-ABC7-47E2-9A38-92C12CB814CC}"/>
    <dgm:cxn modelId="{9F991856-DAA4-4B38-B6E4-995E569871E0}" type="presOf" srcId="{DA18430E-2E8C-4C69-8C37-C8C0252E4C99}" destId="{B0D50914-3662-4B1D-946B-AB3888375DE9}" srcOrd="0" destOrd="0" presId="urn:microsoft.com/office/officeart/2005/8/layout/default"/>
    <dgm:cxn modelId="{13B0A980-0069-4527-9F5B-37BEE6B82A54}" type="presOf" srcId="{24C92C40-B1D5-4374-A629-833DF383A6FA}" destId="{BB018A70-C12D-40E9-B9D8-3DBBF05B488F}" srcOrd="0" destOrd="0" presId="urn:microsoft.com/office/officeart/2005/8/layout/default"/>
    <dgm:cxn modelId="{C9E72FB0-89D3-4C98-866A-76F8956CEB03}" srcId="{B8548A1C-ED0E-4A8C-AED2-93CB670D6239}" destId="{DA18430E-2E8C-4C69-8C37-C8C0252E4C99}" srcOrd="3" destOrd="0" parTransId="{76A3D107-0103-4AB9-8805-EF35E91EB202}" sibTransId="{F240AE4E-BB48-4545-905C-4A9FE58DB0CB}"/>
    <dgm:cxn modelId="{1979EED9-88B0-4257-95CB-76D4458130CF}" type="presOf" srcId="{B8548A1C-ED0E-4A8C-AED2-93CB670D6239}" destId="{F3CBE549-BA45-4FF6-8D60-927E853F2974}" srcOrd="0" destOrd="0" presId="urn:microsoft.com/office/officeart/2005/8/layout/default"/>
    <dgm:cxn modelId="{5069C6DE-11AD-49DD-92CA-A5F1B7B8FD08}" srcId="{B8548A1C-ED0E-4A8C-AED2-93CB670D6239}" destId="{79CF910F-2C9D-41B2-B46C-DC03BDB6552C}" srcOrd="0" destOrd="0" parTransId="{64E3E7CB-B5C6-4C50-B1F5-0603E8F57816}" sibTransId="{10471165-56BC-4300-8FD2-4B0C36E0A78D}"/>
    <dgm:cxn modelId="{D06765F9-D7F1-43DD-B449-A14B90DA8BCC}" type="presOf" srcId="{79CF910F-2C9D-41B2-B46C-DC03BDB6552C}" destId="{EA320A68-BAE1-4D43-B389-05C0C38288F7}" srcOrd="0" destOrd="0" presId="urn:microsoft.com/office/officeart/2005/8/layout/default"/>
    <dgm:cxn modelId="{1F4919E6-2D61-41C9-8DE3-685A2D408DD3}" type="presParOf" srcId="{F3CBE549-BA45-4FF6-8D60-927E853F2974}" destId="{EA320A68-BAE1-4D43-B389-05C0C38288F7}" srcOrd="0" destOrd="0" presId="urn:microsoft.com/office/officeart/2005/8/layout/default"/>
    <dgm:cxn modelId="{C4D45442-729C-45E7-80DA-AE18EF44EC29}" type="presParOf" srcId="{F3CBE549-BA45-4FF6-8D60-927E853F2974}" destId="{A269B729-7594-4CC5-8917-CB81D53F6C4E}" srcOrd="1" destOrd="0" presId="urn:microsoft.com/office/officeart/2005/8/layout/default"/>
    <dgm:cxn modelId="{82386F71-A9C1-4F42-AB04-08977A1869D6}" type="presParOf" srcId="{F3CBE549-BA45-4FF6-8D60-927E853F2974}" destId="{BB018A70-C12D-40E9-B9D8-3DBBF05B488F}" srcOrd="2" destOrd="0" presId="urn:microsoft.com/office/officeart/2005/8/layout/default"/>
    <dgm:cxn modelId="{CBC632A5-92FD-4E72-86C1-31121B69AAB5}" type="presParOf" srcId="{F3CBE549-BA45-4FF6-8D60-927E853F2974}" destId="{BFDCA0EE-ABFF-4FC2-AFD4-A64243470D98}" srcOrd="3" destOrd="0" presId="urn:microsoft.com/office/officeart/2005/8/layout/default"/>
    <dgm:cxn modelId="{6CC3574D-D235-4C71-B50B-56A83977ED39}" type="presParOf" srcId="{F3CBE549-BA45-4FF6-8D60-927E853F2974}" destId="{C2AA0957-BFF8-4E5C-8607-50CCDCA44A3B}" srcOrd="4" destOrd="0" presId="urn:microsoft.com/office/officeart/2005/8/layout/default"/>
    <dgm:cxn modelId="{3DB24BB3-BB6A-42E5-B836-787A8C5361F3}" type="presParOf" srcId="{F3CBE549-BA45-4FF6-8D60-927E853F2974}" destId="{8D9521FB-545D-40B7-B970-33AE48D661A8}" srcOrd="5" destOrd="0" presId="urn:microsoft.com/office/officeart/2005/8/layout/default"/>
    <dgm:cxn modelId="{D7E3B610-51AF-415E-9659-17DF1FD5FEEA}" type="presParOf" srcId="{F3CBE549-BA45-4FF6-8D60-927E853F2974}" destId="{B0D50914-3662-4B1D-946B-AB3888375DE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548A1C-ED0E-4A8C-AED2-93CB670D623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CF910F-2C9D-41B2-B46C-DC03BDB6552C}">
      <dgm:prSet/>
      <dgm:spPr/>
      <dgm:t>
        <a:bodyPr/>
        <a:lstStyle/>
        <a:p>
          <a:r>
            <a:rPr lang="en-US" b="1" i="0" dirty="0"/>
            <a:t>Hub-like architecture </a:t>
          </a:r>
          <a:r>
            <a:rPr lang="en-US" b="0" i="0" dirty="0"/>
            <a:t>, where publisher clients send messages to a message topic that acts like a </a:t>
          </a:r>
          <a:r>
            <a:rPr lang="en-US" b="0" i="0" dirty="0" err="1"/>
            <a:t>bulletion</a:t>
          </a:r>
          <a:r>
            <a:rPr lang="en-US" b="0" i="0" dirty="0"/>
            <a:t> board</a:t>
          </a:r>
          <a:endParaRPr lang="en-US" dirty="0"/>
        </a:p>
      </dgm:t>
    </dgm:pt>
    <dgm:pt modelId="{64E3E7CB-B5C6-4C50-B1F5-0603E8F57816}" type="parTrans" cxnId="{5069C6DE-11AD-49DD-92CA-A5F1B7B8FD08}">
      <dgm:prSet/>
      <dgm:spPr/>
      <dgm:t>
        <a:bodyPr/>
        <a:lstStyle/>
        <a:p>
          <a:endParaRPr lang="en-US"/>
        </a:p>
      </dgm:t>
    </dgm:pt>
    <dgm:pt modelId="{10471165-56BC-4300-8FD2-4B0C36E0A78D}" type="sibTrans" cxnId="{5069C6DE-11AD-49DD-92CA-A5F1B7B8FD08}">
      <dgm:prSet/>
      <dgm:spPr/>
      <dgm:t>
        <a:bodyPr/>
        <a:lstStyle/>
        <a:p>
          <a:endParaRPr lang="en-US"/>
        </a:p>
      </dgm:t>
    </dgm:pt>
    <dgm:pt modelId="{24C92C40-B1D5-4374-A629-833DF383A6FA}">
      <dgm:prSet/>
      <dgm:spPr/>
      <dgm:t>
        <a:bodyPr/>
        <a:lstStyle/>
        <a:p>
          <a:r>
            <a:rPr lang="en-US" b="0" i="0" dirty="0"/>
            <a:t>Message topic</a:t>
          </a:r>
          <a:r>
            <a:rPr lang="en-US" dirty="0"/>
            <a:t> </a:t>
          </a:r>
          <a:r>
            <a:rPr lang="en-US" b="1" i="0" dirty="0"/>
            <a:t>publishers</a:t>
          </a:r>
          <a:r>
            <a:rPr lang="en-US" dirty="0"/>
            <a:t> </a:t>
          </a:r>
          <a:r>
            <a:rPr lang="en-US" b="0" i="0" dirty="0"/>
            <a:t>and </a:t>
          </a:r>
          <a:r>
            <a:rPr lang="en-US" b="1" dirty="0"/>
            <a:t>subscribers</a:t>
          </a:r>
          <a:r>
            <a:rPr lang="en-US" dirty="0"/>
            <a:t> are </a:t>
          </a:r>
          <a:r>
            <a:rPr lang="en-US" b="1" dirty="0"/>
            <a:t>not aware</a:t>
          </a:r>
          <a:r>
            <a:rPr lang="en-US" dirty="0"/>
            <a:t> of each other</a:t>
          </a:r>
          <a:br>
            <a:rPr lang="en-US" dirty="0"/>
          </a:br>
          <a:endParaRPr lang="en-US" dirty="0"/>
        </a:p>
      </dgm:t>
    </dgm:pt>
    <dgm:pt modelId="{A49A0D04-4D35-4F9C-B40D-CE4478FD231F}" type="parTrans" cxnId="{4C232E40-C471-4C2B-9373-A594587B423A}">
      <dgm:prSet/>
      <dgm:spPr/>
      <dgm:t>
        <a:bodyPr/>
        <a:lstStyle/>
        <a:p>
          <a:endParaRPr lang="en-US"/>
        </a:p>
      </dgm:t>
    </dgm:pt>
    <dgm:pt modelId="{7B3401A6-ABC7-47E2-9A38-92C12CB814CC}" type="sibTrans" cxnId="{4C232E40-C471-4C2B-9373-A594587B423A}">
      <dgm:prSet/>
      <dgm:spPr/>
      <dgm:t>
        <a:bodyPr/>
        <a:lstStyle/>
        <a:p>
          <a:endParaRPr lang="en-US"/>
        </a:p>
      </dgm:t>
    </dgm:pt>
    <dgm:pt modelId="{6C955DAA-0E21-471C-A136-0FBF33EF49C0}">
      <dgm:prSet/>
      <dgm:spPr/>
      <dgm:t>
        <a:bodyPr/>
        <a:lstStyle/>
        <a:p>
          <a:r>
            <a:rPr lang="en-US" dirty="0"/>
            <a:t>Each topic message can have </a:t>
          </a:r>
          <a:r>
            <a:rPr lang="en-US" b="1" dirty="0"/>
            <a:t>multiple consumers</a:t>
          </a:r>
          <a:r>
            <a:rPr lang="en-US" dirty="0"/>
            <a:t>.</a:t>
          </a:r>
        </a:p>
        <a:p>
          <a:r>
            <a:rPr lang="en-US" dirty="0"/>
            <a:t>The system delivers the messages to all it multiple subscribers.</a:t>
          </a:r>
        </a:p>
      </dgm:t>
    </dgm:pt>
    <dgm:pt modelId="{F73E0A09-A54F-40D3-A6EF-5EA6E0F2E97F}" type="parTrans" cxnId="{3F4B4E27-92D7-49B0-A057-C9868460A010}">
      <dgm:prSet/>
      <dgm:spPr/>
      <dgm:t>
        <a:bodyPr/>
        <a:lstStyle/>
        <a:p>
          <a:endParaRPr lang="en-US"/>
        </a:p>
      </dgm:t>
    </dgm:pt>
    <dgm:pt modelId="{394ED7C9-5FF2-4B6C-9A47-DC8B6504BD2E}" type="sibTrans" cxnId="{3F4B4E27-92D7-49B0-A057-C9868460A010}">
      <dgm:prSet/>
      <dgm:spPr/>
      <dgm:t>
        <a:bodyPr/>
        <a:lstStyle/>
        <a:p>
          <a:endParaRPr lang="en-US"/>
        </a:p>
      </dgm:t>
    </dgm:pt>
    <dgm:pt modelId="{DA18430E-2E8C-4C69-8C37-C8C0252E4C99}">
      <dgm:prSet/>
      <dgm:spPr/>
      <dgm:t>
        <a:bodyPr/>
        <a:lstStyle/>
        <a:p>
          <a:r>
            <a:rPr lang="en-US" dirty="0"/>
            <a:t>Publishers and subscribers have a </a:t>
          </a:r>
          <a:r>
            <a:rPr lang="en-US" b="1" dirty="0"/>
            <a:t>timing coupling dependency.</a:t>
          </a:r>
        </a:p>
      </dgm:t>
    </dgm:pt>
    <dgm:pt modelId="{76A3D107-0103-4AB9-8805-EF35E91EB202}" type="parTrans" cxnId="{C9E72FB0-89D3-4C98-866A-76F8956CEB03}">
      <dgm:prSet/>
      <dgm:spPr/>
      <dgm:t>
        <a:bodyPr/>
        <a:lstStyle/>
        <a:p>
          <a:endParaRPr lang="en-US"/>
        </a:p>
      </dgm:t>
    </dgm:pt>
    <dgm:pt modelId="{F240AE4E-BB48-4545-905C-4A9FE58DB0CB}" type="sibTrans" cxnId="{C9E72FB0-89D3-4C98-866A-76F8956CEB03}">
      <dgm:prSet/>
      <dgm:spPr/>
      <dgm:t>
        <a:bodyPr/>
        <a:lstStyle/>
        <a:p>
          <a:endParaRPr lang="en-US"/>
        </a:p>
      </dgm:t>
    </dgm:pt>
    <dgm:pt modelId="{58767F04-4121-435C-8F37-B5959F1B4941}">
      <dgm:prSet/>
      <dgm:spPr/>
      <dgm:t>
        <a:bodyPr/>
        <a:lstStyle/>
        <a:p>
          <a:r>
            <a:rPr lang="en-US" b="1" dirty="0"/>
            <a:t>Durable subscription</a:t>
          </a:r>
          <a:r>
            <a:rPr lang="en-US" b="0" i="0" dirty="0"/>
            <a:t>: is able to receive any topic messages sent while the subscribers are not active or not ready</a:t>
          </a:r>
          <a:r>
            <a:rPr lang="en-US" dirty="0"/>
            <a:t> </a:t>
          </a:r>
        </a:p>
      </dgm:t>
    </dgm:pt>
    <dgm:pt modelId="{744E5F82-F157-4D86-B928-246F321C14AB}" type="parTrans" cxnId="{22D331EF-8C06-4C49-A9B2-8BB4D985D676}">
      <dgm:prSet/>
      <dgm:spPr/>
      <dgm:t>
        <a:bodyPr/>
        <a:lstStyle/>
        <a:p>
          <a:endParaRPr lang="en-US"/>
        </a:p>
      </dgm:t>
    </dgm:pt>
    <dgm:pt modelId="{13EBEA2C-AAF6-4D53-A61D-CBCFC4CC4F7F}" type="sibTrans" cxnId="{22D331EF-8C06-4C49-A9B2-8BB4D985D676}">
      <dgm:prSet/>
      <dgm:spPr/>
      <dgm:t>
        <a:bodyPr/>
        <a:lstStyle/>
        <a:p>
          <a:endParaRPr lang="en-US"/>
        </a:p>
      </dgm:t>
    </dgm:pt>
    <dgm:pt modelId="{9BFDA97B-573F-454B-9370-A548CC7B4600}">
      <dgm:prSet/>
      <dgm:spPr/>
      <dgm:t>
        <a:bodyPr/>
        <a:lstStyle/>
        <a:p>
          <a:r>
            <a:rPr lang="en-US" b="0" i="0" dirty="0"/>
            <a:t>A message topic consumer </a:t>
          </a:r>
          <a:r>
            <a:rPr lang="en-US" b="1" i="0" dirty="0"/>
            <a:t>must subscribe </a:t>
          </a:r>
          <a:r>
            <a:rPr lang="en-US" b="0" i="0" dirty="0"/>
            <a:t>the topic before it is published </a:t>
          </a:r>
          <a:r>
            <a:rPr lang="en-US" b="1" i="0" dirty="0"/>
            <a:t>unless</a:t>
          </a:r>
          <a:r>
            <a:rPr lang="en-US" b="0" i="0" dirty="0"/>
            <a:t> subscription is a </a:t>
          </a:r>
          <a:r>
            <a:rPr lang="en-US" b="1" i="0" dirty="0"/>
            <a:t>durable subscription</a:t>
          </a:r>
          <a:endParaRPr lang="en-US" b="1" dirty="0"/>
        </a:p>
      </dgm:t>
    </dgm:pt>
    <dgm:pt modelId="{8439745F-E57D-4855-89B8-CCF2905F908C}" type="parTrans" cxnId="{25C6F0C8-C0FA-401C-9205-1C5960367CB4}">
      <dgm:prSet/>
      <dgm:spPr/>
      <dgm:t>
        <a:bodyPr/>
        <a:lstStyle/>
        <a:p>
          <a:endParaRPr lang="en-US"/>
        </a:p>
      </dgm:t>
    </dgm:pt>
    <dgm:pt modelId="{8608C1CD-6DEE-402D-871B-1D15033808E7}" type="sibTrans" cxnId="{25C6F0C8-C0FA-401C-9205-1C5960367CB4}">
      <dgm:prSet/>
      <dgm:spPr/>
      <dgm:t>
        <a:bodyPr/>
        <a:lstStyle/>
        <a:p>
          <a:endParaRPr lang="en-US"/>
        </a:p>
      </dgm:t>
    </dgm:pt>
    <dgm:pt modelId="{F3CBE549-BA45-4FF6-8D60-927E853F2974}" type="pres">
      <dgm:prSet presAssocID="{B8548A1C-ED0E-4A8C-AED2-93CB670D6239}" presName="diagram" presStyleCnt="0">
        <dgm:presLayoutVars>
          <dgm:dir/>
          <dgm:resizeHandles val="exact"/>
        </dgm:presLayoutVars>
      </dgm:prSet>
      <dgm:spPr/>
    </dgm:pt>
    <dgm:pt modelId="{EA320A68-BAE1-4D43-B389-05C0C38288F7}" type="pres">
      <dgm:prSet presAssocID="{79CF910F-2C9D-41B2-B46C-DC03BDB6552C}" presName="node" presStyleLbl="node1" presStyleIdx="0" presStyleCnt="6">
        <dgm:presLayoutVars>
          <dgm:bulletEnabled val="1"/>
        </dgm:presLayoutVars>
      </dgm:prSet>
      <dgm:spPr/>
    </dgm:pt>
    <dgm:pt modelId="{A269B729-7594-4CC5-8917-CB81D53F6C4E}" type="pres">
      <dgm:prSet presAssocID="{10471165-56BC-4300-8FD2-4B0C36E0A78D}" presName="sibTrans" presStyleCnt="0"/>
      <dgm:spPr/>
    </dgm:pt>
    <dgm:pt modelId="{BB018A70-C12D-40E9-B9D8-3DBBF05B488F}" type="pres">
      <dgm:prSet presAssocID="{24C92C40-B1D5-4374-A629-833DF383A6FA}" presName="node" presStyleLbl="node1" presStyleIdx="1" presStyleCnt="6">
        <dgm:presLayoutVars>
          <dgm:bulletEnabled val="1"/>
        </dgm:presLayoutVars>
      </dgm:prSet>
      <dgm:spPr/>
    </dgm:pt>
    <dgm:pt modelId="{BFDCA0EE-ABFF-4FC2-AFD4-A64243470D98}" type="pres">
      <dgm:prSet presAssocID="{7B3401A6-ABC7-47E2-9A38-92C12CB814CC}" presName="sibTrans" presStyleCnt="0"/>
      <dgm:spPr/>
    </dgm:pt>
    <dgm:pt modelId="{C2AA0957-BFF8-4E5C-8607-50CCDCA44A3B}" type="pres">
      <dgm:prSet presAssocID="{6C955DAA-0E21-471C-A136-0FBF33EF49C0}" presName="node" presStyleLbl="node1" presStyleIdx="2" presStyleCnt="6">
        <dgm:presLayoutVars>
          <dgm:bulletEnabled val="1"/>
        </dgm:presLayoutVars>
      </dgm:prSet>
      <dgm:spPr/>
    </dgm:pt>
    <dgm:pt modelId="{8D9521FB-545D-40B7-B970-33AE48D661A8}" type="pres">
      <dgm:prSet presAssocID="{394ED7C9-5FF2-4B6C-9A47-DC8B6504BD2E}" presName="sibTrans" presStyleCnt="0"/>
      <dgm:spPr/>
    </dgm:pt>
    <dgm:pt modelId="{B0D50914-3662-4B1D-946B-AB3888375DE9}" type="pres">
      <dgm:prSet presAssocID="{DA18430E-2E8C-4C69-8C37-C8C0252E4C99}" presName="node" presStyleLbl="node1" presStyleIdx="3" presStyleCnt="6">
        <dgm:presLayoutVars>
          <dgm:bulletEnabled val="1"/>
        </dgm:presLayoutVars>
      </dgm:prSet>
      <dgm:spPr/>
    </dgm:pt>
    <dgm:pt modelId="{1A2BB031-0781-4C59-BF0A-F8687701C7BB}" type="pres">
      <dgm:prSet presAssocID="{F240AE4E-BB48-4545-905C-4A9FE58DB0CB}" presName="sibTrans" presStyleCnt="0"/>
      <dgm:spPr/>
    </dgm:pt>
    <dgm:pt modelId="{C795E7A2-7C19-401D-B93B-38D27B4D852D}" type="pres">
      <dgm:prSet presAssocID="{58767F04-4121-435C-8F37-B5959F1B4941}" presName="node" presStyleLbl="node1" presStyleIdx="4" presStyleCnt="6" custLinFactNeighborX="0" custLinFactNeighborY="-2716">
        <dgm:presLayoutVars>
          <dgm:bulletEnabled val="1"/>
        </dgm:presLayoutVars>
      </dgm:prSet>
      <dgm:spPr/>
    </dgm:pt>
    <dgm:pt modelId="{1473E3A9-5F25-4723-A81A-65A0075C805F}" type="pres">
      <dgm:prSet presAssocID="{13EBEA2C-AAF6-4D53-A61D-CBCFC4CC4F7F}" presName="sibTrans" presStyleCnt="0"/>
      <dgm:spPr/>
    </dgm:pt>
    <dgm:pt modelId="{3DCBB190-33F1-479B-8991-0A48ACD031AC}" type="pres">
      <dgm:prSet presAssocID="{9BFDA97B-573F-454B-9370-A548CC7B4600}" presName="node" presStyleLbl="node1" presStyleIdx="5" presStyleCnt="6">
        <dgm:presLayoutVars>
          <dgm:bulletEnabled val="1"/>
        </dgm:presLayoutVars>
      </dgm:prSet>
      <dgm:spPr/>
    </dgm:pt>
  </dgm:ptLst>
  <dgm:cxnLst>
    <dgm:cxn modelId="{3C0D461F-3506-4466-A0E2-AD8E362B7301}" type="presOf" srcId="{9BFDA97B-573F-454B-9370-A548CC7B4600}" destId="{3DCBB190-33F1-479B-8991-0A48ACD031AC}" srcOrd="0" destOrd="0" presId="urn:microsoft.com/office/officeart/2005/8/layout/default"/>
    <dgm:cxn modelId="{3F4B4E27-92D7-49B0-A057-C9868460A010}" srcId="{B8548A1C-ED0E-4A8C-AED2-93CB670D6239}" destId="{6C955DAA-0E21-471C-A136-0FBF33EF49C0}" srcOrd="2" destOrd="0" parTransId="{F73E0A09-A54F-40D3-A6EF-5EA6E0F2E97F}" sibTransId="{394ED7C9-5FF2-4B6C-9A47-DC8B6504BD2E}"/>
    <dgm:cxn modelId="{DF22F83C-8E24-423B-B2B4-E665DCA972E1}" type="presOf" srcId="{6C955DAA-0E21-471C-A136-0FBF33EF49C0}" destId="{C2AA0957-BFF8-4E5C-8607-50CCDCA44A3B}" srcOrd="0" destOrd="0" presId="urn:microsoft.com/office/officeart/2005/8/layout/default"/>
    <dgm:cxn modelId="{4C232E40-C471-4C2B-9373-A594587B423A}" srcId="{B8548A1C-ED0E-4A8C-AED2-93CB670D6239}" destId="{24C92C40-B1D5-4374-A629-833DF383A6FA}" srcOrd="1" destOrd="0" parTransId="{A49A0D04-4D35-4F9C-B40D-CE4478FD231F}" sibTransId="{7B3401A6-ABC7-47E2-9A38-92C12CB814CC}"/>
    <dgm:cxn modelId="{A3926F54-D329-43BB-B772-4FCCC32C0E80}" type="presOf" srcId="{58767F04-4121-435C-8F37-B5959F1B4941}" destId="{C795E7A2-7C19-401D-B93B-38D27B4D852D}" srcOrd="0" destOrd="0" presId="urn:microsoft.com/office/officeart/2005/8/layout/default"/>
    <dgm:cxn modelId="{9F991856-DAA4-4B38-B6E4-995E569871E0}" type="presOf" srcId="{DA18430E-2E8C-4C69-8C37-C8C0252E4C99}" destId="{B0D50914-3662-4B1D-946B-AB3888375DE9}" srcOrd="0" destOrd="0" presId="urn:microsoft.com/office/officeart/2005/8/layout/default"/>
    <dgm:cxn modelId="{13B0A980-0069-4527-9F5B-37BEE6B82A54}" type="presOf" srcId="{24C92C40-B1D5-4374-A629-833DF383A6FA}" destId="{BB018A70-C12D-40E9-B9D8-3DBBF05B488F}" srcOrd="0" destOrd="0" presId="urn:microsoft.com/office/officeart/2005/8/layout/default"/>
    <dgm:cxn modelId="{C9E72FB0-89D3-4C98-866A-76F8956CEB03}" srcId="{B8548A1C-ED0E-4A8C-AED2-93CB670D6239}" destId="{DA18430E-2E8C-4C69-8C37-C8C0252E4C99}" srcOrd="3" destOrd="0" parTransId="{76A3D107-0103-4AB9-8805-EF35E91EB202}" sibTransId="{F240AE4E-BB48-4545-905C-4A9FE58DB0CB}"/>
    <dgm:cxn modelId="{25C6F0C8-C0FA-401C-9205-1C5960367CB4}" srcId="{B8548A1C-ED0E-4A8C-AED2-93CB670D6239}" destId="{9BFDA97B-573F-454B-9370-A548CC7B4600}" srcOrd="5" destOrd="0" parTransId="{8439745F-E57D-4855-89B8-CCF2905F908C}" sibTransId="{8608C1CD-6DEE-402D-871B-1D15033808E7}"/>
    <dgm:cxn modelId="{1979EED9-88B0-4257-95CB-76D4458130CF}" type="presOf" srcId="{B8548A1C-ED0E-4A8C-AED2-93CB670D6239}" destId="{F3CBE549-BA45-4FF6-8D60-927E853F2974}" srcOrd="0" destOrd="0" presId="urn:microsoft.com/office/officeart/2005/8/layout/default"/>
    <dgm:cxn modelId="{5069C6DE-11AD-49DD-92CA-A5F1B7B8FD08}" srcId="{B8548A1C-ED0E-4A8C-AED2-93CB670D6239}" destId="{79CF910F-2C9D-41B2-B46C-DC03BDB6552C}" srcOrd="0" destOrd="0" parTransId="{64E3E7CB-B5C6-4C50-B1F5-0603E8F57816}" sibTransId="{10471165-56BC-4300-8FD2-4B0C36E0A78D}"/>
    <dgm:cxn modelId="{22D331EF-8C06-4C49-A9B2-8BB4D985D676}" srcId="{B8548A1C-ED0E-4A8C-AED2-93CB670D6239}" destId="{58767F04-4121-435C-8F37-B5959F1B4941}" srcOrd="4" destOrd="0" parTransId="{744E5F82-F157-4D86-B928-246F321C14AB}" sibTransId="{13EBEA2C-AAF6-4D53-A61D-CBCFC4CC4F7F}"/>
    <dgm:cxn modelId="{D06765F9-D7F1-43DD-B449-A14B90DA8BCC}" type="presOf" srcId="{79CF910F-2C9D-41B2-B46C-DC03BDB6552C}" destId="{EA320A68-BAE1-4D43-B389-05C0C38288F7}" srcOrd="0" destOrd="0" presId="urn:microsoft.com/office/officeart/2005/8/layout/default"/>
    <dgm:cxn modelId="{1F4919E6-2D61-41C9-8DE3-685A2D408DD3}" type="presParOf" srcId="{F3CBE549-BA45-4FF6-8D60-927E853F2974}" destId="{EA320A68-BAE1-4D43-B389-05C0C38288F7}" srcOrd="0" destOrd="0" presId="urn:microsoft.com/office/officeart/2005/8/layout/default"/>
    <dgm:cxn modelId="{C4D45442-729C-45E7-80DA-AE18EF44EC29}" type="presParOf" srcId="{F3CBE549-BA45-4FF6-8D60-927E853F2974}" destId="{A269B729-7594-4CC5-8917-CB81D53F6C4E}" srcOrd="1" destOrd="0" presId="urn:microsoft.com/office/officeart/2005/8/layout/default"/>
    <dgm:cxn modelId="{82386F71-A9C1-4F42-AB04-08977A1869D6}" type="presParOf" srcId="{F3CBE549-BA45-4FF6-8D60-927E853F2974}" destId="{BB018A70-C12D-40E9-B9D8-3DBBF05B488F}" srcOrd="2" destOrd="0" presId="urn:microsoft.com/office/officeart/2005/8/layout/default"/>
    <dgm:cxn modelId="{CBC632A5-92FD-4E72-86C1-31121B69AAB5}" type="presParOf" srcId="{F3CBE549-BA45-4FF6-8D60-927E853F2974}" destId="{BFDCA0EE-ABFF-4FC2-AFD4-A64243470D98}" srcOrd="3" destOrd="0" presId="urn:microsoft.com/office/officeart/2005/8/layout/default"/>
    <dgm:cxn modelId="{6CC3574D-D235-4C71-B50B-56A83977ED39}" type="presParOf" srcId="{F3CBE549-BA45-4FF6-8D60-927E853F2974}" destId="{C2AA0957-BFF8-4E5C-8607-50CCDCA44A3B}" srcOrd="4" destOrd="0" presId="urn:microsoft.com/office/officeart/2005/8/layout/default"/>
    <dgm:cxn modelId="{3DB24BB3-BB6A-42E5-B836-787A8C5361F3}" type="presParOf" srcId="{F3CBE549-BA45-4FF6-8D60-927E853F2974}" destId="{8D9521FB-545D-40B7-B970-33AE48D661A8}" srcOrd="5" destOrd="0" presId="urn:microsoft.com/office/officeart/2005/8/layout/default"/>
    <dgm:cxn modelId="{D7E3B610-51AF-415E-9659-17DF1FD5FEEA}" type="presParOf" srcId="{F3CBE549-BA45-4FF6-8D60-927E853F2974}" destId="{B0D50914-3662-4B1D-946B-AB3888375DE9}" srcOrd="6" destOrd="0" presId="urn:microsoft.com/office/officeart/2005/8/layout/default"/>
    <dgm:cxn modelId="{F7AA0620-382C-428D-83C8-4B6AC7D5A02F}" type="presParOf" srcId="{F3CBE549-BA45-4FF6-8D60-927E853F2974}" destId="{1A2BB031-0781-4C59-BF0A-F8687701C7BB}" srcOrd="7" destOrd="0" presId="urn:microsoft.com/office/officeart/2005/8/layout/default"/>
    <dgm:cxn modelId="{76969893-CB11-4DE7-847A-D96A2AC4BB1C}" type="presParOf" srcId="{F3CBE549-BA45-4FF6-8D60-927E853F2974}" destId="{C795E7A2-7C19-401D-B93B-38D27B4D852D}" srcOrd="8" destOrd="0" presId="urn:microsoft.com/office/officeart/2005/8/layout/default"/>
    <dgm:cxn modelId="{C8ECC1E5-7FC6-4548-B43A-5C170E888C5E}" type="presParOf" srcId="{F3CBE549-BA45-4FF6-8D60-927E853F2974}" destId="{1473E3A9-5F25-4723-A81A-65A0075C805F}" srcOrd="9" destOrd="0" presId="urn:microsoft.com/office/officeart/2005/8/layout/default"/>
    <dgm:cxn modelId="{115BC521-9485-42D9-8AB6-00514AE3C01B}" type="presParOf" srcId="{F3CBE549-BA45-4FF6-8D60-927E853F2974}" destId="{3DCBB190-33F1-479B-8991-0A48ACD031A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43289-530F-45FD-9B4C-8007AAF32D17}">
      <dsp:nvSpPr>
        <dsp:cNvPr id="0" name=""/>
        <dsp:cNvSpPr/>
      </dsp:nvSpPr>
      <dsp:spPr>
        <a:xfrm>
          <a:off x="0" y="3603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Pham Thanh Long</a:t>
          </a:r>
        </a:p>
      </dsp:txBody>
      <dsp:txXfrm>
        <a:off x="54830" y="90860"/>
        <a:ext cx="6519144" cy="1013539"/>
      </dsp:txXfrm>
    </dsp:sp>
    <dsp:sp modelId="{ACCBE365-86A3-4446-845B-62BE795BAE06}">
      <dsp:nvSpPr>
        <dsp:cNvPr id="0" name=""/>
        <dsp:cNvSpPr/>
      </dsp:nvSpPr>
      <dsp:spPr>
        <a:xfrm>
          <a:off x="0" y="129747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Pham Minh Tan</a:t>
          </a:r>
        </a:p>
      </dsp:txBody>
      <dsp:txXfrm>
        <a:off x="54830" y="1352300"/>
        <a:ext cx="6519144" cy="1013539"/>
      </dsp:txXfrm>
    </dsp:sp>
    <dsp:sp modelId="{C718C959-4A8E-4DDA-8BFA-6C37CDF81606}">
      <dsp:nvSpPr>
        <dsp:cNvPr id="0" name=""/>
        <dsp:cNvSpPr/>
      </dsp:nvSpPr>
      <dsp:spPr>
        <a:xfrm>
          <a:off x="0" y="255891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Nguyen Thanh Hiep</a:t>
          </a:r>
        </a:p>
      </dsp:txBody>
      <dsp:txXfrm>
        <a:off x="54830" y="2613740"/>
        <a:ext cx="6519144" cy="1013539"/>
      </dsp:txXfrm>
    </dsp:sp>
    <dsp:sp modelId="{AE6FCE2B-CD0D-4186-BEE9-CAA9ED4B5286}">
      <dsp:nvSpPr>
        <dsp:cNvPr id="0" name=""/>
        <dsp:cNvSpPr/>
      </dsp:nvSpPr>
      <dsp:spPr>
        <a:xfrm>
          <a:off x="0" y="3820350"/>
          <a:ext cx="6628804" cy="11231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Vu Lam Bao Van</a:t>
          </a:r>
        </a:p>
      </dsp:txBody>
      <dsp:txXfrm>
        <a:off x="54830" y="3875180"/>
        <a:ext cx="6519144" cy="1013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29293-EEF7-4B30-98FA-5301F125F8A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1F1BE-21E7-4335-A27B-ED213DCB5A25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A0653-6BA2-443B-9D5C-45DC36D2793F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Buffer is a portion in the memory that is used to store a stream of data from peripheral devices. Then from this buffer this stream of data is collected and stored in variables. A stream can be defined as a continuous flow of data.</a:t>
          </a:r>
        </a:p>
      </dsp:txBody>
      <dsp:txXfrm>
        <a:off x="1209819" y="2066"/>
        <a:ext cx="5418984" cy="1047462"/>
      </dsp:txXfrm>
    </dsp:sp>
    <dsp:sp modelId="{FCDAC8CC-F4C4-483E-80C7-AC9DB5D99512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72923-1DF9-47E9-9852-DF2A42529F86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204BD-1135-4849-A6FF-A2502CB0EDCA}">
      <dsp:nvSpPr>
        <dsp:cNvPr id="0" name=""/>
        <dsp:cNvSpPr/>
      </dsp:nvSpPr>
      <dsp:spPr>
        <a:xfrm>
          <a:off x="1209819" y="1311395"/>
          <a:ext cx="2982961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buffered message-based software architecture breaks into three partitions: </a:t>
          </a:r>
        </a:p>
      </dsp:txBody>
      <dsp:txXfrm>
        <a:off x="1209819" y="1311395"/>
        <a:ext cx="2982961" cy="1047462"/>
      </dsp:txXfrm>
    </dsp:sp>
    <dsp:sp modelId="{94BBED8A-29D9-479C-A29A-00C77C6B66CC}">
      <dsp:nvSpPr>
        <dsp:cNvPr id="0" name=""/>
        <dsp:cNvSpPr/>
      </dsp:nvSpPr>
      <dsp:spPr>
        <a:xfrm>
          <a:off x="4192781" y="1311395"/>
          <a:ext cx="2436022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Message producers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Message consumers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Message service providers</a:t>
          </a:r>
          <a:br>
            <a:rPr lang="en-US" sz="1100" kern="1200"/>
          </a:br>
          <a:endParaRPr lang="en-US" sz="1100" kern="1200"/>
        </a:p>
      </dsp:txBody>
      <dsp:txXfrm>
        <a:off x="4192781" y="1311395"/>
        <a:ext cx="2436022" cy="1047462"/>
      </dsp:txXfrm>
    </dsp:sp>
    <dsp:sp modelId="{D487E883-4F00-4666-AB5D-07405AF4B617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5E73E-AE83-4080-884C-F8B8D404613E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9D207-01CE-4B9A-962D-5DF35985C989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-They are connected asynchronously</a:t>
          </a:r>
        </a:p>
      </dsp:txBody>
      <dsp:txXfrm>
        <a:off x="1209819" y="2620723"/>
        <a:ext cx="5418984" cy="1047462"/>
      </dsp:txXfrm>
    </dsp:sp>
    <dsp:sp modelId="{2C3BDD71-9586-4D52-8716-5DA0A1B31DEA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40379-BD38-492B-AC74-3389055129B0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3C193-6977-4DBA-8A66-7E9ABDB85D3D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Also referred to as a </a:t>
          </a:r>
          <a:r>
            <a:rPr lang="en-US" sz="1400" b="1" i="1" kern="1200"/>
            <a:t>fire and forget</a:t>
          </a:r>
          <a:r>
            <a:rPr lang="en-US" sz="1400" kern="1200"/>
            <a:t> system </a:t>
          </a:r>
          <a:br>
            <a:rPr lang="en-US" sz="1400" kern="1200"/>
          </a:br>
          <a:endParaRPr lang="en-US" sz="1400" kern="1200"/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20A68-BAE1-4D43-B389-05C0C38288F7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Message queue is a point-to point(P2P) structure between producer and consumer</a:t>
          </a:r>
        </a:p>
      </dsp:txBody>
      <dsp:txXfrm>
        <a:off x="1505181" y="1478"/>
        <a:ext cx="3146557" cy="1887934"/>
      </dsp:txXfrm>
    </dsp:sp>
    <dsp:sp modelId="{BB018A70-C12D-40E9-B9D8-3DBBF05B488F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Message queue  also called message broker is a queue of messages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placed between two parts of the system in order for them to communicate</a:t>
          </a:r>
          <a:br>
            <a:rPr lang="en-US" sz="1700" kern="1200" dirty="0"/>
          </a:br>
          <a:endParaRPr lang="en-US" sz="1700" kern="1200" dirty="0"/>
        </a:p>
      </dsp:txBody>
      <dsp:txXfrm>
        <a:off x="4966394" y="1478"/>
        <a:ext cx="3146557" cy="1887934"/>
      </dsp:txXfrm>
    </dsp:sp>
    <dsp:sp modelId="{C2AA0957-BFF8-4E5C-8607-50CCDCA44A3B}">
      <dsp:nvSpPr>
        <dsp:cNvPr id="0" name=""/>
        <dsp:cNvSpPr/>
      </dsp:nvSpPr>
      <dsp:spPr>
        <a:xfrm>
          <a:off x="1505181" y="2204068"/>
          <a:ext cx="3146557" cy="1887934"/>
        </a:xfrm>
        <a:prstGeom prst="rect">
          <a:avLst/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transported between sender and receiver</a:t>
          </a:r>
        </a:p>
      </dsp:txBody>
      <dsp:txXfrm>
        <a:off x="1505181" y="2204068"/>
        <a:ext cx="3146557" cy="1887934"/>
      </dsp:txXfrm>
    </dsp:sp>
    <dsp:sp modelId="{B0D50914-3662-4B1D-946B-AB3888375DE9}">
      <dsp:nvSpPr>
        <dsp:cNvPr id="0" name=""/>
        <dsp:cNvSpPr/>
      </dsp:nvSpPr>
      <dsp:spPr>
        <a:xfrm>
          <a:off x="4966394" y="2204068"/>
          <a:ext cx="3146557" cy="1887934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basic architecture of a  message queue is a simple</a:t>
          </a:r>
        </a:p>
      </dsp:txBody>
      <dsp:txXfrm>
        <a:off x="4966394" y="2204068"/>
        <a:ext cx="3146557" cy="18879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20A68-BAE1-4D43-B389-05C0C38288F7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Hub-like architecture </a:t>
          </a:r>
          <a:r>
            <a:rPr lang="en-US" sz="1900" b="0" i="0" kern="1200" dirty="0"/>
            <a:t>, where publisher clients send messages to a message topic that acts like a </a:t>
          </a:r>
          <a:r>
            <a:rPr lang="en-US" sz="1900" b="0" i="0" kern="1200" dirty="0" err="1"/>
            <a:t>bulletion</a:t>
          </a:r>
          <a:r>
            <a:rPr lang="en-US" sz="1900" b="0" i="0" kern="1200" dirty="0"/>
            <a:t> board</a:t>
          </a:r>
          <a:endParaRPr lang="en-US" sz="1900" kern="1200" dirty="0"/>
        </a:p>
      </dsp:txBody>
      <dsp:txXfrm>
        <a:off x="0" y="93057"/>
        <a:ext cx="3005666" cy="1803399"/>
      </dsp:txXfrm>
    </dsp:sp>
    <dsp:sp modelId="{BB018A70-C12D-40E9-B9D8-3DBBF05B488F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5">
            <a:hueOff val="499051"/>
            <a:satOff val="-10098"/>
            <a:lumOff val="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Message topic</a:t>
          </a:r>
          <a:r>
            <a:rPr lang="en-US" sz="1900" kern="1200" dirty="0"/>
            <a:t> </a:t>
          </a:r>
          <a:r>
            <a:rPr lang="en-US" sz="1900" b="1" i="0" kern="1200" dirty="0"/>
            <a:t>publishers</a:t>
          </a:r>
          <a:r>
            <a:rPr lang="en-US" sz="1900" kern="1200" dirty="0"/>
            <a:t> </a:t>
          </a:r>
          <a:r>
            <a:rPr lang="en-US" sz="1900" b="0" i="0" kern="1200" dirty="0"/>
            <a:t>and </a:t>
          </a:r>
          <a:r>
            <a:rPr lang="en-US" sz="1900" b="1" kern="1200" dirty="0"/>
            <a:t>subscribers</a:t>
          </a:r>
          <a:r>
            <a:rPr lang="en-US" sz="1900" kern="1200" dirty="0"/>
            <a:t> are </a:t>
          </a:r>
          <a:r>
            <a:rPr lang="en-US" sz="1900" b="1" kern="1200" dirty="0"/>
            <a:t>not aware</a:t>
          </a:r>
          <a:r>
            <a:rPr lang="en-US" sz="1900" kern="1200" dirty="0"/>
            <a:t> of each other</a:t>
          </a:r>
          <a:br>
            <a:rPr lang="en-US" sz="1900" kern="1200" dirty="0"/>
          </a:br>
          <a:endParaRPr lang="en-US" sz="1900" kern="1200" dirty="0"/>
        </a:p>
      </dsp:txBody>
      <dsp:txXfrm>
        <a:off x="3306233" y="93057"/>
        <a:ext cx="3005666" cy="1803399"/>
      </dsp:txXfrm>
    </dsp:sp>
    <dsp:sp modelId="{C2AA0957-BFF8-4E5C-8607-50CCDCA44A3B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5">
            <a:hueOff val="998102"/>
            <a:satOff val="-20196"/>
            <a:lumOff val="6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Each topic message can have </a:t>
          </a:r>
          <a:r>
            <a:rPr lang="en-US" sz="1900" b="1" kern="1200" dirty="0"/>
            <a:t>multiple consumers</a:t>
          </a:r>
          <a:r>
            <a:rPr lang="en-US" sz="1900" kern="1200" dirty="0"/>
            <a:t>.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system delivers the messages to all it multiple subscribers.</a:t>
          </a:r>
        </a:p>
      </dsp:txBody>
      <dsp:txXfrm>
        <a:off x="6612466" y="93057"/>
        <a:ext cx="3005666" cy="1803399"/>
      </dsp:txXfrm>
    </dsp:sp>
    <dsp:sp modelId="{B0D50914-3662-4B1D-946B-AB3888375DE9}">
      <dsp:nvSpPr>
        <dsp:cNvPr id="0" name=""/>
        <dsp:cNvSpPr/>
      </dsp:nvSpPr>
      <dsp:spPr>
        <a:xfrm>
          <a:off x="0" y="2197024"/>
          <a:ext cx="3005666" cy="1803399"/>
        </a:xfrm>
        <a:prstGeom prst="rect">
          <a:avLst/>
        </a:prstGeom>
        <a:solidFill>
          <a:schemeClr val="accent5">
            <a:hueOff val="1497154"/>
            <a:satOff val="-30293"/>
            <a:lumOff val="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Publishers and subscribers have a </a:t>
          </a:r>
          <a:r>
            <a:rPr lang="en-US" sz="1900" b="1" kern="1200" dirty="0"/>
            <a:t>timing coupling dependency.</a:t>
          </a:r>
        </a:p>
      </dsp:txBody>
      <dsp:txXfrm>
        <a:off x="0" y="2197024"/>
        <a:ext cx="3005666" cy="1803399"/>
      </dsp:txXfrm>
    </dsp:sp>
    <dsp:sp modelId="{C795E7A2-7C19-401D-B93B-38D27B4D852D}">
      <dsp:nvSpPr>
        <dsp:cNvPr id="0" name=""/>
        <dsp:cNvSpPr/>
      </dsp:nvSpPr>
      <dsp:spPr>
        <a:xfrm>
          <a:off x="3306233" y="2148043"/>
          <a:ext cx="3005666" cy="1803399"/>
        </a:xfrm>
        <a:prstGeom prst="rect">
          <a:avLst/>
        </a:prstGeom>
        <a:solidFill>
          <a:schemeClr val="accent5">
            <a:hueOff val="1996205"/>
            <a:satOff val="-40391"/>
            <a:lumOff val="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Durable subscription</a:t>
          </a:r>
          <a:r>
            <a:rPr lang="en-US" sz="1900" b="0" i="0" kern="1200" dirty="0"/>
            <a:t>: is able to receive any topic messages sent while the subscribers are not active or not ready</a:t>
          </a:r>
          <a:r>
            <a:rPr lang="en-US" sz="1900" kern="1200" dirty="0"/>
            <a:t> </a:t>
          </a:r>
        </a:p>
      </dsp:txBody>
      <dsp:txXfrm>
        <a:off x="3306233" y="2148043"/>
        <a:ext cx="3005666" cy="1803399"/>
      </dsp:txXfrm>
    </dsp:sp>
    <dsp:sp modelId="{3DCBB190-33F1-479B-8991-0A48ACD031AC}">
      <dsp:nvSpPr>
        <dsp:cNvPr id="0" name=""/>
        <dsp:cNvSpPr/>
      </dsp:nvSpPr>
      <dsp:spPr>
        <a:xfrm>
          <a:off x="6612466" y="2197024"/>
          <a:ext cx="3005666" cy="1803399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 message topic consumer </a:t>
          </a:r>
          <a:r>
            <a:rPr lang="en-US" sz="1900" b="1" i="0" kern="1200" dirty="0"/>
            <a:t>must subscribe </a:t>
          </a:r>
          <a:r>
            <a:rPr lang="en-US" sz="1900" b="0" i="0" kern="1200" dirty="0"/>
            <a:t>the topic before it is published </a:t>
          </a:r>
          <a:r>
            <a:rPr lang="en-US" sz="1900" b="1" i="0" kern="1200" dirty="0"/>
            <a:t>unless</a:t>
          </a:r>
          <a:r>
            <a:rPr lang="en-US" sz="1900" b="0" i="0" kern="1200" dirty="0"/>
            <a:t> subscription is a </a:t>
          </a:r>
          <a:r>
            <a:rPr lang="en-US" sz="1900" b="1" i="0" kern="1200" dirty="0"/>
            <a:t>durable subscription</a:t>
          </a:r>
          <a:endParaRPr lang="en-US" sz="1900" b="1" kern="1200" dirty="0"/>
        </a:p>
      </dsp:txBody>
      <dsp:txXfrm>
        <a:off x="6612466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F137B-F293-4BFE-A03D-72965C835C61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4AAED-8AD6-4A6D-9359-9377D7E94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6" name="Google Shape;13786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7" name="Google Shape;13787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14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69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910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230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83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8" name="Google Shape;13848;g976fa849ec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9" name="Google Shape;13849;g976fa849ec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383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623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286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6" name="Google Shape;13866;ga1bacfef19_0_6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7" name="Google Shape;13867;ga1bacfef19_0_6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61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9" name="Google Shape;13799;g9a38d6315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0" name="Google Shape;13800;g9a38d6315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178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02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51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458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6" name="Google Shape;13866;ga1bacfef19_0_6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7" name="Google Shape;13867;ga1bacfef19_0_6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631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621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18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9" name="Google Shape;13799;g9a38d6315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0" name="Google Shape;13800;g9a38d6315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5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1" name="Google Shape;13811;g9b10e58d1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2" name="Google Shape;13812;g9b10e58d1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" name="Google Shape;13828;g9788305ac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9" name="Google Shape;13829;g9788305ac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51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3" name="Google Shape;13873;g9788305ac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4" name="Google Shape;13874;g9788305ac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" name="Google Shape;14376;ga1c3a006f2_0_4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7" name="Google Shape;14377;ga1c3a006f2_0_4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9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558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374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829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389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73428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331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320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781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9" name="Google Shape;5609;p14"/>
          <p:cNvSpPr txBox="1">
            <a:spLocks noGrp="1"/>
          </p:cNvSpPr>
          <p:nvPr>
            <p:ph type="subTitle" idx="1"/>
          </p:nvPr>
        </p:nvSpPr>
        <p:spPr>
          <a:xfrm>
            <a:off x="3640400" y="3515467"/>
            <a:ext cx="4910800" cy="17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0" name="Google Shape;5610;p14"/>
          <p:cNvSpPr txBox="1">
            <a:spLocks noGrp="1"/>
          </p:cNvSpPr>
          <p:nvPr>
            <p:ph type="title"/>
          </p:nvPr>
        </p:nvSpPr>
        <p:spPr>
          <a:xfrm>
            <a:off x="1426400" y="1706880"/>
            <a:ext cx="9339200" cy="2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45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6" name="Google Shape;7656;p18"/>
          <p:cNvSpPr txBox="1">
            <a:spLocks noGrp="1"/>
          </p:cNvSpPr>
          <p:nvPr>
            <p:ph type="title"/>
          </p:nvPr>
        </p:nvSpPr>
        <p:spPr>
          <a:xfrm>
            <a:off x="1426467" y="902200"/>
            <a:ext cx="93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57" name="Google Shape;7657;p18"/>
          <p:cNvSpPr txBox="1">
            <a:spLocks noGrp="1"/>
          </p:cNvSpPr>
          <p:nvPr>
            <p:ph type="subTitle" idx="1"/>
          </p:nvPr>
        </p:nvSpPr>
        <p:spPr>
          <a:xfrm>
            <a:off x="2401824" y="2300224"/>
            <a:ext cx="31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2pPr>
            <a:lvl3pPr lvl="2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3pPr>
            <a:lvl4pPr lvl="3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4pPr>
            <a:lvl5pPr lvl="4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5pPr>
            <a:lvl6pPr lvl="5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6pPr>
            <a:lvl7pPr lvl="6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7pPr>
            <a:lvl8pPr lvl="7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8pPr>
            <a:lvl9pPr lvl="8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7658" name="Google Shape;7658;p18"/>
          <p:cNvSpPr txBox="1">
            <a:spLocks noGrp="1"/>
          </p:cNvSpPr>
          <p:nvPr>
            <p:ph type="title" idx="2" hasCustomPrompt="1"/>
          </p:nvPr>
        </p:nvSpPr>
        <p:spPr>
          <a:xfrm>
            <a:off x="1109472" y="2193133"/>
            <a:ext cx="10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59" name="Google Shape;7659;p18"/>
          <p:cNvSpPr txBox="1">
            <a:spLocks noGrp="1"/>
          </p:cNvSpPr>
          <p:nvPr>
            <p:ph type="subTitle" idx="3"/>
          </p:nvPr>
        </p:nvSpPr>
        <p:spPr>
          <a:xfrm>
            <a:off x="2401824" y="4181424"/>
            <a:ext cx="31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7660" name="Google Shape;7660;p18"/>
          <p:cNvSpPr txBox="1">
            <a:spLocks noGrp="1"/>
          </p:cNvSpPr>
          <p:nvPr>
            <p:ph type="title" idx="4" hasCustomPrompt="1"/>
          </p:nvPr>
        </p:nvSpPr>
        <p:spPr>
          <a:xfrm>
            <a:off x="1109472" y="4294200"/>
            <a:ext cx="10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61" name="Google Shape;7661;p18"/>
          <p:cNvSpPr txBox="1">
            <a:spLocks noGrp="1"/>
          </p:cNvSpPr>
          <p:nvPr>
            <p:ph type="subTitle" idx="5"/>
          </p:nvPr>
        </p:nvSpPr>
        <p:spPr>
          <a:xfrm>
            <a:off x="6575200" y="2300224"/>
            <a:ext cx="31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7662" name="Google Shape;7662;p18"/>
          <p:cNvSpPr txBox="1">
            <a:spLocks noGrp="1"/>
          </p:cNvSpPr>
          <p:nvPr>
            <p:ph type="title" idx="6" hasCustomPrompt="1"/>
          </p:nvPr>
        </p:nvSpPr>
        <p:spPr>
          <a:xfrm>
            <a:off x="9985248" y="2193133"/>
            <a:ext cx="10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63" name="Google Shape;7663;p18"/>
          <p:cNvSpPr txBox="1">
            <a:spLocks noGrp="1"/>
          </p:cNvSpPr>
          <p:nvPr>
            <p:ph type="subTitle" idx="7"/>
          </p:nvPr>
        </p:nvSpPr>
        <p:spPr>
          <a:xfrm>
            <a:off x="6575200" y="4181424"/>
            <a:ext cx="31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7664" name="Google Shape;7664;p18"/>
          <p:cNvSpPr txBox="1">
            <a:spLocks noGrp="1"/>
          </p:cNvSpPr>
          <p:nvPr>
            <p:ph type="title" idx="8" hasCustomPrompt="1"/>
          </p:nvPr>
        </p:nvSpPr>
        <p:spPr>
          <a:xfrm>
            <a:off x="9985248" y="4294200"/>
            <a:ext cx="10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65" name="Google Shape;7665;p18"/>
          <p:cNvSpPr txBox="1">
            <a:spLocks noGrp="1"/>
          </p:cNvSpPr>
          <p:nvPr>
            <p:ph type="subTitle" idx="9"/>
          </p:nvPr>
        </p:nvSpPr>
        <p:spPr>
          <a:xfrm>
            <a:off x="2401824" y="2751328"/>
            <a:ext cx="36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6" name="Google Shape;7666;p18"/>
          <p:cNvSpPr txBox="1">
            <a:spLocks noGrp="1"/>
          </p:cNvSpPr>
          <p:nvPr>
            <p:ph type="subTitle" idx="13"/>
          </p:nvPr>
        </p:nvSpPr>
        <p:spPr>
          <a:xfrm>
            <a:off x="2401824" y="4628896"/>
            <a:ext cx="36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7" name="Google Shape;7667;p18"/>
          <p:cNvSpPr txBox="1">
            <a:spLocks noGrp="1"/>
          </p:cNvSpPr>
          <p:nvPr>
            <p:ph type="subTitle" idx="14"/>
          </p:nvPr>
        </p:nvSpPr>
        <p:spPr>
          <a:xfrm>
            <a:off x="6096000" y="2751328"/>
            <a:ext cx="36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8" name="Google Shape;7668;p18"/>
          <p:cNvSpPr txBox="1">
            <a:spLocks noGrp="1"/>
          </p:cNvSpPr>
          <p:nvPr>
            <p:ph type="subTitle" idx="15"/>
          </p:nvPr>
        </p:nvSpPr>
        <p:spPr>
          <a:xfrm>
            <a:off x="6096000" y="4628896"/>
            <a:ext cx="366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1011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9"/>
          <p:cNvSpPr txBox="1">
            <a:spLocks noGrp="1"/>
          </p:cNvSpPr>
          <p:nvPr>
            <p:ph type="subTitle" idx="1"/>
          </p:nvPr>
        </p:nvSpPr>
        <p:spPr>
          <a:xfrm>
            <a:off x="6620236" y="3885184"/>
            <a:ext cx="4620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5" name="Google Shape;4075;p9"/>
          <p:cNvSpPr txBox="1">
            <a:spLocks noGrp="1"/>
          </p:cNvSpPr>
          <p:nvPr>
            <p:ph type="title" hasCustomPrompt="1"/>
          </p:nvPr>
        </p:nvSpPr>
        <p:spPr>
          <a:xfrm>
            <a:off x="4385056" y="2243328"/>
            <a:ext cx="2353200" cy="1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76" name="Google Shape;4076;p9"/>
          <p:cNvSpPr txBox="1">
            <a:spLocks noGrp="1"/>
          </p:cNvSpPr>
          <p:nvPr>
            <p:ph type="title" idx="2"/>
          </p:nvPr>
        </p:nvSpPr>
        <p:spPr>
          <a:xfrm>
            <a:off x="6620236" y="2651731"/>
            <a:ext cx="4620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36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0621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5"/>
          <p:cNvSpPr txBox="1">
            <a:spLocks noGrp="1"/>
          </p:cNvSpPr>
          <p:nvPr>
            <p:ph type="subTitle" idx="1"/>
          </p:nvPr>
        </p:nvSpPr>
        <p:spPr>
          <a:xfrm>
            <a:off x="7240967" y="2095633"/>
            <a:ext cx="3233200" cy="10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1" name="Google Shape;2041;p5"/>
          <p:cNvSpPr txBox="1">
            <a:spLocks noGrp="1"/>
          </p:cNvSpPr>
          <p:nvPr>
            <p:ph type="title"/>
          </p:nvPr>
        </p:nvSpPr>
        <p:spPr>
          <a:xfrm>
            <a:off x="1706800" y="2079267"/>
            <a:ext cx="4389200" cy="2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endParaRPr/>
          </a:p>
        </p:txBody>
      </p:sp>
      <p:sp>
        <p:nvSpPr>
          <p:cNvPr id="2042" name="Google Shape;2042;p5"/>
          <p:cNvSpPr txBox="1">
            <a:spLocks noGrp="1"/>
          </p:cNvSpPr>
          <p:nvPr>
            <p:ph type="subTitle" idx="2"/>
          </p:nvPr>
        </p:nvSpPr>
        <p:spPr>
          <a:xfrm>
            <a:off x="7240967" y="1645933"/>
            <a:ext cx="3233200" cy="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r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r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r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r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r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r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r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2043" name="Google Shape;2043;p5"/>
          <p:cNvSpPr txBox="1">
            <a:spLocks noGrp="1"/>
          </p:cNvSpPr>
          <p:nvPr>
            <p:ph type="subTitle" idx="3"/>
          </p:nvPr>
        </p:nvSpPr>
        <p:spPr>
          <a:xfrm>
            <a:off x="7240967" y="3889233"/>
            <a:ext cx="3233200" cy="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2044" name="Google Shape;2044;p5"/>
          <p:cNvSpPr txBox="1">
            <a:spLocks noGrp="1"/>
          </p:cNvSpPr>
          <p:nvPr>
            <p:ph type="subTitle" idx="4"/>
          </p:nvPr>
        </p:nvSpPr>
        <p:spPr>
          <a:xfrm>
            <a:off x="7240967" y="4340283"/>
            <a:ext cx="3233200" cy="10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393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"/>
          <p:cNvSpPr txBox="1">
            <a:spLocks noGrp="1"/>
          </p:cNvSpPr>
          <p:nvPr>
            <p:ph type="subTitle" idx="1"/>
          </p:nvPr>
        </p:nvSpPr>
        <p:spPr>
          <a:xfrm>
            <a:off x="3182112" y="3885184"/>
            <a:ext cx="4620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3"/>
          <p:cNvSpPr txBox="1">
            <a:spLocks noGrp="1"/>
          </p:cNvSpPr>
          <p:nvPr>
            <p:ph type="title" hasCustomPrompt="1"/>
          </p:nvPr>
        </p:nvSpPr>
        <p:spPr>
          <a:xfrm>
            <a:off x="950976" y="2243328"/>
            <a:ext cx="2353200" cy="1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24" name="Google Shape;1024;p3"/>
          <p:cNvSpPr txBox="1">
            <a:spLocks noGrp="1"/>
          </p:cNvSpPr>
          <p:nvPr>
            <p:ph type="title" idx="2"/>
          </p:nvPr>
        </p:nvSpPr>
        <p:spPr>
          <a:xfrm>
            <a:off x="3182096" y="2651731"/>
            <a:ext cx="4620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515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Title and three colums">
    <p:spTree>
      <p:nvGrpSpPr>
        <p:cNvPr id="1" name="Shape 4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5" name="Google Shape;5095;p13"/>
          <p:cNvSpPr txBox="1">
            <a:spLocks noGrp="1"/>
          </p:cNvSpPr>
          <p:nvPr>
            <p:ph type="title"/>
          </p:nvPr>
        </p:nvSpPr>
        <p:spPr>
          <a:xfrm>
            <a:off x="6705600" y="2133600"/>
            <a:ext cx="3426000" cy="2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5096" name="Google Shape;5096;p13"/>
          <p:cNvSpPr txBox="1">
            <a:spLocks noGrp="1"/>
          </p:cNvSpPr>
          <p:nvPr>
            <p:ph type="subTitle" idx="1"/>
          </p:nvPr>
        </p:nvSpPr>
        <p:spPr>
          <a:xfrm>
            <a:off x="2294933" y="1304533"/>
            <a:ext cx="3801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2pPr>
            <a:lvl3pPr lvl="2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3pPr>
            <a:lvl4pPr lvl="3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4pPr>
            <a:lvl5pPr lvl="4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5pPr>
            <a:lvl6pPr lvl="5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6pPr>
            <a:lvl7pPr lvl="6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7pPr>
            <a:lvl8pPr lvl="7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8pPr>
            <a:lvl9pPr lvl="8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5097" name="Google Shape;5097;p13"/>
          <p:cNvSpPr txBox="1">
            <a:spLocks noGrp="1"/>
          </p:cNvSpPr>
          <p:nvPr>
            <p:ph type="subTitle" idx="2"/>
          </p:nvPr>
        </p:nvSpPr>
        <p:spPr>
          <a:xfrm>
            <a:off x="2294933" y="1756527"/>
            <a:ext cx="3801200" cy="13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8" name="Google Shape;5098;p13"/>
          <p:cNvSpPr txBox="1">
            <a:spLocks noGrp="1"/>
          </p:cNvSpPr>
          <p:nvPr>
            <p:ph type="subTitle" idx="3"/>
          </p:nvPr>
        </p:nvSpPr>
        <p:spPr>
          <a:xfrm>
            <a:off x="2294933" y="2962648"/>
            <a:ext cx="3801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5099" name="Google Shape;5099;p13"/>
          <p:cNvSpPr txBox="1">
            <a:spLocks noGrp="1"/>
          </p:cNvSpPr>
          <p:nvPr>
            <p:ph type="subTitle" idx="4"/>
          </p:nvPr>
        </p:nvSpPr>
        <p:spPr>
          <a:xfrm>
            <a:off x="2294933" y="3415600"/>
            <a:ext cx="3801200" cy="13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0" name="Google Shape;5100;p13"/>
          <p:cNvSpPr txBox="1">
            <a:spLocks noGrp="1"/>
          </p:cNvSpPr>
          <p:nvPr>
            <p:ph type="subTitle" idx="5"/>
          </p:nvPr>
        </p:nvSpPr>
        <p:spPr>
          <a:xfrm>
            <a:off x="2294933" y="4632953"/>
            <a:ext cx="3801200" cy="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 b="1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 b="1"/>
            </a:lvl9pPr>
          </a:lstStyle>
          <a:p>
            <a:endParaRPr/>
          </a:p>
        </p:txBody>
      </p:sp>
      <p:sp>
        <p:nvSpPr>
          <p:cNvPr id="5101" name="Google Shape;5101;p13"/>
          <p:cNvSpPr txBox="1">
            <a:spLocks noGrp="1"/>
          </p:cNvSpPr>
          <p:nvPr>
            <p:ph type="subTitle" idx="6"/>
          </p:nvPr>
        </p:nvSpPr>
        <p:spPr>
          <a:xfrm>
            <a:off x="2294933" y="5081799"/>
            <a:ext cx="3801200" cy="13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6394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950967" y="90220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965800" y="1795267"/>
            <a:ext cx="10290000" cy="4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829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7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7"/>
            </a:lvl4pPr>
            <a:lvl5pPr lvl="4">
              <a:spcBef>
                <a:spcPts val="0"/>
              </a:spcBef>
              <a:buSzPct val="100000"/>
              <a:defRPr sz="2667"/>
            </a:lvl5pPr>
            <a:lvl6pPr lvl="5">
              <a:spcBef>
                <a:spcPts val="0"/>
              </a:spcBef>
              <a:buSzPct val="100000"/>
              <a:defRPr sz="2667"/>
            </a:lvl6pPr>
            <a:lvl7pPr lvl="6">
              <a:spcBef>
                <a:spcPts val="0"/>
              </a:spcBef>
              <a:buSzPct val="100000"/>
              <a:defRPr sz="2667"/>
            </a:lvl7pPr>
            <a:lvl8pPr lvl="7">
              <a:spcBef>
                <a:spcPts val="0"/>
              </a:spcBef>
              <a:buSzPct val="100000"/>
              <a:defRPr sz="2667"/>
            </a:lvl8pPr>
            <a:lvl9pPr lvl="8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7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7"/>
            </a:lvl4pPr>
            <a:lvl5pPr lvl="4">
              <a:spcBef>
                <a:spcPts val="0"/>
              </a:spcBef>
              <a:buSzPct val="100000"/>
              <a:defRPr sz="2667"/>
            </a:lvl5pPr>
            <a:lvl6pPr lvl="5">
              <a:spcBef>
                <a:spcPts val="0"/>
              </a:spcBef>
              <a:buSzPct val="100000"/>
              <a:defRPr sz="2667"/>
            </a:lvl6pPr>
            <a:lvl7pPr lvl="6">
              <a:spcBef>
                <a:spcPts val="0"/>
              </a:spcBef>
              <a:buSzPct val="100000"/>
              <a:defRPr sz="2667"/>
            </a:lvl7pPr>
            <a:lvl8pPr lvl="7">
              <a:spcBef>
                <a:spcPts val="0"/>
              </a:spcBef>
              <a:buSzPct val="100000"/>
              <a:defRPr sz="2667"/>
            </a:lvl8pPr>
            <a:lvl9pPr lvl="8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35" name="Shape 35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2470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841667" y="2201434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113215" y="2201434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8384765" y="2201434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3" name="Shape 4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99663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87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33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36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15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1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870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115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5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8" r:id="rId20"/>
    <p:sldLayoutId id="2147483759" r:id="rId21"/>
    <p:sldLayoutId id="2147483760" r:id="rId22"/>
    <p:sldLayoutId id="2147483762" r:id="rId23"/>
    <p:sldLayoutId id="2147483763" r:id="rId24"/>
    <p:sldLayoutId id="2147483764" r:id="rId2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9" name="Google Shape;13789;p35"/>
          <p:cNvSpPr/>
          <p:nvPr/>
        </p:nvSpPr>
        <p:spPr>
          <a:xfrm>
            <a:off x="1423000" y="1097267"/>
            <a:ext cx="9342400" cy="46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791" name="Google Shape;13791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7200" dirty="0"/>
              <a:t>FOODHUB PRESENTATION</a:t>
            </a:r>
            <a:endParaRPr sz="7200" dirty="0"/>
          </a:p>
        </p:txBody>
      </p:sp>
      <p:sp>
        <p:nvSpPr>
          <p:cNvPr id="13790" name="Google Shape;13790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b="1" dirty="0"/>
              <a:t>Implicit Asynchronous Communication Software Architecture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3C3FC4BA-D077-47A5-999E-F29E4E5E3B04}"/>
              </a:ext>
            </a:extLst>
          </p:cNvPr>
          <p:cNvPicPr/>
          <p:nvPr/>
        </p:nvPicPr>
        <p:blipFill rotWithShape="1">
          <a:blip r:embed="rId3"/>
          <a:srcRect r="1" b="106"/>
          <a:stretch/>
        </p:blipFill>
        <p:spPr>
          <a:xfrm>
            <a:off x="568452" y="393539"/>
            <a:ext cx="11055096" cy="6180881"/>
          </a:xfrm>
          <a:prstGeom prst="rect">
            <a:avLst/>
          </a:prstGeom>
        </p:spPr>
      </p:pic>
      <p:sp>
        <p:nvSpPr>
          <p:cNvPr id="49" name="Google Shape;13853;p43">
            <a:extLst>
              <a:ext uri="{FF2B5EF4-FFF2-40B4-BE49-F238E27FC236}">
                <a16:creationId xmlns:a16="http://schemas.microsoft.com/office/drawing/2014/main" id="{5CED23E8-0289-432A-AE32-BA9039AF94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1316" y="545068"/>
            <a:ext cx="8096572" cy="6818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2000" dirty="0">
                <a:solidFill>
                  <a:schemeClr val="bg1"/>
                </a:solidFill>
              </a:rPr>
              <a:t>Producers create messages and deliver them to the message queue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7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DFFFD2F1-D754-48B1-9876-8D0C907E1C06}"/>
              </a:ext>
            </a:extLst>
          </p:cNvPr>
          <p:cNvPicPr/>
          <p:nvPr/>
        </p:nvPicPr>
        <p:blipFill rotWithShape="1">
          <a:blip r:embed="rId3"/>
          <a:srcRect t="585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67" name="Google Shape;13853;p43">
            <a:extLst>
              <a:ext uri="{FF2B5EF4-FFF2-40B4-BE49-F238E27FC236}">
                <a16:creationId xmlns:a16="http://schemas.microsoft.com/office/drawing/2014/main" id="{32C7EA82-270D-4815-B12E-D9A5EE0AFF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1316" y="545068"/>
            <a:ext cx="8096572" cy="6818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2000" dirty="0">
                <a:solidFill>
                  <a:schemeClr val="bg1"/>
                </a:solidFill>
              </a:rPr>
              <a:t>Consumers connect to queue and subscribe messages from the queue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7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C880FEE-7BE0-4BC0-9FC6-8A6ABCA3CF62}"/>
              </a:ext>
            </a:extLst>
          </p:cNvPr>
          <p:cNvPicPr/>
          <p:nvPr/>
        </p:nvPicPr>
        <p:blipFill rotWithShape="1">
          <a:blip r:embed="rId3"/>
          <a:srcRect t="432" r="1" b="154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4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BF06492-6E7A-42CB-807A-748672397703}"/>
              </a:ext>
            </a:extLst>
          </p:cNvPr>
          <p:cNvPicPr/>
          <p:nvPr/>
        </p:nvPicPr>
        <p:blipFill rotWithShape="1">
          <a:blip r:embed="rId3"/>
          <a:srcRect t="585" r="1" b="1"/>
          <a:stretch/>
        </p:blipFill>
        <p:spPr>
          <a:xfrm>
            <a:off x="568452" y="574167"/>
            <a:ext cx="11055096" cy="5715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ED7F56-96A9-407E-AB82-81C3DEE5B3F9}"/>
              </a:ext>
            </a:extLst>
          </p:cNvPr>
          <p:cNvSpPr/>
          <p:nvPr/>
        </p:nvSpPr>
        <p:spPr>
          <a:xfrm>
            <a:off x="3229292" y="60067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messages placed onto the queue are stored until the consumer acknowledge them meaning (received or handled) </a:t>
            </a:r>
          </a:p>
        </p:txBody>
      </p:sp>
    </p:spTree>
    <p:extLst>
      <p:ext uri="{BB962C8B-B14F-4D97-AF65-F5344CB8AC3E}">
        <p14:creationId xmlns:p14="http://schemas.microsoft.com/office/powerpoint/2010/main" val="189073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9" name="Google Shape;14379;p69"/>
          <p:cNvSpPr txBox="1"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dirty="0"/>
              <a:t>Publish-Subscribe Messaging (P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S)</a:t>
            </a:r>
          </a:p>
        </p:txBody>
      </p:sp>
      <p:graphicFrame>
        <p:nvGraphicFramePr>
          <p:cNvPr id="14391" name="Google Shape;14380;p69">
            <a:extLst>
              <a:ext uri="{FF2B5EF4-FFF2-40B4-BE49-F238E27FC236}">
                <a16:creationId xmlns:a16="http://schemas.microsoft.com/office/drawing/2014/main" id="{C7910770-A9C2-4062-86D3-3B9B199FE25D}"/>
              </a:ext>
            </a:extLst>
          </p:cNvPr>
          <p:cNvGraphicFramePr/>
          <p:nvPr/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701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6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6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68" name="Isosceles Triangle 1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6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7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7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72" name="Isosceles Triangle 1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73" name="Isosceles Triangle 1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56B57C-891E-43FB-ABF0-AD44FE54A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64" name="Google Shape;13864;p43"/>
          <p:cNvSpPr txBox="1"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800"/>
              <a:t>Example Asynchronous Communications Protocol</a:t>
            </a:r>
          </a:p>
        </p:txBody>
      </p:sp>
      <p:sp>
        <p:nvSpPr>
          <p:cNvPr id="13853" name="Google Shape;13853;p43"/>
          <p:cNvSpPr txBox="1"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500">
                <a:solidFill>
                  <a:schemeClr val="bg1"/>
                </a:solidFill>
              </a:rPr>
              <a:t>Email : when an email is sent the sender continues with other things without needing an immediate response from the receiver this way of handling messages decouples the producer from consumer </a:t>
            </a:r>
          </a:p>
        </p:txBody>
      </p:sp>
      <p:sp>
        <p:nvSpPr>
          <p:cNvPr id="13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652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9" name="Google Shape;14379;p69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/>
              <a:t>Benfits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02FDF-57CC-4A55-B4A5-66BA10871C66}"/>
              </a:ext>
            </a:extLst>
          </p:cNvPr>
          <p:cNvSpPr/>
          <p:nvPr/>
        </p:nvSpPr>
        <p:spPr>
          <a:xfrm>
            <a:off x="1333502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Anonymity</a:t>
            </a:r>
          </a:p>
          <a:p>
            <a:pPr indent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Concurrency</a:t>
            </a:r>
          </a:p>
          <a:p>
            <a:pPr indent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Scalability and reliability of message delivery</a:t>
            </a:r>
          </a:p>
          <a:p>
            <a:pPr indent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batch processing</a:t>
            </a:r>
          </a:p>
          <a:p>
            <a:pPr indent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Supports loose coupling between message producers and consumers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665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9" name="Google Shape;14379;p69"/>
          <p:cNvSpPr txBox="1"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/>
              <a:t>Limitations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02FDF-57CC-4A55-B4A5-66BA10871C66}"/>
              </a:ext>
            </a:extLst>
          </p:cNvPr>
          <p:cNvSpPr/>
          <p:nvPr/>
        </p:nvSpPr>
        <p:spPr>
          <a:xfrm>
            <a:off x="1333502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Capacity limit of message queue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Complete separation of presentation and abstraction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Increased complexity of the system design and implementation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Decouple</a:t>
            </a:r>
          </a:p>
        </p:txBody>
      </p:sp>
    </p:spTree>
    <p:extLst>
      <p:ext uri="{BB962C8B-B14F-4D97-AF65-F5344CB8AC3E}">
        <p14:creationId xmlns:p14="http://schemas.microsoft.com/office/powerpoint/2010/main" val="209708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1" name="Google Shape;13871;p44"/>
          <p:cNvSpPr txBox="1">
            <a:spLocks noGrp="1"/>
          </p:cNvSpPr>
          <p:nvPr>
            <p:ph type="title"/>
          </p:nvPr>
        </p:nvSpPr>
        <p:spPr>
          <a:xfrm>
            <a:off x="4890754" y="531298"/>
            <a:ext cx="2318755" cy="1822645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1333" dirty="0"/>
              <a:t>03</a:t>
            </a:r>
            <a:endParaRPr sz="11333" dirty="0"/>
          </a:p>
        </p:txBody>
      </p:sp>
      <p:sp>
        <p:nvSpPr>
          <p:cNvPr id="13870" name="Google Shape;13870;p44"/>
          <p:cNvSpPr txBox="1">
            <a:spLocks noGrp="1"/>
          </p:cNvSpPr>
          <p:nvPr>
            <p:ph type="title" idx="2"/>
          </p:nvPr>
        </p:nvSpPr>
        <p:spPr>
          <a:xfrm>
            <a:off x="1091952" y="2181215"/>
            <a:ext cx="9916358" cy="20268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400" dirty="0"/>
              <a:t>Non-Buffered Event-Based Architecture</a:t>
            </a:r>
            <a:endParaRPr sz="4400" dirty="0"/>
          </a:p>
        </p:txBody>
      </p:sp>
      <p:sp>
        <p:nvSpPr>
          <p:cNvPr id="4" name="Shape 123">
            <a:extLst>
              <a:ext uri="{FF2B5EF4-FFF2-40B4-BE49-F238E27FC236}">
                <a16:creationId xmlns:a16="http://schemas.microsoft.com/office/drawing/2014/main" id="{7634282C-5161-4E8B-88BD-759A3BF6B94B}"/>
              </a:ext>
            </a:extLst>
          </p:cNvPr>
          <p:cNvSpPr txBox="1">
            <a:spLocks/>
          </p:cNvSpPr>
          <p:nvPr/>
        </p:nvSpPr>
        <p:spPr>
          <a:xfrm>
            <a:off x="2872935" y="3723011"/>
            <a:ext cx="6354392" cy="48500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Wingdings 3" charset="2"/>
              <a:buNone/>
            </a:pPr>
            <a:r>
              <a:rPr lang="en-US">
                <a:solidFill>
                  <a:srgbClr val="595959"/>
                </a:solidFill>
                <a:latin typeface="Constantia" panose="02030602050306030303" pitchFamily="18" charset="0"/>
              </a:rPr>
              <a:t>The non-buffered event-based implicit invocation architecture breaks the software system into two partitions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5404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841669" y="1230225"/>
            <a:ext cx="4739391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Non-Buffered Event-Based Implicit Invocations</a:t>
            </a: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508110" y="2464617"/>
            <a:ext cx="8735205" cy="629267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380990" indent="-38099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event registration process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connects these two partitions. </a:t>
            </a:r>
            <a:endParaRPr lang="e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1516383" y="4084271"/>
            <a:ext cx="8747140" cy="629268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380990" indent="-380990" fontAlgn="base">
              <a:spcBef>
                <a:spcPts val="64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There is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no buffer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available between these two parties.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p37"/>
          <p:cNvSpPr txBox="1"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/>
              <a:t>Welcome to our product!</a:t>
            </a:r>
          </a:p>
        </p:txBody>
      </p:sp>
      <p:graphicFrame>
        <p:nvGraphicFramePr>
          <p:cNvPr id="13805" name="Google Shape;13802;p37">
            <a:extLst>
              <a:ext uri="{FF2B5EF4-FFF2-40B4-BE49-F238E27FC236}">
                <a16:creationId xmlns:a16="http://schemas.microsoft.com/office/drawing/2014/main" id="{43847EDE-C68F-4228-BCC4-765BB27B5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41827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933435" y="1230225"/>
            <a:ext cx="4739391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Observer pattern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885152" y="2856909"/>
            <a:ext cx="10421697" cy="2477732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380990" indent="-380990" fontAlgn="base">
              <a:spcBef>
                <a:spcPts val="800"/>
              </a:spcBef>
            </a:pPr>
            <a:r>
              <a:rPr lang="en-US" sz="24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The Observer pattern is another name used for this type of architecture.</a:t>
            </a:r>
          </a:p>
          <a:p>
            <a:pPr marL="380990" indent="-380990" fontAlgn="base">
              <a:spcBef>
                <a:spcPts val="800"/>
              </a:spcBef>
            </a:pPr>
            <a:endParaRPr lang="en-US" sz="2400" dirty="0">
              <a:solidFill>
                <a:schemeClr val="tx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380990" indent="-380990" fontAlgn="base"/>
            <a:r>
              <a:rPr lang="en-US" sz="24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Subscribers is an event listener and register themselves with the event source.</a:t>
            </a:r>
          </a:p>
          <a:p>
            <a:pPr fontAlgn="base">
              <a:buNone/>
            </a:pPr>
            <a:r>
              <a:rPr lang="en-US" sz="24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 </a:t>
            </a:r>
          </a:p>
          <a:p>
            <a:pPr marL="380990" indent="-380990" fontAlgn="base">
              <a:spcAft>
                <a:spcPts val="1333"/>
              </a:spcAft>
            </a:pPr>
            <a:r>
              <a:rPr lang="en-US" sz="2400" dirty="0">
                <a:solidFill>
                  <a:schemeClr val="tx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Once an event is fired off by an event source, all corresponding subscribers are notified, which then take corresponding actions.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415293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841667" y="1048773"/>
            <a:ext cx="5171199" cy="839675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Non-Buffered Event-Based Implicit Invocations</a:t>
            </a:r>
            <a:endParaRPr lang="en" sz="2400" dirty="0"/>
          </a:p>
        </p:txBody>
      </p:sp>
      <p:grpSp>
        <p:nvGrpSpPr>
          <p:cNvPr id="158" name="Shape 158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76158B2E-15AC-47A5-9646-EA3E9BF4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20" y="1809793"/>
            <a:ext cx="8989961" cy="50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Applicable Domain of Non-Buffered Event-Driven Architecture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763D40-C970-4116-A837-E86A10E409A9}"/>
              </a:ext>
            </a:extLst>
          </p:cNvPr>
          <p:cNvSpPr txBox="1"/>
          <p:nvPr/>
        </p:nvSpPr>
        <p:spPr>
          <a:xfrm>
            <a:off x="999613" y="2379498"/>
            <a:ext cx="10192775" cy="3431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Suitable for interactive GUI component communication and Integrated Development Environment (IDE) tools.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081D58"/>
              </a:solidFill>
              <a:latin typeface="Calibri" panose="020F0502020204030204" pitchFamily="34" charset="0"/>
            </a:endParaRP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Suitable for applications that require </a:t>
            </a:r>
            <a:r>
              <a:rPr lang="en-US" sz="2133" dirty="0">
                <a:solidFill>
                  <a:srgbClr val="FF0000"/>
                </a:solidFill>
                <a:latin typeface="Calibri" panose="020F0502020204030204" pitchFamily="34" charset="0"/>
              </a:rPr>
              <a:t>loose coupling </a:t>
            </a:r>
            <a:r>
              <a:rPr lang="en-US" sz="2133" dirty="0">
                <a:latin typeface="Calibri" panose="020F0502020204030204" pitchFamily="34" charset="0"/>
              </a:rPr>
              <a:t>between components that need to notify or trigger other components to take actions upon asynchronous notifications.</a:t>
            </a: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133" dirty="0">
              <a:latin typeface="Calibri" panose="020F0502020204030204" pitchFamily="34" charset="0"/>
            </a:endParaRP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Suitable for the implementation of state machines.</a:t>
            </a: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133" dirty="0">
              <a:latin typeface="Calibri" panose="020F0502020204030204" pitchFamily="34" charset="0"/>
            </a:endParaRP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Suitable when event handlings in the application are not predictable.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918834557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Benefits</a:t>
            </a:r>
            <a:endParaRPr lang="en" sz="3200" dirty="0">
              <a:solidFill>
                <a:schemeClr val="tx1"/>
              </a:solidFill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763D40-C970-4116-A837-E86A10E409A9}"/>
              </a:ext>
            </a:extLst>
          </p:cNvPr>
          <p:cNvSpPr txBox="1"/>
          <p:nvPr/>
        </p:nvSpPr>
        <p:spPr>
          <a:xfrm>
            <a:off x="999613" y="2028261"/>
            <a:ext cx="10192775" cy="4569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Framework availability: Many vendor APIs such as Java AWT and Swing components available.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endParaRPr lang="en-US" sz="2133" dirty="0">
              <a:latin typeface="Calibri" panose="020F0502020204030204" pitchFamily="34" charset="0"/>
            </a:endParaRP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Reusability of components: Easy to plug-in new event handlers without affecting the rest of the system.</a:t>
            </a: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133" dirty="0">
              <a:latin typeface="Calibri" panose="020F0502020204030204" pitchFamily="34" charset="0"/>
            </a:endParaRP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System maintenance and evolution: Easy to update both of event sources and targets. </a:t>
            </a: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133" dirty="0">
              <a:latin typeface="Calibri" panose="020F0502020204030204" pitchFamily="34" charset="0"/>
            </a:endParaRP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Independency and flexible connectivity: Dynamic registration and deregistration can be done dynamically at run-time.</a:t>
            </a: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endParaRPr lang="en-US" sz="2133" dirty="0">
              <a:latin typeface="Calibri" panose="020F0502020204030204" pitchFamily="34" charset="0"/>
            </a:endParaRPr>
          </a:p>
          <a:p>
            <a:pPr marL="380990" indent="-38099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Possibility of parallel execution of event handlings.</a:t>
            </a:r>
          </a:p>
        </p:txBody>
      </p:sp>
    </p:spTree>
    <p:extLst>
      <p:ext uri="{BB962C8B-B14F-4D97-AF65-F5344CB8AC3E}">
        <p14:creationId xmlns:p14="http://schemas.microsoft.com/office/powerpoint/2010/main" val="513031683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841667" y="1217115"/>
            <a:ext cx="5171199" cy="580799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Limitations</a:t>
            </a:r>
            <a:endParaRPr lang="en" sz="3200" dirty="0">
              <a:solidFill>
                <a:schemeClr val="tx1"/>
              </a:solidFill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763D40-C970-4116-A837-E86A10E409A9}"/>
              </a:ext>
            </a:extLst>
          </p:cNvPr>
          <p:cNvSpPr txBox="1"/>
          <p:nvPr/>
        </p:nvSpPr>
        <p:spPr>
          <a:xfrm>
            <a:off x="999613" y="2379498"/>
            <a:ext cx="10192775" cy="3520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Difficult to test and debug the system </a:t>
            </a:r>
          </a:p>
          <a:p>
            <a:pPr marL="990575" lvl="1" indent="-380990" fontAlgn="base">
              <a:spcBef>
                <a:spcPts val="613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Hard to predict and verify responses and the order of responses from the listeners. </a:t>
            </a:r>
          </a:p>
          <a:p>
            <a:pPr fontAlgn="base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The event source cannot determine </a:t>
            </a:r>
          </a:p>
          <a:p>
            <a:pPr marL="990575" lvl="1" indent="-380990" fontAlgn="base">
              <a:spcBef>
                <a:spcPts val="613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when a response finished or </a:t>
            </a:r>
          </a:p>
          <a:p>
            <a:pPr marL="990575" lvl="1" indent="-380990" fontAlgn="base">
              <a:spcBef>
                <a:spcPts val="613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the sequence of all responses.</a:t>
            </a:r>
          </a:p>
          <a:p>
            <a:pPr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Reliability and overhead of indirect invocations may be an issue. </a:t>
            </a:r>
          </a:p>
          <a:p>
            <a:pPr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latin typeface="Calibri" panose="020F0502020204030204" pitchFamily="34" charset="0"/>
              </a:rPr>
              <a:t>There is </a:t>
            </a:r>
            <a:r>
              <a:rPr lang="en-US" sz="2133" dirty="0">
                <a:solidFill>
                  <a:srgbClr val="FF0000"/>
                </a:solidFill>
                <a:latin typeface="Calibri" panose="020F0502020204030204" pitchFamily="34" charset="0"/>
              </a:rPr>
              <a:t>more tight coupling </a:t>
            </a:r>
            <a:r>
              <a:rPr lang="en-US" sz="2133" dirty="0">
                <a:latin typeface="Calibri" panose="020F0502020204030204" pitchFamily="34" charset="0"/>
              </a:rPr>
              <a:t>between event sources and their listeners than in buffer-based implicit invocation.</a:t>
            </a:r>
          </a:p>
        </p:txBody>
      </p:sp>
    </p:spTree>
    <p:extLst>
      <p:ext uri="{BB962C8B-B14F-4D97-AF65-F5344CB8AC3E}">
        <p14:creationId xmlns:p14="http://schemas.microsoft.com/office/powerpoint/2010/main" val="1363131418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1" name="Google Shape;13871;p44"/>
          <p:cNvSpPr txBox="1">
            <a:spLocks noGrp="1"/>
          </p:cNvSpPr>
          <p:nvPr>
            <p:ph type="title"/>
          </p:nvPr>
        </p:nvSpPr>
        <p:spPr>
          <a:xfrm>
            <a:off x="4890754" y="531298"/>
            <a:ext cx="2318755" cy="1822645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11333" dirty="0"/>
              <a:t>03</a:t>
            </a:r>
            <a:endParaRPr sz="11333" dirty="0"/>
          </a:p>
        </p:txBody>
      </p:sp>
      <p:sp>
        <p:nvSpPr>
          <p:cNvPr id="13870" name="Google Shape;13870;p44"/>
          <p:cNvSpPr txBox="1">
            <a:spLocks noGrp="1"/>
          </p:cNvSpPr>
          <p:nvPr>
            <p:ph type="title" idx="2"/>
          </p:nvPr>
        </p:nvSpPr>
        <p:spPr>
          <a:xfrm>
            <a:off x="1091952" y="2181215"/>
            <a:ext cx="9916358" cy="20268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400" dirty="0"/>
              <a:t>UML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041419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ED7F56-96A9-407E-AB82-81C3DEE5B3F9}"/>
              </a:ext>
            </a:extLst>
          </p:cNvPr>
          <p:cNvSpPr/>
          <p:nvPr/>
        </p:nvSpPr>
        <p:spPr>
          <a:xfrm>
            <a:off x="3229292" y="60067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messages placed onto the queue are stored until the consumer acknowledge them meaning (received or handled)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A7A3BE97-FC45-4F94-A8CD-1B6629C4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7" y="0"/>
            <a:ext cx="10668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2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2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459E9B2-CB57-467B-8C3C-BCC44E7EB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18" y="1131994"/>
            <a:ext cx="672584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p37"/>
          <p:cNvSpPr txBox="1"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5100" b="0">
                <a:solidFill>
                  <a:srgbClr val="FFFFFF"/>
                </a:solidFill>
              </a:rPr>
              <a:t>Implicit Asynchronous Communication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5596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4" name="Google Shape;1381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CONTENT</a:t>
            </a:r>
            <a:endParaRPr/>
          </a:p>
        </p:txBody>
      </p:sp>
      <p:sp>
        <p:nvSpPr>
          <p:cNvPr id="13819" name="Google Shape;13819;p39"/>
          <p:cNvSpPr txBox="1">
            <a:spLocks noGrp="1"/>
          </p:cNvSpPr>
          <p:nvPr>
            <p:ph type="subTitle" idx="1"/>
          </p:nvPr>
        </p:nvSpPr>
        <p:spPr>
          <a:xfrm>
            <a:off x="2401824" y="2538417"/>
            <a:ext cx="319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2800" dirty="0"/>
              <a:t>Overview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20" name="Google Shape;13820;p39"/>
          <p:cNvSpPr txBox="1">
            <a:spLocks noGrp="1"/>
          </p:cNvSpPr>
          <p:nvPr>
            <p:ph type="title" idx="2"/>
          </p:nvPr>
        </p:nvSpPr>
        <p:spPr>
          <a:xfrm>
            <a:off x="1109472" y="2467915"/>
            <a:ext cx="1078400" cy="76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01.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21" name="Google Shape;13821;p39"/>
          <p:cNvSpPr txBox="1">
            <a:spLocks noGrp="1"/>
          </p:cNvSpPr>
          <p:nvPr>
            <p:ph type="subTitle" idx="3"/>
          </p:nvPr>
        </p:nvSpPr>
        <p:spPr>
          <a:xfrm>
            <a:off x="2401824" y="4438936"/>
            <a:ext cx="319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2800" dirty="0">
                <a:latin typeface="Playfair Display"/>
                <a:ea typeface="Playfair Display"/>
                <a:cs typeface="Playfair Display"/>
                <a:sym typeface="Playfair Display"/>
              </a:rPr>
              <a:t>Buffered</a:t>
            </a:r>
            <a:endParaRPr sz="2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22" name="Google Shape;13822;p39"/>
          <p:cNvSpPr txBox="1">
            <a:spLocks noGrp="1"/>
          </p:cNvSpPr>
          <p:nvPr>
            <p:ph type="title" idx="4"/>
          </p:nvPr>
        </p:nvSpPr>
        <p:spPr>
          <a:xfrm>
            <a:off x="1109472" y="4363473"/>
            <a:ext cx="1078400" cy="76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02.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15" name="Google Shape;13815;p39"/>
          <p:cNvSpPr txBox="1">
            <a:spLocks noGrp="1"/>
          </p:cNvSpPr>
          <p:nvPr>
            <p:ph type="subTitle" idx="5"/>
          </p:nvPr>
        </p:nvSpPr>
        <p:spPr>
          <a:xfrm>
            <a:off x="6575200" y="2555696"/>
            <a:ext cx="319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2800" dirty="0">
                <a:latin typeface="Playfair Display"/>
                <a:ea typeface="Playfair Display"/>
                <a:cs typeface="Playfair Display"/>
                <a:sym typeface="Playfair Display"/>
              </a:rPr>
              <a:t>Non-Buffered</a:t>
            </a:r>
            <a:endParaRPr sz="28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6" name="Google Shape;13816;p39"/>
          <p:cNvSpPr txBox="1">
            <a:spLocks noGrp="1"/>
          </p:cNvSpPr>
          <p:nvPr>
            <p:ph type="title" idx="6"/>
          </p:nvPr>
        </p:nvSpPr>
        <p:spPr>
          <a:xfrm>
            <a:off x="9985248" y="2447133"/>
            <a:ext cx="1078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03.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817" name="Google Shape;13817;p39"/>
          <p:cNvSpPr txBox="1">
            <a:spLocks noGrp="1"/>
          </p:cNvSpPr>
          <p:nvPr>
            <p:ph type="subTitle" idx="7"/>
          </p:nvPr>
        </p:nvSpPr>
        <p:spPr>
          <a:xfrm>
            <a:off x="6575200" y="4438936"/>
            <a:ext cx="319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2800" dirty="0">
                <a:latin typeface="Playfair Display"/>
                <a:ea typeface="Playfair Display"/>
                <a:cs typeface="Playfair Display"/>
                <a:sym typeface="Playfair Display"/>
              </a:rPr>
              <a:t>UML</a:t>
            </a:r>
            <a:endParaRPr lang="en"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indent="0">
              <a:spcAft>
                <a:spcPts val="2133"/>
              </a:spcAft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818" name="Google Shape;13818;p39"/>
          <p:cNvSpPr txBox="1">
            <a:spLocks noGrp="1"/>
          </p:cNvSpPr>
          <p:nvPr>
            <p:ph type="title" idx="8"/>
          </p:nvPr>
        </p:nvSpPr>
        <p:spPr>
          <a:xfrm>
            <a:off x="9985248" y="4328836"/>
            <a:ext cx="1078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04.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" name="Google Shape;138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9000" dirty="0"/>
              <a:t>01</a:t>
            </a:r>
            <a:r>
              <a:rPr lang="en" dirty="0"/>
              <a:t>.</a:t>
            </a:r>
            <a:endParaRPr dirty="0"/>
          </a:p>
        </p:txBody>
      </p:sp>
      <p:sp>
        <p:nvSpPr>
          <p:cNvPr id="13832" name="Google Shape;13832;p4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7000" dirty="0"/>
              <a:t>Overview</a:t>
            </a:r>
            <a:endParaRPr sz="7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Overview</a:t>
            </a:r>
            <a:endParaRPr lang="en" sz="3200" dirty="0">
              <a:solidFill>
                <a:schemeClr val="tx1"/>
              </a:solidFill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763D40-C970-4116-A837-E86A10E409A9}"/>
              </a:ext>
            </a:extLst>
          </p:cNvPr>
          <p:cNvSpPr txBox="1"/>
          <p:nvPr/>
        </p:nvSpPr>
        <p:spPr>
          <a:xfrm>
            <a:off x="999613" y="2028261"/>
            <a:ext cx="10192775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Also called publisher-subscriber or producer-consumer patterns, where: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● The Subscribers are interested in some events or messages issued by a Publisher</a:t>
            </a:r>
          </a:p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● The Consumers are interested in some events or messages issued by a Producer</a:t>
            </a:r>
          </a:p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Two different modes:</a:t>
            </a:r>
          </a:p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● Nonbuffered</a:t>
            </a:r>
          </a:p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● Buffered: </a:t>
            </a:r>
          </a:p>
          <a:p>
            <a:pPr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		</a:t>
            </a:r>
            <a:r>
              <a:rPr lang="en-US" dirty="0"/>
              <a:t>Point-to-Point (P2P) Message: message queue</a:t>
            </a:r>
          </a:p>
          <a:p>
            <a:pPr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US" dirty="0"/>
              <a:t>		Publish-Subscribe Message (P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S): message topic</a:t>
            </a:r>
          </a:p>
          <a:p>
            <a:pPr lvl="0">
              <a:spcBef>
                <a:spcPts val="1000"/>
              </a:spcBef>
              <a:buClr>
                <a:srgbClr val="90C226"/>
              </a:buClr>
              <a:buSzPct val="80000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1514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1" name="Google Shape;13891;p45"/>
          <p:cNvSpPr txBox="1">
            <a:spLocks noGrp="1"/>
          </p:cNvSpPr>
          <p:nvPr>
            <p:ph type="title"/>
          </p:nvPr>
        </p:nvSpPr>
        <p:spPr>
          <a:xfrm>
            <a:off x="1175657" y="2133600"/>
            <a:ext cx="8955943" cy="25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dirty="0"/>
              <a:t>Buffered Message-Based Software Architecture</a:t>
            </a:r>
            <a:br>
              <a:rPr lang="en-US" sz="4400" dirty="0"/>
            </a:br>
            <a:endParaRPr sz="4400" dirty="0"/>
          </a:p>
        </p:txBody>
      </p:sp>
      <p:sp>
        <p:nvSpPr>
          <p:cNvPr id="9" name="Google Shape;13871;p44">
            <a:extLst>
              <a:ext uri="{FF2B5EF4-FFF2-40B4-BE49-F238E27FC236}">
                <a16:creationId xmlns:a16="http://schemas.microsoft.com/office/drawing/2014/main" id="{FA965A26-C3CA-4E04-880B-E7FF66D730B7}"/>
              </a:ext>
            </a:extLst>
          </p:cNvPr>
          <p:cNvSpPr txBox="1">
            <a:spLocks/>
          </p:cNvSpPr>
          <p:nvPr/>
        </p:nvSpPr>
        <p:spPr>
          <a:xfrm>
            <a:off x="4477028" y="268400"/>
            <a:ext cx="2353200" cy="1865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ctr" defTabSz="4572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algn="r" eaLnBrk="1" hangingPunct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solidFill>
                  <a:schemeClr val="tx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eaLnBrk="1" hangingPunct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solidFill>
                  <a:schemeClr val="tx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eaLnBrk="1" hangingPunct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solidFill>
                  <a:schemeClr val="tx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eaLnBrk="1" hangingPunct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solidFill>
                  <a:schemeClr val="tx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eaLnBrk="1" hangingPunct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solidFill>
                  <a:schemeClr val="tx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eaLnBrk="1" hangingPunct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solidFill>
                  <a:schemeClr val="tx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eaLnBrk="1" hangingPunct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solidFill>
                  <a:schemeClr val="tx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eaLnBrk="1" hangingPunct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solidFill>
                  <a:schemeClr val="tx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r>
              <a:rPr lang="en" sz="11333" dirty="0"/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9" name="Google Shape;14379;p69"/>
          <p:cNvSpPr txBox="1"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/>
              <a:t>Definition</a:t>
            </a:r>
          </a:p>
        </p:txBody>
      </p:sp>
      <p:graphicFrame>
        <p:nvGraphicFramePr>
          <p:cNvPr id="14391" name="Google Shape;14380;p69">
            <a:extLst>
              <a:ext uri="{FF2B5EF4-FFF2-40B4-BE49-F238E27FC236}">
                <a16:creationId xmlns:a16="http://schemas.microsoft.com/office/drawing/2014/main" id="{C7910770-A9C2-4062-86D3-3B9B199FE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56630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9" name="Google Shape;14379;p69"/>
          <p:cNvSpPr txBox="1"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dirty="0"/>
              <a:t>Point-to Point(P2P) structure </a:t>
            </a:r>
          </a:p>
        </p:txBody>
      </p:sp>
      <p:graphicFrame>
        <p:nvGraphicFramePr>
          <p:cNvPr id="14391" name="Google Shape;14380;p69">
            <a:extLst>
              <a:ext uri="{FF2B5EF4-FFF2-40B4-BE49-F238E27FC236}">
                <a16:creationId xmlns:a16="http://schemas.microsoft.com/office/drawing/2014/main" id="{C7910770-A9C2-4062-86D3-3B9B199FE25D}"/>
              </a:ext>
            </a:extLst>
          </p:cNvPr>
          <p:cNvGraphicFramePr/>
          <p:nvPr/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996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818</Words>
  <Application>Microsoft Office PowerPoint</Application>
  <PresentationFormat>Widescreen</PresentationFormat>
  <Paragraphs>110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Adobe Hebrew</vt:lpstr>
      <vt:lpstr>Oswald Regular</vt:lpstr>
      <vt:lpstr>Oxygen</vt:lpstr>
      <vt:lpstr>Playfair Display</vt:lpstr>
      <vt:lpstr>Arial</vt:lpstr>
      <vt:lpstr>Calibri</vt:lpstr>
      <vt:lpstr>Constantia</vt:lpstr>
      <vt:lpstr>Trebuchet MS</vt:lpstr>
      <vt:lpstr>Wingdings 3</vt:lpstr>
      <vt:lpstr>Facet</vt:lpstr>
      <vt:lpstr>FOODHUB PRESENTATION</vt:lpstr>
      <vt:lpstr>Welcome to our product!</vt:lpstr>
      <vt:lpstr>Implicit Asynchronous Communication Software Architecture</vt:lpstr>
      <vt:lpstr>TABLE OF CONTENT</vt:lpstr>
      <vt:lpstr>01.</vt:lpstr>
      <vt:lpstr>Overview</vt:lpstr>
      <vt:lpstr>Buffered Message-Based Software Architecture </vt:lpstr>
      <vt:lpstr>Definition</vt:lpstr>
      <vt:lpstr>Point-to Point(P2P) structure </vt:lpstr>
      <vt:lpstr>PowerPoint Presentation</vt:lpstr>
      <vt:lpstr>PowerPoint Presentation</vt:lpstr>
      <vt:lpstr>PowerPoint Presentation</vt:lpstr>
      <vt:lpstr>PowerPoint Presentation</vt:lpstr>
      <vt:lpstr>Publish-Subscribe Messaging (P&amp;S)</vt:lpstr>
      <vt:lpstr>Example Asynchronous Communications Protocol</vt:lpstr>
      <vt:lpstr>Benfits</vt:lpstr>
      <vt:lpstr>Limitations</vt:lpstr>
      <vt:lpstr>03</vt:lpstr>
      <vt:lpstr>Non-Buffered Event-Based Implicit Invocations</vt:lpstr>
      <vt:lpstr>Observer pattern</vt:lpstr>
      <vt:lpstr>Non-Buffered Event-Based Implicit Invocations</vt:lpstr>
      <vt:lpstr>Applicable Domain of Non-Buffered Event-Driven Architecture</vt:lpstr>
      <vt:lpstr>Benefits</vt:lpstr>
      <vt:lpstr>Limitations</vt:lpstr>
      <vt:lpstr>03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Minh Tan (FHM.JPG)</dc:creator>
  <cp:lastModifiedBy>Long Phạm</cp:lastModifiedBy>
  <cp:revision>18</cp:revision>
  <dcterms:created xsi:type="dcterms:W3CDTF">2021-06-10T03:13:33Z</dcterms:created>
  <dcterms:modified xsi:type="dcterms:W3CDTF">2021-06-10T14:14:04Z</dcterms:modified>
</cp:coreProperties>
</file>