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9" r:id="rId10"/>
    <p:sldId id="271" r:id="rId11"/>
    <p:sldId id="267" r:id="rId12"/>
    <p:sldId id="270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2303C-A65F-4826-8A56-66C1E07643F5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EB7BA-00F4-4206-BF3B-2010E33D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B7BA-00F4-4206-BF3B-2010E33D0E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4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ADBA-26BB-45CF-8E97-1287DBB327F9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F63A-7090-42C2-A3E4-C3D6F70E9163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F81A-F496-41B7-B259-EC43AE00BC36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732D-0BA1-468E-AE3E-ED6CBC8FCB0E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02EC-4F56-41ED-8F9C-2F824166C04D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535E-BF3D-4E1A-B893-CCA5946C9906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03E3-AFE8-432D-8BDB-CCDBEED41457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08-93C0-4FDC-862B-310834036488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6569-3B74-4100-8695-36DE73DED181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962B-D3D5-4E6B-91DF-25F775982BBA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9E56-D5A4-4B71-8C04-1EC7D2A7019E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E2C44D5-8A46-476B-835A-D0BE2CCF5EE5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2244FEB-DC26-4E61-8509-36FF66ABF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8775"/>
            <a:ext cx="9144000" cy="1470025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3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하루하루 뭐해야 할까 </a:t>
            </a:r>
            <a:r>
              <a:rPr lang="en-US" altLang="ko-KR" sz="3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36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ko-KR" altLang="en-US" sz="3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</a:t>
            </a:r>
            <a:endParaRPr lang="ko-KR" altLang="en-US" sz="3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5661248"/>
            <a:ext cx="8640960" cy="1196752"/>
          </a:xfrm>
        </p:spPr>
        <p:txBody>
          <a:bodyPr anchor="ctr">
            <a:normAutofit fontScale="92500" lnSpcReduction="10000"/>
          </a:bodyPr>
          <a:lstStyle/>
          <a:p>
            <a:pPr algn="ctr"/>
            <a:endParaRPr lang="en-US" altLang="ko-K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ko-KR" altLang="en-US" dirty="0" smtClean="0">
                <a:latin typeface="Cambria" panose="02040503050406030204" pitchFamily="18" charset="0"/>
              </a:rPr>
              <a:t>기획 </a:t>
            </a:r>
            <a:r>
              <a:rPr lang="en-US" altLang="ko-KR" dirty="0" smtClean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ko-KR" altLang="en-US" dirty="0" smtClean="0">
                <a:latin typeface="Cambria" panose="02040503050406030204" pitchFamily="18" charset="0"/>
              </a:rPr>
              <a:t>개발 </a:t>
            </a:r>
            <a:r>
              <a:rPr lang="en-US" altLang="ko-KR" dirty="0" smtClean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ko-KR" altLang="en-US" dirty="0" smtClean="0">
                <a:latin typeface="Cambria" panose="02040503050406030204" pitchFamily="18" charset="0"/>
              </a:rPr>
              <a:t>작성자</a:t>
            </a:r>
            <a:endParaRPr lang="en-US" altLang="ko-K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ko-KR" altLang="en-US" dirty="0" smtClean="0">
                <a:latin typeface="Cambria" panose="02040503050406030204" pitchFamily="18" charset="0"/>
              </a:rPr>
              <a:t>김진표</a:t>
            </a:r>
            <a:endParaRPr lang="en-US" altLang="ko-K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altLang="ko-K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516270"/>
            <a:ext cx="8712968" cy="4144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2210" y="1412776"/>
            <a:ext cx="8704651" cy="100811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r>
              <a:rPr lang="ko-KR" altLang="en-US" dirty="0" smtClean="0"/>
              <a:t> 라인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4782012"/>
            <a:ext cx="8704651" cy="879236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r>
              <a:rPr lang="ko-KR" altLang="en-US" dirty="0" smtClean="0"/>
              <a:t> 라인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420888"/>
            <a:ext cx="7704856" cy="2361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라인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8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pPr algn="ctr"/>
            <a:r>
              <a:rPr lang="ko-KR" altLang="en-US" dirty="0" smtClean="0"/>
              <a:t>생성 필요 페이지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9387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 err="1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플래너</a:t>
            </a:r>
            <a:r>
              <a:rPr lang="ko-KR" altLang="en-US" dirty="0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 디자인 선택 카테고리 </a:t>
            </a:r>
            <a:endParaRPr lang="en-US" altLang="ko-KR" dirty="0" smtClean="0">
              <a:latin typeface="HY백송B" panose="02030600000101010101" pitchFamily="18" charset="-127"/>
              <a:ea typeface="HY백송B" panose="02030600000101010101" pitchFamily="18" charset="-127"/>
              <a:cs typeface="Cascadia Mono ExtraLight" panose="020B06090200000200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1988840"/>
            <a:ext cx="8352928" cy="4680520"/>
            <a:chOff x="323528" y="1988840"/>
            <a:chExt cx="8352928" cy="4680520"/>
          </a:xfrm>
        </p:grpSpPr>
        <p:sp>
          <p:nvSpPr>
            <p:cNvPr id="6" name="직사각형 5"/>
            <p:cNvSpPr/>
            <p:nvPr/>
          </p:nvSpPr>
          <p:spPr>
            <a:xfrm>
              <a:off x="323528" y="1988840"/>
              <a:ext cx="8352928" cy="468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528" y="1988840"/>
              <a:ext cx="835292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8304" y="2272226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368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카테고리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53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메인 로고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384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플랜 짜기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자가 생성</a:t>
              </a:r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71600" y="2924944"/>
              <a:ext cx="691276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사이트 소개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배경화면 사진이 여러 회사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업무하는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사진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스크롤를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내릴때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변하도록 설정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 방법 기능 소개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홈페이지 오픈 디자인을 활용 시연모습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8" y="5805264"/>
              <a:ext cx="8352928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창립 내용 및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SNS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링크 아이콘을 삽입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7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pPr algn="ctr"/>
            <a:r>
              <a:rPr lang="ko-KR" altLang="en-US" dirty="0" smtClean="0"/>
              <a:t>생성 필요 페이지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9387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 err="1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플래너를</a:t>
            </a:r>
            <a:r>
              <a:rPr lang="ko-KR" altLang="en-US" dirty="0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 적을 페이지  </a:t>
            </a:r>
            <a:endParaRPr lang="en-US" altLang="ko-KR" dirty="0" smtClean="0">
              <a:latin typeface="HY백송B" panose="02030600000101010101" pitchFamily="18" charset="-127"/>
              <a:ea typeface="HY백송B" panose="02030600000101010101" pitchFamily="18" charset="-127"/>
              <a:cs typeface="Cascadia Mono ExtraLight" panose="020B06090200000200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1988840"/>
            <a:ext cx="8352928" cy="4680520"/>
            <a:chOff x="323528" y="1988840"/>
            <a:chExt cx="8352928" cy="4680520"/>
          </a:xfrm>
        </p:grpSpPr>
        <p:sp>
          <p:nvSpPr>
            <p:cNvPr id="6" name="직사각형 5"/>
            <p:cNvSpPr/>
            <p:nvPr/>
          </p:nvSpPr>
          <p:spPr>
            <a:xfrm>
              <a:off x="323528" y="1988840"/>
              <a:ext cx="8352928" cy="468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528" y="1988840"/>
              <a:ext cx="835292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8304" y="2272226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368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카테고리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53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메인 로고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384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플랜 짜기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자가 생성</a:t>
              </a:r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71600" y="2924944"/>
              <a:ext cx="691276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사이트 소개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배경화면 사진이 여러 회사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업무하는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사진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스크롤를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내릴때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변하도록 설정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 방법 기능 소개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홈페이지 오픈 디자인을 활용 시연모습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8" y="5805264"/>
              <a:ext cx="8352928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창립 내용 및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SNS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링크 아이콘을 삽입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6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pPr algn="ctr"/>
            <a:r>
              <a:rPr lang="ko-KR" altLang="en-US" dirty="0" smtClean="0"/>
              <a:t>생성 필요 페이지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9387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디자인 자체 개발 페이지 </a:t>
            </a:r>
            <a:endParaRPr lang="en-US" altLang="ko-KR" dirty="0" smtClean="0">
              <a:latin typeface="HY백송B" panose="02030600000101010101" pitchFamily="18" charset="-127"/>
              <a:ea typeface="HY백송B" panose="02030600000101010101" pitchFamily="18" charset="-127"/>
              <a:cs typeface="Cascadia Mono ExtraLight" panose="020B06090200000200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1988840"/>
            <a:ext cx="8352928" cy="4680520"/>
            <a:chOff x="323528" y="1988840"/>
            <a:chExt cx="8352928" cy="4680520"/>
          </a:xfrm>
        </p:grpSpPr>
        <p:sp>
          <p:nvSpPr>
            <p:cNvPr id="6" name="직사각형 5"/>
            <p:cNvSpPr/>
            <p:nvPr/>
          </p:nvSpPr>
          <p:spPr>
            <a:xfrm>
              <a:off x="323528" y="1988840"/>
              <a:ext cx="8352928" cy="468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528" y="1988840"/>
              <a:ext cx="835292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8304" y="2272226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368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카테고리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53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메인 로고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384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플랜 짜기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자가 생성</a:t>
              </a:r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71600" y="2924944"/>
              <a:ext cx="691276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사이트 소개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배경화면 사진이 여러 회사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업무하는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사진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스크롤를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내릴때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변하도록 설정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 방법 기능 소개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홈페이지 오픈 디자인을 활용 시연모습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8" y="5805264"/>
              <a:ext cx="8352928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창립 내용 및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SNS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링크 아이콘을 삽입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7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pPr algn="ctr"/>
            <a:r>
              <a:rPr lang="ko-KR" altLang="en-US" dirty="0" smtClean="0"/>
              <a:t>생성 필요 페이지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9387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마이 페이지 </a:t>
            </a:r>
            <a:endParaRPr lang="en-US" altLang="ko-KR" dirty="0" smtClean="0">
              <a:latin typeface="HY백송B" panose="02030600000101010101" pitchFamily="18" charset="-127"/>
              <a:ea typeface="HY백송B" panose="02030600000101010101" pitchFamily="18" charset="-127"/>
              <a:cs typeface="Cascadia Mono ExtraLight" panose="020B06090200000200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1988840"/>
            <a:ext cx="8352928" cy="4680520"/>
            <a:chOff x="323528" y="1988840"/>
            <a:chExt cx="8352928" cy="4680520"/>
          </a:xfrm>
        </p:grpSpPr>
        <p:sp>
          <p:nvSpPr>
            <p:cNvPr id="6" name="직사각형 5"/>
            <p:cNvSpPr/>
            <p:nvPr/>
          </p:nvSpPr>
          <p:spPr>
            <a:xfrm>
              <a:off x="323528" y="1988840"/>
              <a:ext cx="8352928" cy="468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528" y="1988840"/>
              <a:ext cx="835292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8304" y="2272226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368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카테고리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53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메인 로고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384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플랜 짜기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자가 생성</a:t>
              </a:r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71600" y="2924944"/>
              <a:ext cx="691276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사이트 소개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배경화면 사진이 여러 회사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업무하는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사진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스크롤를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내릴때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변하도록 설정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 방법 기능 소개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홈페이지 오픈 디자인을 활용 시연모습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8" y="5805264"/>
              <a:ext cx="8352928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창립 내용 및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SNS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링크 아이콘을 삽입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6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dirty="0" smtClean="0"/>
              <a:t>목적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사용할 언어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만들 페이지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오류 발생 상황 및 해결 방법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 마무리 하면서 결론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81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83568" y="1124744"/>
            <a:ext cx="7848872" cy="5256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b="1" dirty="0" smtClean="0"/>
              <a:t>목적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544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pPr algn="ctr"/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scadia Mono ExtraLight" panose="020B0609020000020004" pitchFamily="49" charset="0"/>
              </a:rPr>
              <a:t>중요한 업무 알림 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  <a:cs typeface="Cascadia Mono ExtraLight" panose="020B0609020000020004" pitchFamily="49" charset="0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scadia Mono ExtraLight" panose="020B0609020000020004" pitchFamily="49" charset="0"/>
              </a:rPr>
              <a:t>하루 업무 정리 목적 사이트 생성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pPr algn="ctr"/>
            <a:r>
              <a:rPr lang="ko-KR" altLang="en-US" dirty="0" smtClean="0"/>
              <a:t>사용 언어와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9387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배우지 않은 </a:t>
            </a:r>
            <a:r>
              <a:rPr lang="ko-KR" altLang="en-US" dirty="0" err="1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파이썬을</a:t>
            </a:r>
            <a:r>
              <a:rPr lang="ko-KR" altLang="en-US" dirty="0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 사용하는 이유 </a:t>
            </a:r>
            <a:endParaRPr lang="en-US" altLang="ko-KR" dirty="0" smtClean="0">
              <a:latin typeface="HY백송B" panose="02030600000101010101" pitchFamily="18" charset="-127"/>
              <a:ea typeface="HY백송B" panose="02030600000101010101" pitchFamily="18" charset="-127"/>
              <a:cs typeface="Cascadia Mono ExtraLight" panose="020B0609020000020004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84678" y="2420888"/>
            <a:ext cx="8686800" cy="40324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scadia Mono ExtraLight" panose="020B0609020000020004" pitchFamily="49" charset="0"/>
              </a:rPr>
              <a:t>디자인 포함 모든 데이터 엑셀화를 위한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  <a:cs typeface="Cascadia Mono ExtraLight" panose="020B0609020000020004" pitchFamily="49" charset="0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scadia Mono ExtraLight" panose="020B0609020000020004" pitchFamily="49" charset="0"/>
              </a:rPr>
              <a:t>최적의 언어 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94874" y="1124744"/>
            <a:ext cx="7848872" cy="5256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b="1" dirty="0" smtClean="0"/>
              <a:t>생성 필요 페이지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347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pPr algn="ctr"/>
            <a:r>
              <a:rPr lang="ko-KR" altLang="en-US" dirty="0" smtClean="0"/>
              <a:t>생성 필요 페이지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9387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메인 </a:t>
            </a:r>
            <a:endParaRPr lang="en-US" altLang="ko-KR" dirty="0" smtClean="0">
              <a:latin typeface="HY백송B" panose="02030600000101010101" pitchFamily="18" charset="-127"/>
              <a:ea typeface="HY백송B" panose="02030600000101010101" pitchFamily="18" charset="-127"/>
              <a:cs typeface="Cascadia Mono ExtraLight" panose="020B0609020000020004" pitchFamily="49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3528" y="1988840"/>
            <a:ext cx="8352928" cy="4680520"/>
            <a:chOff x="323528" y="1988840"/>
            <a:chExt cx="8352928" cy="4680520"/>
          </a:xfrm>
        </p:grpSpPr>
        <p:sp>
          <p:nvSpPr>
            <p:cNvPr id="4" name="직사각형 3"/>
            <p:cNvSpPr/>
            <p:nvPr/>
          </p:nvSpPr>
          <p:spPr>
            <a:xfrm>
              <a:off x="323528" y="1988840"/>
              <a:ext cx="8352928" cy="468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3528" y="1988840"/>
              <a:ext cx="835292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8304" y="2272226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카테고리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553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메인 로고</a:t>
              </a:r>
              <a:endParaRPr lang="ko-KR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384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플랜 짜기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601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자가 생성</a:t>
              </a:r>
              <a:endParaRPr lang="ko-KR" altLang="en-US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71600" y="2924944"/>
              <a:ext cx="691276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사이트 소개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배경화면 사진이 여러 회사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업무하는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사진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스크롤를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내릴때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변하도록 설정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 방법 기능 소개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홈페이지 오픈 디자인을 활용 시연모습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3528" y="5805264"/>
              <a:ext cx="8352928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창립 내용 및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SNS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링크 아이콘을 삽입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6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pPr algn="ctr"/>
            <a:r>
              <a:rPr lang="ko-KR" altLang="en-US" dirty="0" smtClean="0"/>
              <a:t>생성 필요 페이지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9387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로그인 화면 </a:t>
            </a:r>
            <a:endParaRPr lang="en-US" altLang="ko-KR" dirty="0" smtClean="0">
              <a:latin typeface="HY백송B" panose="02030600000101010101" pitchFamily="18" charset="-127"/>
              <a:ea typeface="HY백송B" panose="02030600000101010101" pitchFamily="18" charset="-127"/>
              <a:cs typeface="Cascadia Mono ExtraLight" panose="020B0609020000020004" pitchFamily="49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3528" y="1988840"/>
            <a:ext cx="8352928" cy="4680520"/>
            <a:chOff x="323528" y="1988840"/>
            <a:chExt cx="8352928" cy="4680520"/>
          </a:xfrm>
        </p:grpSpPr>
        <p:sp>
          <p:nvSpPr>
            <p:cNvPr id="16" name="직사각형 15"/>
            <p:cNvSpPr/>
            <p:nvPr/>
          </p:nvSpPr>
          <p:spPr>
            <a:xfrm>
              <a:off x="323528" y="1988840"/>
              <a:ext cx="8352928" cy="468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3528" y="1988840"/>
              <a:ext cx="835292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2272226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368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카테고리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553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메인 로고</a:t>
              </a:r>
              <a:endParaRPr lang="ko-KR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384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플랜 짜기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601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자가 생성</a:t>
              </a:r>
              <a:endParaRPr lang="ko-KR" altLang="en-US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1600" y="2924944"/>
              <a:ext cx="691276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3528" y="5805264"/>
              <a:ext cx="8352928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창립 내용 및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SNS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링크 아이콘을 삽입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6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pPr algn="ctr"/>
            <a:r>
              <a:rPr lang="ko-KR" altLang="en-US" dirty="0" smtClean="0"/>
              <a:t>생성 필요 페이지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9387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 smtClean="0">
                <a:latin typeface="HY백송B" panose="02030600000101010101" pitchFamily="18" charset="-127"/>
                <a:ea typeface="HY백송B" panose="02030600000101010101" pitchFamily="18" charset="-127"/>
                <a:cs typeface="Cascadia Mono ExtraLight" panose="020B0609020000020004" pitchFamily="49" charset="0"/>
              </a:rPr>
              <a:t>회원가입 페이지 </a:t>
            </a:r>
            <a:endParaRPr lang="en-US" altLang="ko-KR" dirty="0" smtClean="0">
              <a:latin typeface="HY백송B" panose="02030600000101010101" pitchFamily="18" charset="-127"/>
              <a:ea typeface="HY백송B" panose="02030600000101010101" pitchFamily="18" charset="-127"/>
              <a:cs typeface="Cascadia Mono ExtraLight" panose="020B06090200000200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1988840"/>
            <a:ext cx="8352928" cy="4680520"/>
            <a:chOff x="323528" y="1988840"/>
            <a:chExt cx="8352928" cy="4680520"/>
          </a:xfrm>
        </p:grpSpPr>
        <p:sp>
          <p:nvSpPr>
            <p:cNvPr id="6" name="직사각형 5"/>
            <p:cNvSpPr/>
            <p:nvPr/>
          </p:nvSpPr>
          <p:spPr>
            <a:xfrm>
              <a:off x="323528" y="1988840"/>
              <a:ext cx="8352928" cy="468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528" y="1988840"/>
              <a:ext cx="835292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8304" y="2272226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368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카테고리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53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메인 로고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3848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플랜 짜기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2276872"/>
              <a:ext cx="11521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 smtClean="0"/>
                <a:t>자가 생성</a:t>
              </a:r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71600" y="2924944"/>
              <a:ext cx="691276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사이트 소개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배경화면 사진이 여러 회사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업무하는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사진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스크롤를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내릴때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변하도록 설정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 방법 기능 소개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홈페이지 오픈 디자인을 활용 시연모습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8" y="5805264"/>
              <a:ext cx="8352928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창립 내용 및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SNS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링크 아이콘을 삽입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7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95</TotalTime>
  <Words>369</Words>
  <Application>Microsoft Office PowerPoint</Application>
  <PresentationFormat>화면 슬라이드 쇼(4:3)</PresentationFormat>
  <Paragraphs>104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트렉</vt:lpstr>
      <vt:lpstr>하루하루 뭐해야 할까  프로젝트</vt:lpstr>
      <vt:lpstr>목록</vt:lpstr>
      <vt:lpstr>PowerPoint 프레젠테이션</vt:lpstr>
      <vt:lpstr>목적</vt:lpstr>
      <vt:lpstr>사용 언어와 프로그램</vt:lpstr>
      <vt:lpstr>PowerPoint 프레젠테이션</vt:lpstr>
      <vt:lpstr>생성 필요 페이지 </vt:lpstr>
      <vt:lpstr>생성 필요 페이지 </vt:lpstr>
      <vt:lpstr>생성 필요 페이지 </vt:lpstr>
      <vt:lpstr>생성 필요 페이지 </vt:lpstr>
      <vt:lpstr>생성 필요 페이지 </vt:lpstr>
      <vt:lpstr>생성 필요 페이지 </vt:lpstr>
      <vt:lpstr>생성 필요 페이지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하루하루 뭐해야 할까  프로젝트</dc:title>
  <dc:creator>KOSTA</dc:creator>
  <cp:lastModifiedBy>KOSTA</cp:lastModifiedBy>
  <cp:revision>6</cp:revision>
  <dcterms:created xsi:type="dcterms:W3CDTF">2024-04-29T07:14:19Z</dcterms:created>
  <dcterms:modified xsi:type="dcterms:W3CDTF">2024-04-29T08:50:02Z</dcterms:modified>
</cp:coreProperties>
</file>