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5" r:id="rId2"/>
    <p:sldMasterId id="2147483662" r:id="rId3"/>
    <p:sldMasterId id="2147483669" r:id="rId4"/>
  </p:sldMasterIdLst>
  <p:notesMasterIdLst>
    <p:notesMasterId r:id="rId51"/>
  </p:notesMasterIdLst>
  <p:handoutMasterIdLst>
    <p:handoutMasterId r:id="rId52"/>
  </p:handoutMasterIdLst>
  <p:sldIdLst>
    <p:sldId id="256" r:id="rId5"/>
    <p:sldId id="275" r:id="rId6"/>
    <p:sldId id="299" r:id="rId7"/>
    <p:sldId id="298" r:id="rId8"/>
    <p:sldId id="276" r:id="rId9"/>
    <p:sldId id="277" r:id="rId10"/>
    <p:sldId id="278" r:id="rId11"/>
    <p:sldId id="279" r:id="rId12"/>
    <p:sldId id="280" r:id="rId13"/>
    <p:sldId id="281" r:id="rId14"/>
    <p:sldId id="285" r:id="rId15"/>
    <p:sldId id="286" r:id="rId16"/>
    <p:sldId id="287" r:id="rId17"/>
    <p:sldId id="288" r:id="rId18"/>
    <p:sldId id="289" r:id="rId19"/>
    <p:sldId id="295" r:id="rId20"/>
    <p:sldId id="297" r:id="rId21"/>
    <p:sldId id="323" r:id="rId22"/>
    <p:sldId id="324" r:id="rId23"/>
    <p:sldId id="325" r:id="rId24"/>
    <p:sldId id="326" r:id="rId25"/>
    <p:sldId id="327" r:id="rId26"/>
    <p:sldId id="300" r:id="rId27"/>
    <p:sldId id="312" r:id="rId28"/>
    <p:sldId id="302" r:id="rId29"/>
    <p:sldId id="313" r:id="rId30"/>
    <p:sldId id="314" r:id="rId31"/>
    <p:sldId id="304" r:id="rId32"/>
    <p:sldId id="315" r:id="rId33"/>
    <p:sldId id="316" r:id="rId34"/>
    <p:sldId id="317" r:id="rId35"/>
    <p:sldId id="318" r:id="rId36"/>
    <p:sldId id="319" r:id="rId37"/>
    <p:sldId id="320" r:id="rId38"/>
    <p:sldId id="308" r:id="rId39"/>
    <p:sldId id="321" r:id="rId40"/>
    <p:sldId id="322" r:id="rId41"/>
    <p:sldId id="328" r:id="rId42"/>
    <p:sldId id="329" r:id="rId43"/>
    <p:sldId id="330" r:id="rId44"/>
    <p:sldId id="307" r:id="rId45"/>
    <p:sldId id="290" r:id="rId46"/>
    <p:sldId id="294" r:id="rId47"/>
    <p:sldId id="311" r:id="rId48"/>
    <p:sldId id="292" r:id="rId49"/>
    <p:sldId id="293" r:id="rId5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2" autoAdjust="0"/>
    <p:restoredTop sz="95153"/>
  </p:normalViewPr>
  <p:slideViewPr>
    <p:cSldViewPr snapToGrid="0" snapToObjects="1">
      <p:cViewPr varScale="1">
        <p:scale>
          <a:sx n="67" d="100"/>
          <a:sy n="67" d="100"/>
        </p:scale>
        <p:origin x="2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BE9D3-679D-4C50-94CF-FF93A820584D}" type="doc">
      <dgm:prSet loTypeId="urn:microsoft.com/office/officeart/2005/8/layout/process5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C780D475-DB87-4962-BC9E-056BC14064BF}">
      <dgm:prSet phldrT="[Text]"/>
      <dgm:spPr/>
      <dgm:t>
        <a:bodyPr/>
        <a:lstStyle/>
        <a:p>
          <a:r>
            <a:rPr lang="en-US" dirty="0"/>
            <a:t>Raw ECG Signal</a:t>
          </a:r>
        </a:p>
      </dgm:t>
    </dgm:pt>
    <dgm:pt modelId="{6609ECD1-3D50-4D19-BC8F-B503C8BA157F}" type="parTrans" cxnId="{62A8947D-77AC-42B1-830E-9D7F2BDA2B94}">
      <dgm:prSet/>
      <dgm:spPr/>
      <dgm:t>
        <a:bodyPr/>
        <a:lstStyle/>
        <a:p>
          <a:endParaRPr lang="en-US"/>
        </a:p>
      </dgm:t>
    </dgm:pt>
    <dgm:pt modelId="{D72C623F-0E78-43F4-BBE2-D22EA81B177F}" type="sibTrans" cxnId="{62A8947D-77AC-42B1-830E-9D7F2BDA2B94}">
      <dgm:prSet/>
      <dgm:spPr/>
      <dgm:t>
        <a:bodyPr/>
        <a:lstStyle/>
        <a:p>
          <a:endParaRPr lang="en-US" dirty="0"/>
        </a:p>
      </dgm:t>
    </dgm:pt>
    <dgm:pt modelId="{CEA7906F-6A4F-4933-89E6-35052C681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Pre-processing</a:t>
          </a:r>
        </a:p>
      </dgm:t>
    </dgm:pt>
    <dgm:pt modelId="{9314C36C-9FE0-4C29-8256-F90315BCC0E9}" type="parTrans" cxnId="{E575C996-3AA1-40AD-A447-B0227DE992AD}">
      <dgm:prSet/>
      <dgm:spPr/>
      <dgm:t>
        <a:bodyPr/>
        <a:lstStyle/>
        <a:p>
          <a:endParaRPr lang="en-US"/>
        </a:p>
      </dgm:t>
    </dgm:pt>
    <dgm:pt modelId="{CC52104E-7378-4A9B-89B1-404586C71ADE}" type="sibTrans" cxnId="{E575C996-3AA1-40AD-A447-B0227DE992AD}">
      <dgm:prSet/>
      <dgm:spPr/>
      <dgm:t>
        <a:bodyPr/>
        <a:lstStyle/>
        <a:p>
          <a:endParaRPr lang="en-US" dirty="0"/>
        </a:p>
      </dgm:t>
    </dgm:pt>
    <dgm:pt modelId="{D77F582D-2187-461A-83FE-37DD2557BE3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Feature Enhancement</a:t>
          </a:r>
        </a:p>
      </dgm:t>
    </dgm:pt>
    <dgm:pt modelId="{570FC0FC-98FF-4F5A-9F6C-5FB9F4129DF8}" type="parTrans" cxnId="{D10917B3-6B75-4B39-8F03-52C6DAA884F6}">
      <dgm:prSet/>
      <dgm:spPr/>
      <dgm:t>
        <a:bodyPr/>
        <a:lstStyle/>
        <a:p>
          <a:endParaRPr lang="en-US"/>
        </a:p>
      </dgm:t>
    </dgm:pt>
    <dgm:pt modelId="{2E563EC0-87F4-4656-B0A2-1E4525D5C80E}" type="sibTrans" cxnId="{D10917B3-6B75-4B39-8F03-52C6DAA884F6}">
      <dgm:prSet/>
      <dgm:spPr/>
      <dgm:t>
        <a:bodyPr/>
        <a:lstStyle/>
        <a:p>
          <a:endParaRPr lang="en-US" dirty="0"/>
        </a:p>
      </dgm:t>
    </dgm:pt>
    <dgm:pt modelId="{34FD5548-91B8-48F0-B7D6-E0D272A3C0D7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Threshold-Based Detection</a:t>
          </a:r>
        </a:p>
      </dgm:t>
    </dgm:pt>
    <dgm:pt modelId="{C9E1A537-DE4A-4911-BF66-7BEFEFB1BB1B}" type="parTrans" cxnId="{B0D7584C-F129-4C48-B38B-0BB10ACBDE82}">
      <dgm:prSet/>
      <dgm:spPr/>
      <dgm:t>
        <a:bodyPr/>
        <a:lstStyle/>
        <a:p>
          <a:endParaRPr lang="en-US"/>
        </a:p>
      </dgm:t>
    </dgm:pt>
    <dgm:pt modelId="{A7E61DFA-AE7D-4A30-88D1-B1A9E3AF692F}" type="sibTrans" cxnId="{B0D7584C-F129-4C48-B38B-0BB10ACBDE82}">
      <dgm:prSet/>
      <dgm:spPr/>
      <dgm:t>
        <a:bodyPr/>
        <a:lstStyle/>
        <a:p>
          <a:endParaRPr lang="en-US" dirty="0"/>
        </a:p>
      </dgm:t>
    </dgm:pt>
    <dgm:pt modelId="{EE5C4E26-3016-4495-9646-9BCA429B339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Detected QRS</a:t>
          </a:r>
        </a:p>
      </dgm:t>
    </dgm:pt>
    <dgm:pt modelId="{52C3D3B3-E596-4582-8031-FF8873FFBA05}" type="parTrans" cxnId="{2046C86E-8909-4F64-A337-307B5668895C}">
      <dgm:prSet/>
      <dgm:spPr/>
      <dgm:t>
        <a:bodyPr/>
        <a:lstStyle/>
        <a:p>
          <a:endParaRPr lang="en-US"/>
        </a:p>
      </dgm:t>
    </dgm:pt>
    <dgm:pt modelId="{8C5331E7-7C57-4A27-AE85-4EA9331D7E6F}" type="sibTrans" cxnId="{2046C86E-8909-4F64-A337-307B5668895C}">
      <dgm:prSet/>
      <dgm:spPr/>
      <dgm:t>
        <a:bodyPr/>
        <a:lstStyle/>
        <a:p>
          <a:endParaRPr lang="en-US"/>
        </a:p>
      </dgm:t>
    </dgm:pt>
    <dgm:pt modelId="{510355C3-90D6-4637-AE6A-9C212F1177C0}" type="pres">
      <dgm:prSet presAssocID="{903BE9D3-679D-4C50-94CF-FF93A820584D}" presName="diagram" presStyleCnt="0">
        <dgm:presLayoutVars>
          <dgm:dir/>
          <dgm:resizeHandles val="exact"/>
        </dgm:presLayoutVars>
      </dgm:prSet>
      <dgm:spPr/>
    </dgm:pt>
    <dgm:pt modelId="{A5B02CFD-A1CB-44BC-AF6B-30D134578ADA}" type="pres">
      <dgm:prSet presAssocID="{C780D475-DB87-4962-BC9E-056BC14064BF}" presName="node" presStyleLbl="node1" presStyleIdx="0" presStyleCnt="5">
        <dgm:presLayoutVars>
          <dgm:bulletEnabled val="1"/>
        </dgm:presLayoutVars>
      </dgm:prSet>
      <dgm:spPr/>
    </dgm:pt>
    <dgm:pt modelId="{78DBDF3E-D499-423D-AA4C-48DBC381E477}" type="pres">
      <dgm:prSet presAssocID="{D72C623F-0E78-43F4-BBE2-D22EA81B177F}" presName="sibTrans" presStyleLbl="sibTrans2D1" presStyleIdx="0" presStyleCnt="4"/>
      <dgm:spPr/>
    </dgm:pt>
    <dgm:pt modelId="{1D4FAFA2-F482-48E4-9CEB-8F0E3AE466C3}" type="pres">
      <dgm:prSet presAssocID="{D72C623F-0E78-43F4-BBE2-D22EA81B177F}" presName="connectorText" presStyleLbl="sibTrans2D1" presStyleIdx="0" presStyleCnt="4"/>
      <dgm:spPr/>
    </dgm:pt>
    <dgm:pt modelId="{8F208053-2950-487D-8183-BE99053A4615}" type="pres">
      <dgm:prSet presAssocID="{CEA7906F-6A4F-4933-89E6-35052C6816CA}" presName="node" presStyleLbl="node1" presStyleIdx="1" presStyleCnt="5">
        <dgm:presLayoutVars>
          <dgm:bulletEnabled val="1"/>
        </dgm:presLayoutVars>
      </dgm:prSet>
      <dgm:spPr/>
    </dgm:pt>
    <dgm:pt modelId="{92A2CAFE-F6B1-4C34-8F94-E641C05BD7AD}" type="pres">
      <dgm:prSet presAssocID="{CC52104E-7378-4A9B-89B1-404586C71ADE}" presName="sibTrans" presStyleLbl="sibTrans2D1" presStyleIdx="1" presStyleCnt="4"/>
      <dgm:spPr/>
    </dgm:pt>
    <dgm:pt modelId="{C9E7479B-C0B5-4369-A97B-D882992FBD6E}" type="pres">
      <dgm:prSet presAssocID="{CC52104E-7378-4A9B-89B1-404586C71ADE}" presName="connectorText" presStyleLbl="sibTrans2D1" presStyleIdx="1" presStyleCnt="4"/>
      <dgm:spPr/>
    </dgm:pt>
    <dgm:pt modelId="{29E1A4E1-B4D2-4295-84B3-7DD8124E5B6E}" type="pres">
      <dgm:prSet presAssocID="{D77F582D-2187-461A-83FE-37DD2557BE3F}" presName="node" presStyleLbl="node1" presStyleIdx="2" presStyleCnt="5">
        <dgm:presLayoutVars>
          <dgm:bulletEnabled val="1"/>
        </dgm:presLayoutVars>
      </dgm:prSet>
      <dgm:spPr/>
    </dgm:pt>
    <dgm:pt modelId="{CA5B3452-7C24-4C32-987E-FA2655B31DE4}" type="pres">
      <dgm:prSet presAssocID="{2E563EC0-87F4-4656-B0A2-1E4525D5C80E}" presName="sibTrans" presStyleLbl="sibTrans2D1" presStyleIdx="2" presStyleCnt="4"/>
      <dgm:spPr/>
    </dgm:pt>
    <dgm:pt modelId="{0454A523-06F7-4B54-A4FD-1A278BCC1B48}" type="pres">
      <dgm:prSet presAssocID="{2E563EC0-87F4-4656-B0A2-1E4525D5C80E}" presName="connectorText" presStyleLbl="sibTrans2D1" presStyleIdx="2" presStyleCnt="4"/>
      <dgm:spPr/>
    </dgm:pt>
    <dgm:pt modelId="{099696A6-D707-4B65-AF52-74E5322D8C77}" type="pres">
      <dgm:prSet presAssocID="{34FD5548-91B8-48F0-B7D6-E0D272A3C0D7}" presName="node" presStyleLbl="node1" presStyleIdx="3" presStyleCnt="5">
        <dgm:presLayoutVars>
          <dgm:bulletEnabled val="1"/>
        </dgm:presLayoutVars>
      </dgm:prSet>
      <dgm:spPr/>
    </dgm:pt>
    <dgm:pt modelId="{C2379C69-082A-45D4-8FF2-8F25326DCFBE}" type="pres">
      <dgm:prSet presAssocID="{A7E61DFA-AE7D-4A30-88D1-B1A9E3AF692F}" presName="sibTrans" presStyleLbl="sibTrans2D1" presStyleIdx="3" presStyleCnt="4"/>
      <dgm:spPr/>
    </dgm:pt>
    <dgm:pt modelId="{1B99AA44-BA47-4F92-A0CB-031F3A206D0D}" type="pres">
      <dgm:prSet presAssocID="{A7E61DFA-AE7D-4A30-88D1-B1A9E3AF692F}" presName="connectorText" presStyleLbl="sibTrans2D1" presStyleIdx="3" presStyleCnt="4"/>
      <dgm:spPr/>
    </dgm:pt>
    <dgm:pt modelId="{A8D6BBAA-76F0-47E0-A5C6-48B98299F64F}" type="pres">
      <dgm:prSet presAssocID="{EE5C4E26-3016-4495-9646-9BCA429B3398}" presName="node" presStyleLbl="node1" presStyleIdx="4" presStyleCnt="5">
        <dgm:presLayoutVars>
          <dgm:bulletEnabled val="1"/>
        </dgm:presLayoutVars>
      </dgm:prSet>
      <dgm:spPr/>
    </dgm:pt>
  </dgm:ptLst>
  <dgm:cxnLst>
    <dgm:cxn modelId="{A857EE3D-6B92-4E18-95C3-8DCF9007F53B}" type="presOf" srcId="{2E563EC0-87F4-4656-B0A2-1E4525D5C80E}" destId="{CA5B3452-7C24-4C32-987E-FA2655B31DE4}" srcOrd="0" destOrd="0" presId="urn:microsoft.com/office/officeart/2005/8/layout/process5#1"/>
    <dgm:cxn modelId="{B8676E42-1505-4009-B853-F8A1231C1FF3}" type="presOf" srcId="{CC52104E-7378-4A9B-89B1-404586C71ADE}" destId="{92A2CAFE-F6B1-4C34-8F94-E641C05BD7AD}" srcOrd="0" destOrd="0" presId="urn:microsoft.com/office/officeart/2005/8/layout/process5#1"/>
    <dgm:cxn modelId="{5064BC42-3065-416F-8811-8578BE5D685B}" type="presOf" srcId="{CEA7906F-6A4F-4933-89E6-35052C6816CA}" destId="{8F208053-2950-487D-8183-BE99053A4615}" srcOrd="0" destOrd="0" presId="urn:microsoft.com/office/officeart/2005/8/layout/process5#1"/>
    <dgm:cxn modelId="{B0D7584C-F129-4C48-B38B-0BB10ACBDE82}" srcId="{903BE9D3-679D-4C50-94CF-FF93A820584D}" destId="{34FD5548-91B8-48F0-B7D6-E0D272A3C0D7}" srcOrd="3" destOrd="0" parTransId="{C9E1A537-DE4A-4911-BF66-7BEFEFB1BB1B}" sibTransId="{A7E61DFA-AE7D-4A30-88D1-B1A9E3AF692F}"/>
    <dgm:cxn modelId="{2046C86E-8909-4F64-A337-307B5668895C}" srcId="{903BE9D3-679D-4C50-94CF-FF93A820584D}" destId="{EE5C4E26-3016-4495-9646-9BCA429B3398}" srcOrd="4" destOrd="0" parTransId="{52C3D3B3-E596-4582-8031-FF8873FFBA05}" sibTransId="{8C5331E7-7C57-4A27-AE85-4EA9331D7E6F}"/>
    <dgm:cxn modelId="{D0A7D476-F147-43F5-850F-0C7A30722857}" type="presOf" srcId="{903BE9D3-679D-4C50-94CF-FF93A820584D}" destId="{510355C3-90D6-4637-AE6A-9C212F1177C0}" srcOrd="0" destOrd="0" presId="urn:microsoft.com/office/officeart/2005/8/layout/process5#1"/>
    <dgm:cxn modelId="{6B7E6258-FBBB-445E-AD81-670DB77CE654}" type="presOf" srcId="{C780D475-DB87-4962-BC9E-056BC14064BF}" destId="{A5B02CFD-A1CB-44BC-AF6B-30D134578ADA}" srcOrd="0" destOrd="0" presId="urn:microsoft.com/office/officeart/2005/8/layout/process5#1"/>
    <dgm:cxn modelId="{62A8947D-77AC-42B1-830E-9D7F2BDA2B94}" srcId="{903BE9D3-679D-4C50-94CF-FF93A820584D}" destId="{C780D475-DB87-4962-BC9E-056BC14064BF}" srcOrd="0" destOrd="0" parTransId="{6609ECD1-3D50-4D19-BC8F-B503C8BA157F}" sibTransId="{D72C623F-0E78-43F4-BBE2-D22EA81B177F}"/>
    <dgm:cxn modelId="{E575C996-3AA1-40AD-A447-B0227DE992AD}" srcId="{903BE9D3-679D-4C50-94CF-FF93A820584D}" destId="{CEA7906F-6A4F-4933-89E6-35052C6816CA}" srcOrd="1" destOrd="0" parTransId="{9314C36C-9FE0-4C29-8256-F90315BCC0E9}" sibTransId="{CC52104E-7378-4A9B-89B1-404586C71ADE}"/>
    <dgm:cxn modelId="{E41653A2-381C-4A03-BFC2-0546EB361095}" type="presOf" srcId="{D72C623F-0E78-43F4-BBE2-D22EA81B177F}" destId="{1D4FAFA2-F482-48E4-9CEB-8F0E3AE466C3}" srcOrd="1" destOrd="0" presId="urn:microsoft.com/office/officeart/2005/8/layout/process5#1"/>
    <dgm:cxn modelId="{AF2D71A4-2AEE-40BF-AFB3-D7DB68161FA4}" type="presOf" srcId="{A7E61DFA-AE7D-4A30-88D1-B1A9E3AF692F}" destId="{1B99AA44-BA47-4F92-A0CB-031F3A206D0D}" srcOrd="1" destOrd="0" presId="urn:microsoft.com/office/officeart/2005/8/layout/process5#1"/>
    <dgm:cxn modelId="{D10917B3-6B75-4B39-8F03-52C6DAA884F6}" srcId="{903BE9D3-679D-4C50-94CF-FF93A820584D}" destId="{D77F582D-2187-461A-83FE-37DD2557BE3F}" srcOrd="2" destOrd="0" parTransId="{570FC0FC-98FF-4F5A-9F6C-5FB9F4129DF8}" sibTransId="{2E563EC0-87F4-4656-B0A2-1E4525D5C80E}"/>
    <dgm:cxn modelId="{67D6D7B7-4418-44B0-AB9F-50D136F89068}" type="presOf" srcId="{EE5C4E26-3016-4495-9646-9BCA429B3398}" destId="{A8D6BBAA-76F0-47E0-A5C6-48B98299F64F}" srcOrd="0" destOrd="0" presId="urn:microsoft.com/office/officeart/2005/8/layout/process5#1"/>
    <dgm:cxn modelId="{E35578C9-38CA-4B2A-87F2-3DCF64DD8FC7}" type="presOf" srcId="{CC52104E-7378-4A9B-89B1-404586C71ADE}" destId="{C9E7479B-C0B5-4369-A97B-D882992FBD6E}" srcOrd="1" destOrd="0" presId="urn:microsoft.com/office/officeart/2005/8/layout/process5#1"/>
    <dgm:cxn modelId="{B7FAD5D5-3E15-4621-85FA-0C23B66DFEC1}" type="presOf" srcId="{34FD5548-91B8-48F0-B7D6-E0D272A3C0D7}" destId="{099696A6-D707-4B65-AF52-74E5322D8C77}" srcOrd="0" destOrd="0" presId="urn:microsoft.com/office/officeart/2005/8/layout/process5#1"/>
    <dgm:cxn modelId="{EA64B6DC-BA9E-479C-8A51-0858159BF5D1}" type="presOf" srcId="{D72C623F-0E78-43F4-BBE2-D22EA81B177F}" destId="{78DBDF3E-D499-423D-AA4C-48DBC381E477}" srcOrd="0" destOrd="0" presId="urn:microsoft.com/office/officeart/2005/8/layout/process5#1"/>
    <dgm:cxn modelId="{D82944E5-43F4-43F8-8D39-BD8FB6446F3D}" type="presOf" srcId="{2E563EC0-87F4-4656-B0A2-1E4525D5C80E}" destId="{0454A523-06F7-4B54-A4FD-1A278BCC1B48}" srcOrd="1" destOrd="0" presId="urn:microsoft.com/office/officeart/2005/8/layout/process5#1"/>
    <dgm:cxn modelId="{D46343E7-88B6-403D-8249-B800812BC7B4}" type="presOf" srcId="{A7E61DFA-AE7D-4A30-88D1-B1A9E3AF692F}" destId="{C2379C69-082A-45D4-8FF2-8F25326DCFBE}" srcOrd="0" destOrd="0" presId="urn:microsoft.com/office/officeart/2005/8/layout/process5#1"/>
    <dgm:cxn modelId="{A77390F4-45C2-4BA0-B971-015D412C1452}" type="presOf" srcId="{D77F582D-2187-461A-83FE-37DD2557BE3F}" destId="{29E1A4E1-B4D2-4295-84B3-7DD8124E5B6E}" srcOrd="0" destOrd="0" presId="urn:microsoft.com/office/officeart/2005/8/layout/process5#1"/>
    <dgm:cxn modelId="{E1019405-249E-4C2F-B42B-3C2E5F1CD629}" type="presParOf" srcId="{510355C3-90D6-4637-AE6A-9C212F1177C0}" destId="{A5B02CFD-A1CB-44BC-AF6B-30D134578ADA}" srcOrd="0" destOrd="0" presId="urn:microsoft.com/office/officeart/2005/8/layout/process5#1"/>
    <dgm:cxn modelId="{33B6D930-B4EF-43B9-A47B-721F3D888339}" type="presParOf" srcId="{510355C3-90D6-4637-AE6A-9C212F1177C0}" destId="{78DBDF3E-D499-423D-AA4C-48DBC381E477}" srcOrd="1" destOrd="0" presId="urn:microsoft.com/office/officeart/2005/8/layout/process5#1"/>
    <dgm:cxn modelId="{2A8F3DAB-C798-4D4D-A128-11CBC0974C9D}" type="presParOf" srcId="{78DBDF3E-D499-423D-AA4C-48DBC381E477}" destId="{1D4FAFA2-F482-48E4-9CEB-8F0E3AE466C3}" srcOrd="0" destOrd="0" presId="urn:microsoft.com/office/officeart/2005/8/layout/process5#1"/>
    <dgm:cxn modelId="{5827A438-46E4-4793-870B-F09DF3434303}" type="presParOf" srcId="{510355C3-90D6-4637-AE6A-9C212F1177C0}" destId="{8F208053-2950-487D-8183-BE99053A4615}" srcOrd="2" destOrd="0" presId="urn:microsoft.com/office/officeart/2005/8/layout/process5#1"/>
    <dgm:cxn modelId="{C107BC2D-F4C0-407B-80A3-743A440A9E72}" type="presParOf" srcId="{510355C3-90D6-4637-AE6A-9C212F1177C0}" destId="{92A2CAFE-F6B1-4C34-8F94-E641C05BD7AD}" srcOrd="3" destOrd="0" presId="urn:microsoft.com/office/officeart/2005/8/layout/process5#1"/>
    <dgm:cxn modelId="{A1C69E33-749A-4DFD-BB86-C16BDD0390C7}" type="presParOf" srcId="{92A2CAFE-F6B1-4C34-8F94-E641C05BD7AD}" destId="{C9E7479B-C0B5-4369-A97B-D882992FBD6E}" srcOrd="0" destOrd="0" presId="urn:microsoft.com/office/officeart/2005/8/layout/process5#1"/>
    <dgm:cxn modelId="{677DDF4E-FBF9-4FC9-9DEC-F07F609D5A5A}" type="presParOf" srcId="{510355C3-90D6-4637-AE6A-9C212F1177C0}" destId="{29E1A4E1-B4D2-4295-84B3-7DD8124E5B6E}" srcOrd="4" destOrd="0" presId="urn:microsoft.com/office/officeart/2005/8/layout/process5#1"/>
    <dgm:cxn modelId="{8E1B73C4-9FBB-4B6D-8E17-F94CF169349C}" type="presParOf" srcId="{510355C3-90D6-4637-AE6A-9C212F1177C0}" destId="{CA5B3452-7C24-4C32-987E-FA2655B31DE4}" srcOrd="5" destOrd="0" presId="urn:microsoft.com/office/officeart/2005/8/layout/process5#1"/>
    <dgm:cxn modelId="{63B95931-9B58-47F5-A8EB-4B993A6E2E6E}" type="presParOf" srcId="{CA5B3452-7C24-4C32-987E-FA2655B31DE4}" destId="{0454A523-06F7-4B54-A4FD-1A278BCC1B48}" srcOrd="0" destOrd="0" presId="urn:microsoft.com/office/officeart/2005/8/layout/process5#1"/>
    <dgm:cxn modelId="{6264663F-BDFB-46D2-AF34-0C601B3956AE}" type="presParOf" srcId="{510355C3-90D6-4637-AE6A-9C212F1177C0}" destId="{099696A6-D707-4B65-AF52-74E5322D8C77}" srcOrd="6" destOrd="0" presId="urn:microsoft.com/office/officeart/2005/8/layout/process5#1"/>
    <dgm:cxn modelId="{4982E25A-38B3-4F25-8C0E-C30271FBCBA1}" type="presParOf" srcId="{510355C3-90D6-4637-AE6A-9C212F1177C0}" destId="{C2379C69-082A-45D4-8FF2-8F25326DCFBE}" srcOrd="7" destOrd="0" presId="urn:microsoft.com/office/officeart/2005/8/layout/process5#1"/>
    <dgm:cxn modelId="{8AD32B94-1B0A-4D49-AFDC-8B605FA33E24}" type="presParOf" srcId="{C2379C69-082A-45D4-8FF2-8F25326DCFBE}" destId="{1B99AA44-BA47-4F92-A0CB-031F3A206D0D}" srcOrd="0" destOrd="0" presId="urn:microsoft.com/office/officeart/2005/8/layout/process5#1"/>
    <dgm:cxn modelId="{4F846712-95DB-4731-96EB-49314F820C86}" type="presParOf" srcId="{510355C3-90D6-4637-AE6A-9C212F1177C0}" destId="{A8D6BBAA-76F0-47E0-A5C6-48B98299F64F}" srcOrd="8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3BE9D3-679D-4C50-94CF-FF93A820584D}" type="doc">
      <dgm:prSet loTypeId="urn:microsoft.com/office/officeart/2005/8/layout/process5#1" loCatId="process" qsTypeId="urn:microsoft.com/office/officeart/2005/8/quickstyle/simple3#1" qsCatId="simple" csTypeId="urn:microsoft.com/office/officeart/2005/8/colors/colorful1#1" csCatId="accent1" phldr="1"/>
      <dgm:spPr/>
      <dgm:t>
        <a:bodyPr/>
        <a:lstStyle/>
        <a:p>
          <a:endParaRPr lang="en-US"/>
        </a:p>
      </dgm:t>
    </dgm:pt>
    <dgm:pt modelId="{C780D475-DB87-4962-BC9E-056BC14064BF}">
      <dgm:prSet phldrT="[Text]" phldr="0" custT="0"/>
      <dgm:spPr>
        <a:ln>
          <a:noFill/>
        </a:ln>
      </dgm:spPr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Raw ECG Signal</a:t>
          </a:r>
        </a:p>
      </dgm:t>
    </dgm:pt>
    <dgm:pt modelId="{6609ECD1-3D50-4D19-BC8F-B503C8BA157F}" type="parTrans" cxnId="{F5C209C8-B589-4965-AD5E-E66215116C5F}">
      <dgm:prSet/>
      <dgm:spPr/>
      <dgm:t>
        <a:bodyPr/>
        <a:lstStyle/>
        <a:p>
          <a:endParaRPr lang="en-US"/>
        </a:p>
      </dgm:t>
    </dgm:pt>
    <dgm:pt modelId="{D72C623F-0E78-43F4-BBE2-D22EA81B177F}" type="sibTrans" cxnId="{F5C209C8-B589-4965-AD5E-E66215116C5F}">
      <dgm:prSet/>
      <dgm:spPr/>
      <dgm:t>
        <a:bodyPr/>
        <a:lstStyle/>
        <a:p>
          <a:endParaRPr lang="en-US" dirty="0"/>
        </a:p>
      </dgm:t>
    </dgm:pt>
    <dgm:pt modelId="{CEA7906F-6A4F-4933-89E6-35052C6816CA}">
      <dgm:prSet phldrT="[Text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Pre-processing</a:t>
          </a:r>
        </a:p>
      </dgm:t>
    </dgm:pt>
    <dgm:pt modelId="{9314C36C-9FE0-4C29-8256-F90315BCC0E9}" type="parTrans" cxnId="{957D8DF8-7DAE-430F-B84B-AD05FC1376AB}">
      <dgm:prSet/>
      <dgm:spPr/>
      <dgm:t>
        <a:bodyPr/>
        <a:lstStyle/>
        <a:p>
          <a:endParaRPr lang="en-US"/>
        </a:p>
      </dgm:t>
    </dgm:pt>
    <dgm:pt modelId="{CC52104E-7378-4A9B-89B1-404586C71ADE}" type="sibTrans" cxnId="{957D8DF8-7DAE-430F-B84B-AD05FC1376AB}">
      <dgm:prSet/>
      <dgm:spPr/>
      <dgm:t>
        <a:bodyPr/>
        <a:lstStyle/>
        <a:p>
          <a:endParaRPr lang="en-US" dirty="0"/>
        </a:p>
      </dgm:t>
    </dgm:pt>
    <dgm:pt modelId="{34FD5548-91B8-48F0-B7D6-E0D272A3C0D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dirty="0"/>
            <a:t>Wavelet NeighBlock Denoising</a:t>
          </a:r>
        </a:p>
      </dgm:t>
    </dgm:pt>
    <dgm:pt modelId="{C9E1A537-DE4A-4911-BF66-7BEFEFB1BB1B}" type="parTrans" cxnId="{98EEA1AB-5DC0-45E5-8A84-3B456521CDE6}">
      <dgm:prSet/>
      <dgm:spPr/>
      <dgm:t>
        <a:bodyPr/>
        <a:lstStyle/>
        <a:p>
          <a:endParaRPr lang="en-US"/>
        </a:p>
      </dgm:t>
    </dgm:pt>
    <dgm:pt modelId="{A7E61DFA-AE7D-4A30-88D1-B1A9E3AF692F}" type="sibTrans" cxnId="{98EEA1AB-5DC0-45E5-8A84-3B456521CDE6}">
      <dgm:prSet/>
      <dgm:spPr/>
      <dgm:t>
        <a:bodyPr/>
        <a:lstStyle/>
        <a:p>
          <a:endParaRPr lang="en-US" dirty="0"/>
        </a:p>
      </dgm:t>
    </dgm:pt>
    <dgm:pt modelId="{EE5C4E26-3016-4495-9646-9BCA429B3398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/>
            <a:t>R Peaks Detection</a:t>
          </a:r>
        </a:p>
      </dgm:t>
    </dgm:pt>
    <dgm:pt modelId="{52C3D3B3-E596-4582-8031-FF8873FFBA05}" type="parTrans" cxnId="{9632A169-2FD0-43E0-8A5F-A2DA5C9FBB82}">
      <dgm:prSet/>
      <dgm:spPr/>
      <dgm:t>
        <a:bodyPr/>
        <a:lstStyle/>
        <a:p>
          <a:endParaRPr lang="en-US"/>
        </a:p>
      </dgm:t>
    </dgm:pt>
    <dgm:pt modelId="{8C5331E7-7C57-4A27-AE85-4EA9331D7E6F}" type="sibTrans" cxnId="{9632A169-2FD0-43E0-8A5F-A2DA5C9FBB82}">
      <dgm:prSet/>
      <dgm:spPr/>
      <dgm:t>
        <a:bodyPr/>
        <a:lstStyle/>
        <a:p>
          <a:endParaRPr lang="en-US"/>
        </a:p>
      </dgm:t>
    </dgm:pt>
    <dgm:pt modelId="{510355C3-90D6-4637-AE6A-9C212F1177C0}" type="pres">
      <dgm:prSet presAssocID="{903BE9D3-679D-4C50-94CF-FF93A820584D}" presName="diagram" presStyleCnt="0">
        <dgm:presLayoutVars>
          <dgm:dir/>
          <dgm:resizeHandles val="exact"/>
        </dgm:presLayoutVars>
      </dgm:prSet>
      <dgm:spPr/>
    </dgm:pt>
    <dgm:pt modelId="{A5B02CFD-A1CB-44BC-AF6B-30D134578ADA}" type="pres">
      <dgm:prSet presAssocID="{C780D475-DB87-4962-BC9E-056BC14064BF}" presName="node" presStyleLbl="node1" presStyleIdx="0" presStyleCnt="4">
        <dgm:presLayoutVars>
          <dgm:bulletEnabled val="1"/>
        </dgm:presLayoutVars>
      </dgm:prSet>
      <dgm:spPr/>
    </dgm:pt>
    <dgm:pt modelId="{78DBDF3E-D499-423D-AA4C-48DBC381E477}" type="pres">
      <dgm:prSet presAssocID="{D72C623F-0E78-43F4-BBE2-D22EA81B177F}" presName="sibTrans" presStyleLbl="sibTrans2D1" presStyleIdx="0" presStyleCnt="3"/>
      <dgm:spPr/>
    </dgm:pt>
    <dgm:pt modelId="{1D4FAFA2-F482-48E4-9CEB-8F0E3AE466C3}" type="pres">
      <dgm:prSet presAssocID="{D72C623F-0E78-43F4-BBE2-D22EA81B177F}" presName="connectorText" presStyleLbl="sibTrans2D1" presStyleIdx="0" presStyleCnt="3"/>
      <dgm:spPr/>
    </dgm:pt>
    <dgm:pt modelId="{8F208053-2950-487D-8183-BE99053A4615}" type="pres">
      <dgm:prSet presAssocID="{CEA7906F-6A4F-4933-89E6-35052C6816CA}" presName="node" presStyleLbl="node1" presStyleIdx="1" presStyleCnt="4">
        <dgm:presLayoutVars>
          <dgm:bulletEnabled val="1"/>
        </dgm:presLayoutVars>
      </dgm:prSet>
      <dgm:spPr/>
    </dgm:pt>
    <dgm:pt modelId="{92A2CAFE-F6B1-4C34-8F94-E641C05BD7AD}" type="pres">
      <dgm:prSet presAssocID="{CC52104E-7378-4A9B-89B1-404586C71ADE}" presName="sibTrans" presStyleLbl="sibTrans2D1" presStyleIdx="1" presStyleCnt="3"/>
      <dgm:spPr/>
    </dgm:pt>
    <dgm:pt modelId="{C9E7479B-C0B5-4369-A97B-D882992FBD6E}" type="pres">
      <dgm:prSet presAssocID="{CC52104E-7378-4A9B-89B1-404586C71ADE}" presName="connectorText" presStyleLbl="sibTrans2D1" presStyleIdx="1" presStyleCnt="3"/>
      <dgm:spPr/>
    </dgm:pt>
    <dgm:pt modelId="{099696A6-D707-4B65-AF52-74E5322D8C77}" type="pres">
      <dgm:prSet presAssocID="{34FD5548-91B8-48F0-B7D6-E0D272A3C0D7}" presName="node" presStyleLbl="node1" presStyleIdx="2" presStyleCnt="4">
        <dgm:presLayoutVars>
          <dgm:bulletEnabled val="1"/>
        </dgm:presLayoutVars>
      </dgm:prSet>
      <dgm:spPr/>
    </dgm:pt>
    <dgm:pt modelId="{C2379C69-082A-45D4-8FF2-8F25326DCFBE}" type="pres">
      <dgm:prSet presAssocID="{A7E61DFA-AE7D-4A30-88D1-B1A9E3AF692F}" presName="sibTrans" presStyleLbl="sibTrans2D1" presStyleIdx="2" presStyleCnt="3"/>
      <dgm:spPr/>
    </dgm:pt>
    <dgm:pt modelId="{1B99AA44-BA47-4F92-A0CB-031F3A206D0D}" type="pres">
      <dgm:prSet presAssocID="{A7E61DFA-AE7D-4A30-88D1-B1A9E3AF692F}" presName="connectorText" presStyleLbl="sibTrans2D1" presStyleIdx="2" presStyleCnt="3"/>
      <dgm:spPr/>
    </dgm:pt>
    <dgm:pt modelId="{A8D6BBAA-76F0-47E0-A5C6-48B98299F64F}" type="pres">
      <dgm:prSet presAssocID="{EE5C4E26-3016-4495-9646-9BCA429B3398}" presName="node" presStyleLbl="node1" presStyleIdx="3" presStyleCnt="4">
        <dgm:presLayoutVars>
          <dgm:bulletEnabled val="1"/>
        </dgm:presLayoutVars>
      </dgm:prSet>
      <dgm:spPr/>
    </dgm:pt>
  </dgm:ptLst>
  <dgm:cxnLst>
    <dgm:cxn modelId="{CE7C8B15-7E05-4C9C-A3D9-3E55D825B1A2}" type="presOf" srcId="{A7E61DFA-AE7D-4A30-88D1-B1A9E3AF692F}" destId="{1B99AA44-BA47-4F92-A0CB-031F3A206D0D}" srcOrd="1" destOrd="0" presId="urn:microsoft.com/office/officeart/2005/8/layout/process5#1"/>
    <dgm:cxn modelId="{AFE6125E-C543-468E-9EBF-68A45AB97E04}" type="presOf" srcId="{D72C623F-0E78-43F4-BBE2-D22EA81B177F}" destId="{78DBDF3E-D499-423D-AA4C-48DBC381E477}" srcOrd="0" destOrd="0" presId="urn:microsoft.com/office/officeart/2005/8/layout/process5#1"/>
    <dgm:cxn modelId="{0D7ACF5F-A8F9-4B00-90DE-ED94B55650E5}" type="presOf" srcId="{CC52104E-7378-4A9B-89B1-404586C71ADE}" destId="{C9E7479B-C0B5-4369-A97B-D882992FBD6E}" srcOrd="1" destOrd="0" presId="urn:microsoft.com/office/officeart/2005/8/layout/process5#1"/>
    <dgm:cxn modelId="{A1AFBC61-8E57-4F2B-9079-17F9FD9A8D9F}" type="presOf" srcId="{CC52104E-7378-4A9B-89B1-404586C71ADE}" destId="{92A2CAFE-F6B1-4C34-8F94-E641C05BD7AD}" srcOrd="0" destOrd="0" presId="urn:microsoft.com/office/officeart/2005/8/layout/process5#1"/>
    <dgm:cxn modelId="{9632A169-2FD0-43E0-8A5F-A2DA5C9FBB82}" srcId="{903BE9D3-679D-4C50-94CF-FF93A820584D}" destId="{EE5C4E26-3016-4495-9646-9BCA429B3398}" srcOrd="3" destOrd="0" parTransId="{52C3D3B3-E596-4582-8031-FF8873FFBA05}" sibTransId="{8C5331E7-7C57-4A27-AE85-4EA9331D7E6F}"/>
    <dgm:cxn modelId="{856FCE69-6B43-4635-985C-4BA630F20561}" type="presOf" srcId="{D72C623F-0E78-43F4-BBE2-D22EA81B177F}" destId="{1D4FAFA2-F482-48E4-9CEB-8F0E3AE466C3}" srcOrd="1" destOrd="0" presId="urn:microsoft.com/office/officeart/2005/8/layout/process5#1"/>
    <dgm:cxn modelId="{A300884B-801F-4B35-AC10-3A568519E76C}" type="presOf" srcId="{A7E61DFA-AE7D-4A30-88D1-B1A9E3AF692F}" destId="{C2379C69-082A-45D4-8FF2-8F25326DCFBE}" srcOrd="0" destOrd="0" presId="urn:microsoft.com/office/officeart/2005/8/layout/process5#1"/>
    <dgm:cxn modelId="{FC89219D-9417-44B2-8DFC-45D0F4FFE214}" type="presOf" srcId="{C780D475-DB87-4962-BC9E-056BC14064BF}" destId="{A5B02CFD-A1CB-44BC-AF6B-30D134578ADA}" srcOrd="0" destOrd="0" presId="urn:microsoft.com/office/officeart/2005/8/layout/process5#1"/>
    <dgm:cxn modelId="{0242879F-5C0C-4BBF-A6F8-2999404D3C0D}" type="presOf" srcId="{34FD5548-91B8-48F0-B7D6-E0D272A3C0D7}" destId="{099696A6-D707-4B65-AF52-74E5322D8C77}" srcOrd="0" destOrd="0" presId="urn:microsoft.com/office/officeart/2005/8/layout/process5#1"/>
    <dgm:cxn modelId="{98EEA1AB-5DC0-45E5-8A84-3B456521CDE6}" srcId="{903BE9D3-679D-4C50-94CF-FF93A820584D}" destId="{34FD5548-91B8-48F0-B7D6-E0D272A3C0D7}" srcOrd="2" destOrd="0" parTransId="{C9E1A537-DE4A-4911-BF66-7BEFEFB1BB1B}" sibTransId="{A7E61DFA-AE7D-4A30-88D1-B1A9E3AF692F}"/>
    <dgm:cxn modelId="{8F44B8AE-4EA9-45BE-9A51-FD4F93717949}" type="presOf" srcId="{EE5C4E26-3016-4495-9646-9BCA429B3398}" destId="{A8D6BBAA-76F0-47E0-A5C6-48B98299F64F}" srcOrd="0" destOrd="0" presId="urn:microsoft.com/office/officeart/2005/8/layout/process5#1"/>
    <dgm:cxn modelId="{85E2D9BF-CF79-4FE5-8F6E-40E4C730D1A8}" type="presOf" srcId="{CEA7906F-6A4F-4933-89E6-35052C6816CA}" destId="{8F208053-2950-487D-8183-BE99053A4615}" srcOrd="0" destOrd="0" presId="urn:microsoft.com/office/officeart/2005/8/layout/process5#1"/>
    <dgm:cxn modelId="{8AB9ABC4-6262-4B32-9F56-03D8754748F6}" type="presOf" srcId="{903BE9D3-679D-4C50-94CF-FF93A820584D}" destId="{510355C3-90D6-4637-AE6A-9C212F1177C0}" srcOrd="0" destOrd="0" presId="urn:microsoft.com/office/officeart/2005/8/layout/process5#1"/>
    <dgm:cxn modelId="{F5C209C8-B589-4965-AD5E-E66215116C5F}" srcId="{903BE9D3-679D-4C50-94CF-FF93A820584D}" destId="{C780D475-DB87-4962-BC9E-056BC14064BF}" srcOrd="0" destOrd="0" parTransId="{6609ECD1-3D50-4D19-BC8F-B503C8BA157F}" sibTransId="{D72C623F-0E78-43F4-BBE2-D22EA81B177F}"/>
    <dgm:cxn modelId="{957D8DF8-7DAE-430F-B84B-AD05FC1376AB}" srcId="{903BE9D3-679D-4C50-94CF-FF93A820584D}" destId="{CEA7906F-6A4F-4933-89E6-35052C6816CA}" srcOrd="1" destOrd="0" parTransId="{9314C36C-9FE0-4C29-8256-F90315BCC0E9}" sibTransId="{CC52104E-7378-4A9B-89B1-404586C71ADE}"/>
    <dgm:cxn modelId="{372D5620-45E1-46FE-8D1A-98A9A82A6D5A}" type="presParOf" srcId="{510355C3-90D6-4637-AE6A-9C212F1177C0}" destId="{A5B02CFD-A1CB-44BC-AF6B-30D134578ADA}" srcOrd="0" destOrd="0" presId="urn:microsoft.com/office/officeart/2005/8/layout/process5#1"/>
    <dgm:cxn modelId="{29524CDE-CD27-45B3-ACE6-64A9860329E0}" type="presParOf" srcId="{510355C3-90D6-4637-AE6A-9C212F1177C0}" destId="{78DBDF3E-D499-423D-AA4C-48DBC381E477}" srcOrd="1" destOrd="0" presId="urn:microsoft.com/office/officeart/2005/8/layout/process5#1"/>
    <dgm:cxn modelId="{D037F320-9001-4CCD-8EBE-24ED536E0004}" type="presParOf" srcId="{78DBDF3E-D499-423D-AA4C-48DBC381E477}" destId="{1D4FAFA2-F482-48E4-9CEB-8F0E3AE466C3}" srcOrd="0" destOrd="0" presId="urn:microsoft.com/office/officeart/2005/8/layout/process5#1"/>
    <dgm:cxn modelId="{011B6E65-DE0B-4CBD-9F99-2AB6AFD30868}" type="presParOf" srcId="{510355C3-90D6-4637-AE6A-9C212F1177C0}" destId="{8F208053-2950-487D-8183-BE99053A4615}" srcOrd="2" destOrd="0" presId="urn:microsoft.com/office/officeart/2005/8/layout/process5#1"/>
    <dgm:cxn modelId="{5E041A91-55E3-4809-A9AF-813B328EB4BC}" type="presParOf" srcId="{510355C3-90D6-4637-AE6A-9C212F1177C0}" destId="{92A2CAFE-F6B1-4C34-8F94-E641C05BD7AD}" srcOrd="3" destOrd="0" presId="urn:microsoft.com/office/officeart/2005/8/layout/process5#1"/>
    <dgm:cxn modelId="{05DF5AAB-67D6-4A11-9D2E-19D2B2387FC7}" type="presParOf" srcId="{92A2CAFE-F6B1-4C34-8F94-E641C05BD7AD}" destId="{C9E7479B-C0B5-4369-A97B-D882992FBD6E}" srcOrd="0" destOrd="0" presId="urn:microsoft.com/office/officeart/2005/8/layout/process5#1"/>
    <dgm:cxn modelId="{325D07D4-11EF-4170-97EB-E71EDBCDAF3B}" type="presParOf" srcId="{510355C3-90D6-4637-AE6A-9C212F1177C0}" destId="{099696A6-D707-4B65-AF52-74E5322D8C77}" srcOrd="4" destOrd="0" presId="urn:microsoft.com/office/officeart/2005/8/layout/process5#1"/>
    <dgm:cxn modelId="{DD6DDFA1-1768-4AD3-B15A-80EC0C45C110}" type="presParOf" srcId="{510355C3-90D6-4637-AE6A-9C212F1177C0}" destId="{C2379C69-082A-45D4-8FF2-8F25326DCFBE}" srcOrd="5" destOrd="0" presId="urn:microsoft.com/office/officeart/2005/8/layout/process5#1"/>
    <dgm:cxn modelId="{D7056D7E-F5FB-441A-B304-C8ECF116EC9D}" type="presParOf" srcId="{C2379C69-082A-45D4-8FF2-8F25326DCFBE}" destId="{1B99AA44-BA47-4F92-A0CB-031F3A206D0D}" srcOrd="0" destOrd="0" presId="urn:microsoft.com/office/officeart/2005/8/layout/process5#1"/>
    <dgm:cxn modelId="{C18A8D12-6762-486B-B7D0-5D4798EBDD58}" type="presParOf" srcId="{510355C3-90D6-4637-AE6A-9C212F1177C0}" destId="{A8D6BBAA-76F0-47E0-A5C6-48B98299F64F}" srcOrd="6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3BE9D3-679D-4C50-94CF-FF93A820584D}" type="doc">
      <dgm:prSet loTypeId="urn:microsoft.com/office/officeart/2005/8/layout/process5#1" loCatId="process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CEA7906F-6A4F-4933-89E6-35052C6816CA}">
      <dgm:prSet phldrT="[Text]"/>
      <dgm:spPr>
        <a:solidFill>
          <a:srgbClr val="FFC000"/>
        </a:solidFill>
      </dgm:spPr>
      <dgm:t>
        <a:bodyPr/>
        <a:lstStyle/>
        <a:p>
          <a:r>
            <a:rPr lang="en-US" dirty="0"/>
            <a:t>Detection Metrics Analysis</a:t>
          </a:r>
        </a:p>
      </dgm:t>
    </dgm:pt>
    <dgm:pt modelId="{9314C36C-9FE0-4C29-8256-F90315BCC0E9}" type="parTrans" cxnId="{E575C996-3AA1-40AD-A447-B0227DE992AD}">
      <dgm:prSet/>
      <dgm:spPr/>
      <dgm:t>
        <a:bodyPr/>
        <a:lstStyle/>
        <a:p>
          <a:endParaRPr lang="en-US"/>
        </a:p>
      </dgm:t>
    </dgm:pt>
    <dgm:pt modelId="{CC52104E-7378-4A9B-89B1-404586C71ADE}" type="sibTrans" cxnId="{E575C996-3AA1-40AD-A447-B0227DE992AD}">
      <dgm:prSet/>
      <dgm:spPr/>
      <dgm:t>
        <a:bodyPr/>
        <a:lstStyle/>
        <a:p>
          <a:endParaRPr lang="en-US"/>
        </a:p>
      </dgm:t>
    </dgm:pt>
    <dgm:pt modelId="{D77F582D-2187-461A-83FE-37DD2557BE3F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Feature Selection and Data Analysis </a:t>
          </a:r>
        </a:p>
      </dgm:t>
    </dgm:pt>
    <dgm:pt modelId="{570FC0FC-98FF-4F5A-9F6C-5FB9F4129DF8}" type="parTrans" cxnId="{D10917B3-6B75-4B39-8F03-52C6DAA884F6}">
      <dgm:prSet/>
      <dgm:spPr/>
      <dgm:t>
        <a:bodyPr/>
        <a:lstStyle/>
        <a:p>
          <a:endParaRPr lang="en-US"/>
        </a:p>
      </dgm:t>
    </dgm:pt>
    <dgm:pt modelId="{2E563EC0-87F4-4656-B0A2-1E4525D5C80E}" type="sibTrans" cxnId="{D10917B3-6B75-4B39-8F03-52C6DAA884F6}">
      <dgm:prSet/>
      <dgm:spPr/>
      <dgm:t>
        <a:bodyPr/>
        <a:lstStyle/>
        <a:p>
          <a:endParaRPr lang="en-US"/>
        </a:p>
      </dgm:t>
    </dgm:pt>
    <dgm:pt modelId="{34FD5548-91B8-48F0-B7D6-E0D272A3C0D7}">
      <dgm:prSet/>
      <dgm:spPr>
        <a:solidFill>
          <a:srgbClr val="00B050"/>
        </a:solidFill>
      </dgm:spPr>
      <dgm:t>
        <a:bodyPr/>
        <a:lstStyle/>
        <a:p>
          <a:r>
            <a:rPr lang="en-US" dirty="0"/>
            <a:t>Training SVM  Classifier</a:t>
          </a:r>
        </a:p>
      </dgm:t>
    </dgm:pt>
    <dgm:pt modelId="{C9E1A537-DE4A-4911-BF66-7BEFEFB1BB1B}" type="parTrans" cxnId="{B0D7584C-F129-4C48-B38B-0BB10ACBDE82}">
      <dgm:prSet/>
      <dgm:spPr/>
      <dgm:t>
        <a:bodyPr/>
        <a:lstStyle/>
        <a:p>
          <a:endParaRPr lang="en-US"/>
        </a:p>
      </dgm:t>
    </dgm:pt>
    <dgm:pt modelId="{A7E61DFA-AE7D-4A30-88D1-B1A9E3AF692F}" type="sibTrans" cxnId="{B0D7584C-F129-4C48-B38B-0BB10ACBDE82}">
      <dgm:prSet/>
      <dgm:spPr/>
      <dgm:t>
        <a:bodyPr/>
        <a:lstStyle/>
        <a:p>
          <a:endParaRPr lang="en-US"/>
        </a:p>
      </dgm:t>
    </dgm:pt>
    <dgm:pt modelId="{EE5C4E26-3016-4495-9646-9BCA429B3398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Accuracy Metrics Analysis</a:t>
          </a:r>
        </a:p>
      </dgm:t>
    </dgm:pt>
    <dgm:pt modelId="{52C3D3B3-E596-4582-8031-FF8873FFBA05}" type="parTrans" cxnId="{2046C86E-8909-4F64-A337-307B5668895C}">
      <dgm:prSet/>
      <dgm:spPr/>
      <dgm:t>
        <a:bodyPr/>
        <a:lstStyle/>
        <a:p>
          <a:endParaRPr lang="en-US"/>
        </a:p>
      </dgm:t>
    </dgm:pt>
    <dgm:pt modelId="{8C5331E7-7C57-4A27-AE85-4EA9331D7E6F}" type="sibTrans" cxnId="{2046C86E-8909-4F64-A337-307B5668895C}">
      <dgm:prSet/>
      <dgm:spPr/>
      <dgm:t>
        <a:bodyPr/>
        <a:lstStyle/>
        <a:p>
          <a:endParaRPr lang="en-US"/>
        </a:p>
      </dgm:t>
    </dgm:pt>
    <dgm:pt modelId="{C780D475-DB87-4962-BC9E-056BC14064BF}">
      <dgm:prSet phldrT="[Text]"/>
      <dgm:spPr/>
      <dgm:t>
        <a:bodyPr/>
        <a:lstStyle/>
        <a:p>
          <a:r>
            <a:rPr lang="en-US" dirty="0"/>
            <a:t>Data Pre-Processing and Feature Extraction</a:t>
          </a:r>
        </a:p>
      </dgm:t>
    </dgm:pt>
    <dgm:pt modelId="{D72C623F-0E78-43F4-BBE2-D22EA81B177F}" type="sibTrans" cxnId="{62A8947D-77AC-42B1-830E-9D7F2BDA2B94}">
      <dgm:prSet/>
      <dgm:spPr/>
      <dgm:t>
        <a:bodyPr/>
        <a:lstStyle/>
        <a:p>
          <a:endParaRPr lang="en-US"/>
        </a:p>
      </dgm:t>
    </dgm:pt>
    <dgm:pt modelId="{6609ECD1-3D50-4D19-BC8F-B503C8BA157F}" type="parTrans" cxnId="{62A8947D-77AC-42B1-830E-9D7F2BDA2B94}">
      <dgm:prSet/>
      <dgm:spPr/>
      <dgm:t>
        <a:bodyPr/>
        <a:lstStyle/>
        <a:p>
          <a:endParaRPr lang="en-US"/>
        </a:p>
      </dgm:t>
    </dgm:pt>
    <dgm:pt modelId="{510355C3-90D6-4637-AE6A-9C212F1177C0}" type="pres">
      <dgm:prSet presAssocID="{903BE9D3-679D-4C50-94CF-FF93A820584D}" presName="diagram" presStyleCnt="0">
        <dgm:presLayoutVars>
          <dgm:dir/>
          <dgm:resizeHandles val="exact"/>
        </dgm:presLayoutVars>
      </dgm:prSet>
      <dgm:spPr/>
    </dgm:pt>
    <dgm:pt modelId="{A5B02CFD-A1CB-44BC-AF6B-30D134578ADA}" type="pres">
      <dgm:prSet presAssocID="{C780D475-DB87-4962-BC9E-056BC14064BF}" presName="node" presStyleLbl="node1" presStyleIdx="0" presStyleCnt="5">
        <dgm:presLayoutVars>
          <dgm:bulletEnabled val="1"/>
        </dgm:presLayoutVars>
      </dgm:prSet>
      <dgm:spPr/>
    </dgm:pt>
    <dgm:pt modelId="{78DBDF3E-D499-423D-AA4C-48DBC381E477}" type="pres">
      <dgm:prSet presAssocID="{D72C623F-0E78-43F4-BBE2-D22EA81B177F}" presName="sibTrans" presStyleLbl="sibTrans2D1" presStyleIdx="0" presStyleCnt="4"/>
      <dgm:spPr/>
    </dgm:pt>
    <dgm:pt modelId="{1D4FAFA2-F482-48E4-9CEB-8F0E3AE466C3}" type="pres">
      <dgm:prSet presAssocID="{D72C623F-0E78-43F4-BBE2-D22EA81B177F}" presName="connectorText" presStyleLbl="sibTrans2D1" presStyleIdx="0" presStyleCnt="4"/>
      <dgm:spPr/>
    </dgm:pt>
    <dgm:pt modelId="{8F208053-2950-487D-8183-BE99053A4615}" type="pres">
      <dgm:prSet presAssocID="{CEA7906F-6A4F-4933-89E6-35052C6816CA}" presName="node" presStyleLbl="node1" presStyleIdx="1" presStyleCnt="5">
        <dgm:presLayoutVars>
          <dgm:bulletEnabled val="1"/>
        </dgm:presLayoutVars>
      </dgm:prSet>
      <dgm:spPr/>
    </dgm:pt>
    <dgm:pt modelId="{92A2CAFE-F6B1-4C34-8F94-E641C05BD7AD}" type="pres">
      <dgm:prSet presAssocID="{CC52104E-7378-4A9B-89B1-404586C71ADE}" presName="sibTrans" presStyleLbl="sibTrans2D1" presStyleIdx="1" presStyleCnt="4"/>
      <dgm:spPr/>
    </dgm:pt>
    <dgm:pt modelId="{C9E7479B-C0B5-4369-A97B-D882992FBD6E}" type="pres">
      <dgm:prSet presAssocID="{CC52104E-7378-4A9B-89B1-404586C71ADE}" presName="connectorText" presStyleLbl="sibTrans2D1" presStyleIdx="1" presStyleCnt="4"/>
      <dgm:spPr/>
    </dgm:pt>
    <dgm:pt modelId="{29E1A4E1-B4D2-4295-84B3-7DD8124E5B6E}" type="pres">
      <dgm:prSet presAssocID="{D77F582D-2187-461A-83FE-37DD2557BE3F}" presName="node" presStyleLbl="node1" presStyleIdx="2" presStyleCnt="5">
        <dgm:presLayoutVars>
          <dgm:bulletEnabled val="1"/>
        </dgm:presLayoutVars>
      </dgm:prSet>
      <dgm:spPr/>
    </dgm:pt>
    <dgm:pt modelId="{CA5B3452-7C24-4C32-987E-FA2655B31DE4}" type="pres">
      <dgm:prSet presAssocID="{2E563EC0-87F4-4656-B0A2-1E4525D5C80E}" presName="sibTrans" presStyleLbl="sibTrans2D1" presStyleIdx="2" presStyleCnt="4"/>
      <dgm:spPr/>
    </dgm:pt>
    <dgm:pt modelId="{0454A523-06F7-4B54-A4FD-1A278BCC1B48}" type="pres">
      <dgm:prSet presAssocID="{2E563EC0-87F4-4656-B0A2-1E4525D5C80E}" presName="connectorText" presStyleLbl="sibTrans2D1" presStyleIdx="2" presStyleCnt="4"/>
      <dgm:spPr/>
    </dgm:pt>
    <dgm:pt modelId="{099696A6-D707-4B65-AF52-74E5322D8C77}" type="pres">
      <dgm:prSet presAssocID="{34FD5548-91B8-48F0-B7D6-E0D272A3C0D7}" presName="node" presStyleLbl="node1" presStyleIdx="3" presStyleCnt="5">
        <dgm:presLayoutVars>
          <dgm:bulletEnabled val="1"/>
        </dgm:presLayoutVars>
      </dgm:prSet>
      <dgm:spPr/>
    </dgm:pt>
    <dgm:pt modelId="{C2379C69-082A-45D4-8FF2-8F25326DCFBE}" type="pres">
      <dgm:prSet presAssocID="{A7E61DFA-AE7D-4A30-88D1-B1A9E3AF692F}" presName="sibTrans" presStyleLbl="sibTrans2D1" presStyleIdx="3" presStyleCnt="4"/>
      <dgm:spPr/>
    </dgm:pt>
    <dgm:pt modelId="{1B99AA44-BA47-4F92-A0CB-031F3A206D0D}" type="pres">
      <dgm:prSet presAssocID="{A7E61DFA-AE7D-4A30-88D1-B1A9E3AF692F}" presName="connectorText" presStyleLbl="sibTrans2D1" presStyleIdx="3" presStyleCnt="4"/>
      <dgm:spPr/>
    </dgm:pt>
    <dgm:pt modelId="{A8D6BBAA-76F0-47E0-A5C6-48B98299F64F}" type="pres">
      <dgm:prSet presAssocID="{EE5C4E26-3016-4495-9646-9BCA429B3398}" presName="node" presStyleLbl="node1" presStyleIdx="4" presStyleCnt="5">
        <dgm:presLayoutVars>
          <dgm:bulletEnabled val="1"/>
        </dgm:presLayoutVars>
      </dgm:prSet>
      <dgm:spPr/>
    </dgm:pt>
  </dgm:ptLst>
  <dgm:cxnLst>
    <dgm:cxn modelId="{A857EE3D-6B92-4E18-95C3-8DCF9007F53B}" type="presOf" srcId="{2E563EC0-87F4-4656-B0A2-1E4525D5C80E}" destId="{CA5B3452-7C24-4C32-987E-FA2655B31DE4}" srcOrd="0" destOrd="0" presId="urn:microsoft.com/office/officeart/2005/8/layout/process5#1"/>
    <dgm:cxn modelId="{B8676E42-1505-4009-B853-F8A1231C1FF3}" type="presOf" srcId="{CC52104E-7378-4A9B-89B1-404586C71ADE}" destId="{92A2CAFE-F6B1-4C34-8F94-E641C05BD7AD}" srcOrd="0" destOrd="0" presId="urn:microsoft.com/office/officeart/2005/8/layout/process5#1"/>
    <dgm:cxn modelId="{5064BC42-3065-416F-8811-8578BE5D685B}" type="presOf" srcId="{CEA7906F-6A4F-4933-89E6-35052C6816CA}" destId="{8F208053-2950-487D-8183-BE99053A4615}" srcOrd="0" destOrd="0" presId="urn:microsoft.com/office/officeart/2005/8/layout/process5#1"/>
    <dgm:cxn modelId="{B0D7584C-F129-4C48-B38B-0BB10ACBDE82}" srcId="{903BE9D3-679D-4C50-94CF-FF93A820584D}" destId="{34FD5548-91B8-48F0-B7D6-E0D272A3C0D7}" srcOrd="3" destOrd="0" parTransId="{C9E1A537-DE4A-4911-BF66-7BEFEFB1BB1B}" sibTransId="{A7E61DFA-AE7D-4A30-88D1-B1A9E3AF692F}"/>
    <dgm:cxn modelId="{2046C86E-8909-4F64-A337-307B5668895C}" srcId="{903BE9D3-679D-4C50-94CF-FF93A820584D}" destId="{EE5C4E26-3016-4495-9646-9BCA429B3398}" srcOrd="4" destOrd="0" parTransId="{52C3D3B3-E596-4582-8031-FF8873FFBA05}" sibTransId="{8C5331E7-7C57-4A27-AE85-4EA9331D7E6F}"/>
    <dgm:cxn modelId="{D0A7D476-F147-43F5-850F-0C7A30722857}" type="presOf" srcId="{903BE9D3-679D-4C50-94CF-FF93A820584D}" destId="{510355C3-90D6-4637-AE6A-9C212F1177C0}" srcOrd="0" destOrd="0" presId="urn:microsoft.com/office/officeart/2005/8/layout/process5#1"/>
    <dgm:cxn modelId="{6B7E6258-FBBB-445E-AD81-670DB77CE654}" type="presOf" srcId="{C780D475-DB87-4962-BC9E-056BC14064BF}" destId="{A5B02CFD-A1CB-44BC-AF6B-30D134578ADA}" srcOrd="0" destOrd="0" presId="urn:microsoft.com/office/officeart/2005/8/layout/process5#1"/>
    <dgm:cxn modelId="{62A8947D-77AC-42B1-830E-9D7F2BDA2B94}" srcId="{903BE9D3-679D-4C50-94CF-FF93A820584D}" destId="{C780D475-DB87-4962-BC9E-056BC14064BF}" srcOrd="0" destOrd="0" parTransId="{6609ECD1-3D50-4D19-BC8F-B503C8BA157F}" sibTransId="{D72C623F-0E78-43F4-BBE2-D22EA81B177F}"/>
    <dgm:cxn modelId="{E575C996-3AA1-40AD-A447-B0227DE992AD}" srcId="{903BE9D3-679D-4C50-94CF-FF93A820584D}" destId="{CEA7906F-6A4F-4933-89E6-35052C6816CA}" srcOrd="1" destOrd="0" parTransId="{9314C36C-9FE0-4C29-8256-F90315BCC0E9}" sibTransId="{CC52104E-7378-4A9B-89B1-404586C71ADE}"/>
    <dgm:cxn modelId="{E41653A2-381C-4A03-BFC2-0546EB361095}" type="presOf" srcId="{D72C623F-0E78-43F4-BBE2-D22EA81B177F}" destId="{1D4FAFA2-F482-48E4-9CEB-8F0E3AE466C3}" srcOrd="1" destOrd="0" presId="urn:microsoft.com/office/officeart/2005/8/layout/process5#1"/>
    <dgm:cxn modelId="{AF2D71A4-2AEE-40BF-AFB3-D7DB68161FA4}" type="presOf" srcId="{A7E61DFA-AE7D-4A30-88D1-B1A9E3AF692F}" destId="{1B99AA44-BA47-4F92-A0CB-031F3A206D0D}" srcOrd="1" destOrd="0" presId="urn:microsoft.com/office/officeart/2005/8/layout/process5#1"/>
    <dgm:cxn modelId="{D10917B3-6B75-4B39-8F03-52C6DAA884F6}" srcId="{903BE9D3-679D-4C50-94CF-FF93A820584D}" destId="{D77F582D-2187-461A-83FE-37DD2557BE3F}" srcOrd="2" destOrd="0" parTransId="{570FC0FC-98FF-4F5A-9F6C-5FB9F4129DF8}" sibTransId="{2E563EC0-87F4-4656-B0A2-1E4525D5C80E}"/>
    <dgm:cxn modelId="{67D6D7B7-4418-44B0-AB9F-50D136F89068}" type="presOf" srcId="{EE5C4E26-3016-4495-9646-9BCA429B3398}" destId="{A8D6BBAA-76F0-47E0-A5C6-48B98299F64F}" srcOrd="0" destOrd="0" presId="urn:microsoft.com/office/officeart/2005/8/layout/process5#1"/>
    <dgm:cxn modelId="{E35578C9-38CA-4B2A-87F2-3DCF64DD8FC7}" type="presOf" srcId="{CC52104E-7378-4A9B-89B1-404586C71ADE}" destId="{C9E7479B-C0B5-4369-A97B-D882992FBD6E}" srcOrd="1" destOrd="0" presId="urn:microsoft.com/office/officeart/2005/8/layout/process5#1"/>
    <dgm:cxn modelId="{B7FAD5D5-3E15-4621-85FA-0C23B66DFEC1}" type="presOf" srcId="{34FD5548-91B8-48F0-B7D6-E0D272A3C0D7}" destId="{099696A6-D707-4B65-AF52-74E5322D8C77}" srcOrd="0" destOrd="0" presId="urn:microsoft.com/office/officeart/2005/8/layout/process5#1"/>
    <dgm:cxn modelId="{EA64B6DC-BA9E-479C-8A51-0858159BF5D1}" type="presOf" srcId="{D72C623F-0E78-43F4-BBE2-D22EA81B177F}" destId="{78DBDF3E-D499-423D-AA4C-48DBC381E477}" srcOrd="0" destOrd="0" presId="urn:microsoft.com/office/officeart/2005/8/layout/process5#1"/>
    <dgm:cxn modelId="{D82944E5-43F4-43F8-8D39-BD8FB6446F3D}" type="presOf" srcId="{2E563EC0-87F4-4656-B0A2-1E4525D5C80E}" destId="{0454A523-06F7-4B54-A4FD-1A278BCC1B48}" srcOrd="1" destOrd="0" presId="urn:microsoft.com/office/officeart/2005/8/layout/process5#1"/>
    <dgm:cxn modelId="{D46343E7-88B6-403D-8249-B800812BC7B4}" type="presOf" srcId="{A7E61DFA-AE7D-4A30-88D1-B1A9E3AF692F}" destId="{C2379C69-082A-45D4-8FF2-8F25326DCFBE}" srcOrd="0" destOrd="0" presId="urn:microsoft.com/office/officeart/2005/8/layout/process5#1"/>
    <dgm:cxn modelId="{A77390F4-45C2-4BA0-B971-015D412C1452}" type="presOf" srcId="{D77F582D-2187-461A-83FE-37DD2557BE3F}" destId="{29E1A4E1-B4D2-4295-84B3-7DD8124E5B6E}" srcOrd="0" destOrd="0" presId="urn:microsoft.com/office/officeart/2005/8/layout/process5#1"/>
    <dgm:cxn modelId="{E1019405-249E-4C2F-B42B-3C2E5F1CD629}" type="presParOf" srcId="{510355C3-90D6-4637-AE6A-9C212F1177C0}" destId="{A5B02CFD-A1CB-44BC-AF6B-30D134578ADA}" srcOrd="0" destOrd="0" presId="urn:microsoft.com/office/officeart/2005/8/layout/process5#1"/>
    <dgm:cxn modelId="{33B6D930-B4EF-43B9-A47B-721F3D888339}" type="presParOf" srcId="{510355C3-90D6-4637-AE6A-9C212F1177C0}" destId="{78DBDF3E-D499-423D-AA4C-48DBC381E477}" srcOrd="1" destOrd="0" presId="urn:microsoft.com/office/officeart/2005/8/layout/process5#1"/>
    <dgm:cxn modelId="{2A8F3DAB-C798-4D4D-A128-11CBC0974C9D}" type="presParOf" srcId="{78DBDF3E-D499-423D-AA4C-48DBC381E477}" destId="{1D4FAFA2-F482-48E4-9CEB-8F0E3AE466C3}" srcOrd="0" destOrd="0" presId="urn:microsoft.com/office/officeart/2005/8/layout/process5#1"/>
    <dgm:cxn modelId="{5827A438-46E4-4793-870B-F09DF3434303}" type="presParOf" srcId="{510355C3-90D6-4637-AE6A-9C212F1177C0}" destId="{8F208053-2950-487D-8183-BE99053A4615}" srcOrd="2" destOrd="0" presId="urn:microsoft.com/office/officeart/2005/8/layout/process5#1"/>
    <dgm:cxn modelId="{C107BC2D-F4C0-407B-80A3-743A440A9E72}" type="presParOf" srcId="{510355C3-90D6-4637-AE6A-9C212F1177C0}" destId="{92A2CAFE-F6B1-4C34-8F94-E641C05BD7AD}" srcOrd="3" destOrd="0" presId="urn:microsoft.com/office/officeart/2005/8/layout/process5#1"/>
    <dgm:cxn modelId="{A1C69E33-749A-4DFD-BB86-C16BDD0390C7}" type="presParOf" srcId="{92A2CAFE-F6B1-4C34-8F94-E641C05BD7AD}" destId="{C9E7479B-C0B5-4369-A97B-D882992FBD6E}" srcOrd="0" destOrd="0" presId="urn:microsoft.com/office/officeart/2005/8/layout/process5#1"/>
    <dgm:cxn modelId="{677DDF4E-FBF9-4FC9-9DEC-F07F609D5A5A}" type="presParOf" srcId="{510355C3-90D6-4637-AE6A-9C212F1177C0}" destId="{29E1A4E1-B4D2-4295-84B3-7DD8124E5B6E}" srcOrd="4" destOrd="0" presId="urn:microsoft.com/office/officeart/2005/8/layout/process5#1"/>
    <dgm:cxn modelId="{8E1B73C4-9FBB-4B6D-8E17-F94CF169349C}" type="presParOf" srcId="{510355C3-90D6-4637-AE6A-9C212F1177C0}" destId="{CA5B3452-7C24-4C32-987E-FA2655B31DE4}" srcOrd="5" destOrd="0" presId="urn:microsoft.com/office/officeart/2005/8/layout/process5#1"/>
    <dgm:cxn modelId="{63B95931-9B58-47F5-A8EB-4B993A6E2E6E}" type="presParOf" srcId="{CA5B3452-7C24-4C32-987E-FA2655B31DE4}" destId="{0454A523-06F7-4B54-A4FD-1A278BCC1B48}" srcOrd="0" destOrd="0" presId="urn:microsoft.com/office/officeart/2005/8/layout/process5#1"/>
    <dgm:cxn modelId="{6264663F-BDFB-46D2-AF34-0C601B3956AE}" type="presParOf" srcId="{510355C3-90D6-4637-AE6A-9C212F1177C0}" destId="{099696A6-D707-4B65-AF52-74E5322D8C77}" srcOrd="6" destOrd="0" presId="urn:microsoft.com/office/officeart/2005/8/layout/process5#1"/>
    <dgm:cxn modelId="{4982E25A-38B3-4F25-8C0E-C30271FBCBA1}" type="presParOf" srcId="{510355C3-90D6-4637-AE6A-9C212F1177C0}" destId="{C2379C69-082A-45D4-8FF2-8F25326DCFBE}" srcOrd="7" destOrd="0" presId="urn:microsoft.com/office/officeart/2005/8/layout/process5#1"/>
    <dgm:cxn modelId="{8AD32B94-1B0A-4D49-AFDC-8B605FA33E24}" type="presParOf" srcId="{C2379C69-082A-45D4-8FF2-8F25326DCFBE}" destId="{1B99AA44-BA47-4F92-A0CB-031F3A206D0D}" srcOrd="0" destOrd="0" presId="urn:microsoft.com/office/officeart/2005/8/layout/process5#1"/>
    <dgm:cxn modelId="{4F846712-95DB-4731-96EB-49314F820C86}" type="presParOf" srcId="{510355C3-90D6-4637-AE6A-9C212F1177C0}" destId="{A8D6BBAA-76F0-47E0-A5C6-48B98299F64F}" srcOrd="8" destOrd="0" presId="urn:microsoft.com/office/officeart/2005/8/layout/process5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02CFD-A1CB-44BC-AF6B-30D134578ADA}">
      <dsp:nvSpPr>
        <dsp:cNvPr id="0" name=""/>
        <dsp:cNvSpPr/>
      </dsp:nvSpPr>
      <dsp:spPr bwMode="white">
        <a:xfrm>
          <a:off x="5782" y="778353"/>
          <a:ext cx="1798193" cy="107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Raw ECG Signal</a:t>
          </a:r>
        </a:p>
      </dsp:txBody>
      <dsp:txXfrm>
        <a:off x="5782" y="778353"/>
        <a:ext cx="1798193" cy="1078916"/>
      </dsp:txXfrm>
    </dsp:sp>
    <dsp:sp modelId="{78DBDF3E-D499-423D-AA4C-48DBC381E477}">
      <dsp:nvSpPr>
        <dsp:cNvPr id="0" name=""/>
        <dsp:cNvSpPr/>
      </dsp:nvSpPr>
      <dsp:spPr bwMode="white">
        <a:xfrm>
          <a:off x="1973005" y="1094836"/>
          <a:ext cx="381217" cy="445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1973005" y="1094836"/>
        <a:ext cx="381217" cy="445952"/>
      </dsp:txXfrm>
    </dsp:sp>
    <dsp:sp modelId="{8F208053-2950-487D-8183-BE99053A4615}">
      <dsp:nvSpPr>
        <dsp:cNvPr id="0" name=""/>
        <dsp:cNvSpPr/>
      </dsp:nvSpPr>
      <dsp:spPr bwMode="white">
        <a:xfrm>
          <a:off x="2523253" y="778353"/>
          <a:ext cx="1798193" cy="1078916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Pre-processing</a:t>
          </a:r>
        </a:p>
      </dsp:txBody>
      <dsp:txXfrm>
        <a:off x="2523253" y="778353"/>
        <a:ext cx="1798193" cy="1078916"/>
      </dsp:txXfrm>
    </dsp:sp>
    <dsp:sp modelId="{92A2CAFE-F6B1-4C34-8F94-E641C05BD7AD}">
      <dsp:nvSpPr>
        <dsp:cNvPr id="0" name=""/>
        <dsp:cNvSpPr/>
      </dsp:nvSpPr>
      <dsp:spPr bwMode="white">
        <a:xfrm>
          <a:off x="4490476" y="1094836"/>
          <a:ext cx="381217" cy="445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4490476" y="1094836"/>
        <a:ext cx="381217" cy="445952"/>
      </dsp:txXfrm>
    </dsp:sp>
    <dsp:sp modelId="{29E1A4E1-B4D2-4295-84B3-7DD8124E5B6E}">
      <dsp:nvSpPr>
        <dsp:cNvPr id="0" name=""/>
        <dsp:cNvSpPr/>
      </dsp:nvSpPr>
      <dsp:spPr bwMode="white">
        <a:xfrm>
          <a:off x="5040723" y="778353"/>
          <a:ext cx="1798193" cy="1078916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Feature Enhancement</a:t>
          </a:r>
        </a:p>
      </dsp:txBody>
      <dsp:txXfrm>
        <a:off x="5040723" y="778353"/>
        <a:ext cx="1798193" cy="1078916"/>
      </dsp:txXfrm>
    </dsp:sp>
    <dsp:sp modelId="{CA5B3452-7C24-4C32-987E-FA2655B31DE4}">
      <dsp:nvSpPr>
        <dsp:cNvPr id="0" name=""/>
        <dsp:cNvSpPr/>
      </dsp:nvSpPr>
      <dsp:spPr bwMode="white">
        <a:xfrm>
          <a:off x="7007947" y="1094836"/>
          <a:ext cx="381217" cy="445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007947" y="1094836"/>
        <a:ext cx="381217" cy="445952"/>
      </dsp:txXfrm>
    </dsp:sp>
    <dsp:sp modelId="{099696A6-D707-4B65-AF52-74E5322D8C77}">
      <dsp:nvSpPr>
        <dsp:cNvPr id="0" name=""/>
        <dsp:cNvSpPr/>
      </dsp:nvSpPr>
      <dsp:spPr bwMode="white">
        <a:xfrm>
          <a:off x="7558194" y="778353"/>
          <a:ext cx="1798193" cy="1078916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Threshold-Based Detection</a:t>
          </a:r>
        </a:p>
      </dsp:txBody>
      <dsp:txXfrm>
        <a:off x="7558194" y="778353"/>
        <a:ext cx="1798193" cy="1078916"/>
      </dsp:txXfrm>
    </dsp:sp>
    <dsp:sp modelId="{C2379C69-082A-45D4-8FF2-8F25326DCFBE}">
      <dsp:nvSpPr>
        <dsp:cNvPr id="0" name=""/>
        <dsp:cNvSpPr/>
      </dsp:nvSpPr>
      <dsp:spPr bwMode="white">
        <a:xfrm>
          <a:off x="9525418" y="1094836"/>
          <a:ext cx="381217" cy="445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9525418" y="1094836"/>
        <a:ext cx="381217" cy="445952"/>
      </dsp:txXfrm>
    </dsp:sp>
    <dsp:sp modelId="{A8D6BBAA-76F0-47E0-A5C6-48B98299F64F}">
      <dsp:nvSpPr>
        <dsp:cNvPr id="0" name=""/>
        <dsp:cNvSpPr/>
      </dsp:nvSpPr>
      <dsp:spPr bwMode="white">
        <a:xfrm>
          <a:off x="10075665" y="778353"/>
          <a:ext cx="1798193" cy="1078916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Detected QRS</a:t>
          </a:r>
        </a:p>
      </dsp:txBody>
      <dsp:txXfrm>
        <a:off x="10075665" y="778353"/>
        <a:ext cx="1798193" cy="1078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02CFD-A1CB-44BC-AF6B-30D134578ADA}">
      <dsp:nvSpPr>
        <dsp:cNvPr id="0" name=""/>
        <dsp:cNvSpPr/>
      </dsp:nvSpPr>
      <dsp:spPr bwMode="white">
        <a:xfrm>
          <a:off x="12720" y="635250"/>
          <a:ext cx="2275206" cy="1365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39" tIns="91439" rIns="91439" bIns="91439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Raw ECG Signal</a:t>
          </a:r>
        </a:p>
      </dsp:txBody>
      <dsp:txXfrm>
        <a:off x="12720" y="635250"/>
        <a:ext cx="2275206" cy="1365124"/>
      </dsp:txXfrm>
    </dsp:sp>
    <dsp:sp modelId="{78DBDF3E-D499-423D-AA4C-48DBC381E477}">
      <dsp:nvSpPr>
        <dsp:cNvPr id="0" name=""/>
        <dsp:cNvSpPr/>
      </dsp:nvSpPr>
      <dsp:spPr bwMode="white">
        <a:xfrm>
          <a:off x="2501796" y="1035686"/>
          <a:ext cx="482344" cy="564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2501796" y="1035686"/>
        <a:ext cx="482344" cy="564251"/>
      </dsp:txXfrm>
    </dsp:sp>
    <dsp:sp modelId="{8F208053-2950-487D-8183-BE99053A4615}">
      <dsp:nvSpPr>
        <dsp:cNvPr id="0" name=""/>
        <dsp:cNvSpPr/>
      </dsp:nvSpPr>
      <dsp:spPr bwMode="white">
        <a:xfrm>
          <a:off x="3198009" y="635250"/>
          <a:ext cx="2275206" cy="1365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39" tIns="91439" rIns="91439" bIns="91439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Pre-processing</a:t>
          </a:r>
        </a:p>
      </dsp:txBody>
      <dsp:txXfrm>
        <a:off x="3198009" y="635250"/>
        <a:ext cx="2275206" cy="1365124"/>
      </dsp:txXfrm>
    </dsp:sp>
    <dsp:sp modelId="{92A2CAFE-F6B1-4C34-8F94-E641C05BD7AD}">
      <dsp:nvSpPr>
        <dsp:cNvPr id="0" name=""/>
        <dsp:cNvSpPr/>
      </dsp:nvSpPr>
      <dsp:spPr bwMode="white">
        <a:xfrm>
          <a:off x="5687084" y="1035686"/>
          <a:ext cx="482344" cy="564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2">
          <a:schemeClr val="accent3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687084" y="1035686"/>
        <a:ext cx="482344" cy="564251"/>
      </dsp:txXfrm>
    </dsp:sp>
    <dsp:sp modelId="{099696A6-D707-4B65-AF52-74E5322D8C77}">
      <dsp:nvSpPr>
        <dsp:cNvPr id="0" name=""/>
        <dsp:cNvSpPr/>
      </dsp:nvSpPr>
      <dsp:spPr bwMode="white">
        <a:xfrm>
          <a:off x="6383297" y="635250"/>
          <a:ext cx="2275206" cy="1365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39" tIns="91439" rIns="91439" bIns="91439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3600" kern="1200" dirty="0"/>
            <a:t>Wavelet NeighBlock Denoising</a:t>
          </a:r>
        </a:p>
      </dsp:txBody>
      <dsp:txXfrm>
        <a:off x="6383297" y="635250"/>
        <a:ext cx="2275206" cy="1365124"/>
      </dsp:txXfrm>
    </dsp:sp>
    <dsp:sp modelId="{C2379C69-082A-45D4-8FF2-8F25326DCFBE}">
      <dsp:nvSpPr>
        <dsp:cNvPr id="0" name=""/>
        <dsp:cNvSpPr/>
      </dsp:nvSpPr>
      <dsp:spPr bwMode="white">
        <a:xfrm>
          <a:off x="8872373" y="1035686"/>
          <a:ext cx="482344" cy="5642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hemeClr val="lt1">
            <a:hueOff val="0"/>
            <a:satOff val="0"/>
            <a:lumOff val="0"/>
            <a:alpha val="100000"/>
          </a:schemeClr>
        </a:lnRef>
        <a:fillRef idx="2">
          <a:schemeClr val="accent4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8872373" y="1035686"/>
        <a:ext cx="482344" cy="564251"/>
      </dsp:txXfrm>
    </dsp:sp>
    <dsp:sp modelId="{A8D6BBAA-76F0-47E0-A5C6-48B98299F64F}">
      <dsp:nvSpPr>
        <dsp:cNvPr id="0" name=""/>
        <dsp:cNvSpPr/>
      </dsp:nvSpPr>
      <dsp:spPr bwMode="white">
        <a:xfrm>
          <a:off x="9568586" y="635250"/>
          <a:ext cx="2275206" cy="136512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60000"/>
                <a:satMod val="105000"/>
                <a:lumMod val="10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65000"/>
                <a:satMod val="10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70000"/>
                <a:satMod val="100000"/>
                <a:lumMod val="100000"/>
              </a:schemeClr>
            </a:gs>
          </a:gsLst>
          <a:lin ang="5400000" scaled="0"/>
        </a:gradFill>
        <a:ln>
          <a:noFill/>
        </a:ln>
        <a:effectLst/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39" tIns="91439" rIns="91439" bIns="91439" numCol="1" spcCol="1270" anchor="ctr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 Peaks Detection</a:t>
          </a:r>
        </a:p>
      </dsp:txBody>
      <dsp:txXfrm>
        <a:off x="9568586" y="635250"/>
        <a:ext cx="2275206" cy="1365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02CFD-A1CB-44BC-AF6B-30D134578ADA}">
      <dsp:nvSpPr>
        <dsp:cNvPr id="0" name=""/>
        <dsp:cNvSpPr/>
      </dsp:nvSpPr>
      <dsp:spPr>
        <a:xfrm>
          <a:off x="7603" y="117244"/>
          <a:ext cx="2272513" cy="13635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Pre-Processing and Feature Extraction</a:t>
          </a:r>
        </a:p>
      </dsp:txBody>
      <dsp:txXfrm>
        <a:off x="47539" y="157180"/>
        <a:ext cx="2192641" cy="1283636"/>
      </dsp:txXfrm>
    </dsp:sp>
    <dsp:sp modelId="{78DBDF3E-D499-423D-AA4C-48DBC381E477}">
      <dsp:nvSpPr>
        <dsp:cNvPr id="0" name=""/>
        <dsp:cNvSpPr/>
      </dsp:nvSpPr>
      <dsp:spPr>
        <a:xfrm>
          <a:off x="2480098" y="517207"/>
          <a:ext cx="481772" cy="563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80098" y="629924"/>
        <a:ext cx="337240" cy="338149"/>
      </dsp:txXfrm>
    </dsp:sp>
    <dsp:sp modelId="{8F208053-2950-487D-8183-BE99053A4615}">
      <dsp:nvSpPr>
        <dsp:cNvPr id="0" name=""/>
        <dsp:cNvSpPr/>
      </dsp:nvSpPr>
      <dsp:spPr>
        <a:xfrm>
          <a:off x="3189122" y="117244"/>
          <a:ext cx="2272513" cy="1363508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Detection Metrics Analysis</a:t>
          </a:r>
        </a:p>
      </dsp:txBody>
      <dsp:txXfrm>
        <a:off x="3229058" y="157180"/>
        <a:ext cx="2192641" cy="1283636"/>
      </dsp:txXfrm>
    </dsp:sp>
    <dsp:sp modelId="{92A2CAFE-F6B1-4C34-8F94-E641C05BD7AD}">
      <dsp:nvSpPr>
        <dsp:cNvPr id="0" name=""/>
        <dsp:cNvSpPr/>
      </dsp:nvSpPr>
      <dsp:spPr>
        <a:xfrm>
          <a:off x="5661617" y="517207"/>
          <a:ext cx="481772" cy="563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661617" y="629924"/>
        <a:ext cx="337240" cy="338149"/>
      </dsp:txXfrm>
    </dsp:sp>
    <dsp:sp modelId="{29E1A4E1-B4D2-4295-84B3-7DD8124E5B6E}">
      <dsp:nvSpPr>
        <dsp:cNvPr id="0" name=""/>
        <dsp:cNvSpPr/>
      </dsp:nvSpPr>
      <dsp:spPr>
        <a:xfrm>
          <a:off x="6370641" y="117244"/>
          <a:ext cx="2272513" cy="1363508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Selection and Data Analysis </a:t>
          </a:r>
        </a:p>
      </dsp:txBody>
      <dsp:txXfrm>
        <a:off x="6410577" y="157180"/>
        <a:ext cx="2192641" cy="1283636"/>
      </dsp:txXfrm>
    </dsp:sp>
    <dsp:sp modelId="{CA5B3452-7C24-4C32-987E-FA2655B31DE4}">
      <dsp:nvSpPr>
        <dsp:cNvPr id="0" name=""/>
        <dsp:cNvSpPr/>
      </dsp:nvSpPr>
      <dsp:spPr>
        <a:xfrm rot="5400000">
          <a:off x="7266012" y="1639829"/>
          <a:ext cx="481772" cy="563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337824" y="1680734"/>
        <a:ext cx="338149" cy="337240"/>
      </dsp:txXfrm>
    </dsp:sp>
    <dsp:sp modelId="{099696A6-D707-4B65-AF52-74E5322D8C77}">
      <dsp:nvSpPr>
        <dsp:cNvPr id="0" name=""/>
        <dsp:cNvSpPr/>
      </dsp:nvSpPr>
      <dsp:spPr>
        <a:xfrm>
          <a:off x="6370641" y="2389758"/>
          <a:ext cx="2272513" cy="1363508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SVM  Classifier</a:t>
          </a:r>
        </a:p>
      </dsp:txBody>
      <dsp:txXfrm>
        <a:off x="6410577" y="2429694"/>
        <a:ext cx="2192641" cy="1283636"/>
      </dsp:txXfrm>
    </dsp:sp>
    <dsp:sp modelId="{C2379C69-082A-45D4-8FF2-8F25326DCFBE}">
      <dsp:nvSpPr>
        <dsp:cNvPr id="0" name=""/>
        <dsp:cNvSpPr/>
      </dsp:nvSpPr>
      <dsp:spPr>
        <a:xfrm rot="10800000">
          <a:off x="5688887" y="2789721"/>
          <a:ext cx="481772" cy="56358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5833419" y="2902438"/>
        <a:ext cx="337240" cy="338149"/>
      </dsp:txXfrm>
    </dsp:sp>
    <dsp:sp modelId="{A8D6BBAA-76F0-47E0-A5C6-48B98299F64F}">
      <dsp:nvSpPr>
        <dsp:cNvPr id="0" name=""/>
        <dsp:cNvSpPr/>
      </dsp:nvSpPr>
      <dsp:spPr>
        <a:xfrm>
          <a:off x="3189122" y="2389758"/>
          <a:ext cx="2272513" cy="1363508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Accuracy Metrics Analysis</a:t>
          </a:r>
        </a:p>
      </dsp:txBody>
      <dsp:txXfrm>
        <a:off x="3229058" y="2429694"/>
        <a:ext cx="2192641" cy="12836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#1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#1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F0298-9D9B-42EE-9FBC-5BF5BA8C94E8}" type="datetimeFigureOut">
              <a:rPr lang="en-GB" smtClean="0"/>
              <a:t>26/07/2025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436C1-A97E-48B9-A38A-E4B8449736C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F15EC-E103-EA4C-8F3D-F70BFBFE368F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5D39E-BF79-5044-9B9C-292D64001D9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alphaModFix amt="9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EEE 312 – Digital Signal Processing I Laboratory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Level-3 Term-1 Section A1</a:t>
            </a:r>
          </a:p>
          <a:p>
            <a:pPr algn="ctr"/>
            <a:r>
              <a:rPr lang="en-US" sz="3600" b="1" dirty="0">
                <a:latin typeface="+mj-lt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63070" y="1745672"/>
            <a:ext cx="9665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cs typeface="Arial" panose="020B0604020202020204" pitchFamily="34" charset="0"/>
              </a:rPr>
              <a:t>Arrhythmia Detection from ECG Signal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02363" y="3344503"/>
            <a:ext cx="4387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Presented by:</a:t>
            </a: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Group: 04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Md. Abu Saleh Akib - 2106007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Md. Redowanul Hoque - 2106008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Fariha Anjum Oshin - 2106009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Sudipta Mondal - 2106010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alphaModFix amt="9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EEE 312 – Digital Signal Processing I Laboratory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Level-3 Term-1 Section A1</a:t>
            </a:r>
          </a:p>
          <a:p>
            <a:pPr algn="ctr"/>
            <a:r>
              <a:rPr lang="en-US" sz="3600" b="1" dirty="0">
                <a:latin typeface="+mj-lt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63070" y="1745672"/>
            <a:ext cx="9665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cs typeface="Arial" panose="020B0604020202020204" pitchFamily="34" charset="0"/>
              </a:rPr>
              <a:t>Arrhythmia Detection from ECG Signal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02363" y="3344503"/>
            <a:ext cx="4387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Presented by:</a:t>
            </a: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Group: 04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Md. Abu Saleh Akib - 2106007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Md. Redowanul Hoque - 2106008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Fariha Anjum Oshin - 2106009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Sudipta Mondal - 2106010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Objectives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Title of the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alphaModFix amt="9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EEE 312 – Digital Signal Processing I Laboratory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Level-3 Term-1 Section A1</a:t>
            </a:r>
          </a:p>
          <a:p>
            <a:pPr algn="ctr"/>
            <a:r>
              <a:rPr lang="en-US" sz="3600" b="1" dirty="0">
                <a:latin typeface="+mj-lt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63070" y="1745672"/>
            <a:ext cx="9665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cs typeface="Arial" panose="020B0604020202020204" pitchFamily="34" charset="0"/>
              </a:rPr>
              <a:t>Arrhythmia Detection from ECG Signal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02363" y="3344503"/>
            <a:ext cx="4387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Presented by:</a:t>
            </a: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Group: 04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Md. Abu Saleh Akib - 2106007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Md. Redowanul Hoque - 2106008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Fariha Anjum Oshin - 2106009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Sudipta Mondal - 2106010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Objectives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Title of the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Objectives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/>
              <a:t>Title of the Project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6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alphaModFix amt="9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0" y="0"/>
            <a:ext cx="12192000" cy="156226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+mj-lt"/>
                <a:cs typeface="Arial" panose="020B0604020202020204" pitchFamily="34" charset="0"/>
              </a:rPr>
              <a:t>EEE 312 – Digital Signal Processing I Laboratory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+mj-lt"/>
                <a:cs typeface="Arial" panose="020B0604020202020204" pitchFamily="34" charset="0"/>
              </a:rPr>
              <a:t>Level-3 Term-1 Section A1</a:t>
            </a:r>
          </a:p>
          <a:p>
            <a:pPr algn="ctr"/>
            <a:r>
              <a:rPr lang="en-US" sz="3600" b="1" dirty="0">
                <a:latin typeface="+mj-lt"/>
                <a:cs typeface="Arial" panose="020B0604020202020204" pitchFamily="34" charset="0"/>
              </a:rPr>
              <a:t>Final Project Demonstration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0" y="5968657"/>
            <a:ext cx="12192000" cy="8893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865755" algn="ctr"/>
                <a:tab pos="5731510" algn="r"/>
              </a:tabLst>
            </a:pPr>
            <a:r>
              <a:rPr lang="en-US" sz="1800" cap="small" spc="16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Bangladesh University of Engineering and Technology</a:t>
            </a:r>
            <a:endParaRPr lang="en-GB" sz="1800" dirty="0">
              <a:effectLst/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1800" cap="small" spc="160" dirty="0"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Department of Electrical and Electronic Engineering</a:t>
            </a:r>
            <a:endParaRPr 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84048"/>
          <a:stretch>
            <a:fillRect/>
          </a:stretch>
        </p:blipFill>
        <p:spPr>
          <a:xfrm>
            <a:off x="1682496" y="6046044"/>
            <a:ext cx="793630" cy="734567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263070" y="1745672"/>
            <a:ext cx="9665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+mj-lt"/>
                <a:cs typeface="Arial" panose="020B0604020202020204" pitchFamily="34" charset="0"/>
              </a:rPr>
              <a:t>Arrhythmia Detection from ECG Signal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902363" y="3344503"/>
            <a:ext cx="43872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Presented by:</a:t>
            </a:r>
          </a:p>
          <a:p>
            <a:pPr algn="ctr"/>
            <a:r>
              <a:rPr lang="en-US" sz="2000" b="1" dirty="0">
                <a:latin typeface="+mn-lt"/>
                <a:cs typeface="Arial" panose="020B0604020202020204" pitchFamily="34" charset="0"/>
              </a:rPr>
              <a:t>Group: 04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Md. Abu Saleh Akib - 2106007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Md. Redowanul Hoque - 2106008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Fariha Anjum Oshin - 2106009</a:t>
            </a:r>
          </a:p>
          <a:p>
            <a:pPr algn="ctr"/>
            <a:r>
              <a:rPr lang="en-US" sz="2000" dirty="0">
                <a:latin typeface="+mn-lt"/>
                <a:cs typeface="Arial" panose="020B0604020202020204" pitchFamily="34" charset="0"/>
              </a:rPr>
              <a:t>Sudipta Mondal - 2106010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Objectives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dirty="0"/>
              <a:t>Title of the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Date Placeholder 5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/>
              <a:t>EEE 416 (2022) – Final Project Group A.XY</a:t>
            </a:r>
          </a:p>
        </p:txBody>
      </p:sp>
      <p:sp>
        <p:nvSpPr>
          <p:cNvPr id="10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/>
              <a:t>Title of the Project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5.sv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6.sv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EEE xyz (202z) – Final Project Group A.XY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EEE xyz (202z) – Final Project Group A.XY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EEE xyz (202z) – Final Project Group A.XY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6457189"/>
            <a:ext cx="12192000" cy="4131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459714"/>
            <a:ext cx="10058400" cy="729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493520"/>
            <a:ext cx="10058400" cy="454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0950" y="6501638"/>
            <a:ext cx="521970" cy="3085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>
                <a:solidFill>
                  <a:schemeClr val="bg1"/>
                </a:solidFill>
              </a:defRPr>
            </a:lvl1pPr>
          </a:lstStyle>
          <a:p>
            <a:fld id="{E9C29D53-9981-884B-B5B6-B5743DF81FD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Graphic 8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r="84048"/>
          <a:stretch>
            <a:fillRect/>
          </a:stretch>
        </p:blipFill>
        <p:spPr>
          <a:xfrm>
            <a:off x="51125" y="6457189"/>
            <a:ext cx="381361" cy="352979"/>
          </a:xfrm>
          <a:prstGeom prst="rect">
            <a:avLst/>
          </a:prstGeom>
        </p:spPr>
      </p:pic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432486" y="6501637"/>
            <a:ext cx="3968064" cy="3941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EEE xyz (202z) – Final Project Group A.XY</a:t>
            </a:r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00550" y="6507645"/>
            <a:ext cx="5000625" cy="375412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Title of the Project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/>
          <p:cNvSpPr>
            <a:spLocks noGrp="1"/>
          </p:cNvSpPr>
          <p:nvPr>
            <p:ph type="sldNum" sz="quarter" idx="4294967295"/>
          </p:nvPr>
        </p:nvSpPr>
        <p:spPr>
          <a:xfrm>
            <a:off x="8606919" y="5631180"/>
            <a:ext cx="2111881" cy="228600"/>
          </a:xfrm>
        </p:spPr>
        <p:txBody>
          <a:bodyPr/>
          <a:lstStyle/>
          <a:p>
            <a:fld id="{E9C29D53-9981-884B-B5B6-B5743DF81FD1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4661" y="103187"/>
            <a:ext cx="80503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Outputs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91" y="4162604"/>
            <a:ext cx="4297429" cy="10024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71" y="3620863"/>
            <a:ext cx="7234517" cy="27619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1" y="900348"/>
            <a:ext cx="7543220" cy="25198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6179" y="223228"/>
            <a:ext cx="56989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b="1" dirty="0"/>
              <a:t>Parameter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720" y="1201429"/>
            <a:ext cx="6759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Moving Average Window Size</a:t>
            </a:r>
          </a:p>
          <a:p>
            <a:pPr marL="342900" indent="-342900">
              <a:buAutoNum type="arabicPeriod"/>
            </a:pPr>
            <a:r>
              <a:rPr lang="en-US" dirty="0"/>
              <a:t>Refractory Period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Minimum Peak Distance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73" y="2893875"/>
            <a:ext cx="3172268" cy="7335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773" y="5387743"/>
            <a:ext cx="3105583" cy="6573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417" y="2578033"/>
            <a:ext cx="4525006" cy="10669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5417" y="3823933"/>
            <a:ext cx="4505954" cy="1114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6773" y="4031247"/>
            <a:ext cx="3248478" cy="6477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417" y="5256777"/>
            <a:ext cx="4448796" cy="10288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746773" y="2560898"/>
            <a:ext cx="1900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and Error: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39794" y="5058101"/>
            <a:ext cx="230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Chosen Values: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17233" y="2893875"/>
            <a:ext cx="379991" cy="444518"/>
            <a:chOff x="1955925" y="1095552"/>
            <a:chExt cx="379991" cy="444518"/>
          </a:xfrm>
        </p:grpSpPr>
        <p:sp>
          <p:nvSpPr>
            <p:cNvPr id="17" name="Right Arrow 16"/>
            <p:cNvSpPr/>
            <p:nvPr/>
          </p:nvSpPr>
          <p:spPr>
            <a:xfrm>
              <a:off x="1955925" y="1095552"/>
              <a:ext cx="379991" cy="444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ight Arrow 4"/>
            <p:cNvSpPr txBox="1"/>
            <p:nvPr/>
          </p:nvSpPr>
          <p:spPr>
            <a:xfrm>
              <a:off x="1955925" y="1184456"/>
              <a:ext cx="265994" cy="266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219814" y="4102919"/>
            <a:ext cx="379991" cy="444518"/>
            <a:chOff x="1955925" y="1095552"/>
            <a:chExt cx="379991" cy="444518"/>
          </a:xfrm>
        </p:grpSpPr>
        <p:sp>
          <p:nvSpPr>
            <p:cNvPr id="20" name="Right Arrow 19"/>
            <p:cNvSpPr/>
            <p:nvPr/>
          </p:nvSpPr>
          <p:spPr>
            <a:xfrm>
              <a:off x="1955925" y="1095552"/>
              <a:ext cx="379991" cy="444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ight Arrow 4"/>
            <p:cNvSpPr txBox="1"/>
            <p:nvPr/>
          </p:nvSpPr>
          <p:spPr>
            <a:xfrm>
              <a:off x="1955925" y="1184456"/>
              <a:ext cx="265994" cy="266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19814" y="5494142"/>
            <a:ext cx="379991" cy="444518"/>
            <a:chOff x="1955925" y="1095552"/>
            <a:chExt cx="379991" cy="444518"/>
          </a:xfrm>
        </p:grpSpPr>
        <p:sp>
          <p:nvSpPr>
            <p:cNvPr id="23" name="Right Arrow 22"/>
            <p:cNvSpPr/>
            <p:nvPr/>
          </p:nvSpPr>
          <p:spPr>
            <a:xfrm>
              <a:off x="1955925" y="1095552"/>
              <a:ext cx="379991" cy="4445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Right Arrow 4"/>
            <p:cNvSpPr txBox="1"/>
            <p:nvPr/>
          </p:nvSpPr>
          <p:spPr>
            <a:xfrm>
              <a:off x="1955925" y="1184456"/>
              <a:ext cx="265994" cy="2667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400" kern="1200" dirty="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229485" y="745790"/>
            <a:ext cx="7380605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dirty="0">
                <a:sym typeface="+mn-ea"/>
              </a:rPr>
              <a:t>Pre-processing Method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80764" y="2035278"/>
            <a:ext cx="8278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Discrete Wavelet Transform Method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62262" y="2309205"/>
          <a:ext cx="11841479" cy="263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194560" y="478155"/>
            <a:ext cx="780351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71085" y="197768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Step-1: Pre-processing</a:t>
            </a:r>
          </a:p>
        </p:txBody>
      </p:sp>
      <p:sp>
        <p:nvSpPr>
          <p:cNvPr id="3" name="TextBox 7"/>
          <p:cNvSpPr txBox="1"/>
          <p:nvPr/>
        </p:nvSpPr>
        <p:spPr>
          <a:xfrm>
            <a:off x="432486" y="1374965"/>
            <a:ext cx="8650759" cy="4584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Normalization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Baseline Wander Removal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Moving Average High Pass Filter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58" y="2090389"/>
            <a:ext cx="4011481" cy="643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85" y="4183380"/>
            <a:ext cx="9343390" cy="19411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" y="1558290"/>
            <a:ext cx="11254740" cy="37414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764665" y="287655"/>
            <a:ext cx="909828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400" b="1" dirty="0">
                <a:sym typeface="+mn-ea"/>
              </a:rPr>
              <a:t>Plot After Pre-processing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535" y="197768"/>
            <a:ext cx="8650759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824230"/>
            <a:ext cx="6096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3. Low Pass Filtering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40-50 Hz suitable for QRS component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4th Order Butterworth Filter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filtfilt() to avoid phase shift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+mn-ea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6" y="3690762"/>
            <a:ext cx="6127777" cy="13867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653540" y="181610"/>
            <a:ext cx="888555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Plot After LPF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" y="1676400"/>
            <a:ext cx="1117092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1552575" y="711835"/>
            <a:ext cx="9087485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Step-2: </a:t>
            </a:r>
            <a:r>
              <a:rPr kumimoji="0" lang="en-US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Wavelet NeighBlock Denoising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788" y="2477980"/>
            <a:ext cx="6231524" cy="3129368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336040" y="2233295"/>
            <a:ext cx="4064000" cy="3373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Daubechies 6 wavelets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6 level decomposition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Neighblock Shrinkage 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Context Aware Noise Suppression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2024380" y="436245"/>
            <a:ext cx="814387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Step-3: R-Peaks Detection</a:t>
            </a:r>
            <a:endParaRPr kumimoji="0" lang="en-US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  <a:sym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576" y="1508460"/>
            <a:ext cx="7194545" cy="20031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66" y="4059648"/>
            <a:ext cx="5811267" cy="151072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5687" y="6501637"/>
            <a:ext cx="5000625" cy="375412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710" y="1143000"/>
            <a:ext cx="10143490" cy="496252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435100" y="252730"/>
            <a:ext cx="93218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DWT for QRS Detection Plots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976465" y="345233"/>
            <a:ext cx="5962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Objectives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2124075" y="1379104"/>
            <a:ext cx="7524749" cy="5348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86130" marR="0" lvl="1" indent="-39306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To implement two pre-processing method: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Discrete Wave Transformation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 and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Pan-Tompkins Method</a:t>
            </a:r>
          </a:p>
          <a:p>
            <a:pPr marL="786130" marR="0" lvl="1" indent="-39306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To Calculate RR intervals and Heart Rate Information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Century Gothic Paneuropean"/>
              <a:cs typeface="Century Gothic Paneuropean"/>
              <a:sym typeface="Century Gothic Paneuropean"/>
            </a:endParaRPr>
          </a:p>
          <a:p>
            <a:pPr marL="786130" marR="0" lvl="1" indent="-39306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To calculate detection accuracy of R-waves for both model by comparing to the given dataset.</a:t>
            </a:r>
          </a:p>
          <a:p>
            <a:pPr marL="786130" marR="0" lvl="1" indent="-39306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To create a training dataset with appropriate features</a:t>
            </a:r>
          </a:p>
          <a:p>
            <a:pPr marL="786130" marR="0" lvl="1" indent="-39306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To implement 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Support Vector Machine (SVM) classifier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to classify the ECG heartbeats</a:t>
            </a:r>
          </a:p>
          <a:p>
            <a:pPr marL="786130" marR="0" lvl="1" indent="-39306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Century Gothic Paneuropean"/>
                <a:cs typeface="Century Gothic Paneuropean"/>
                <a:sym typeface="Century Gothic Paneuropean"/>
              </a:rPr>
              <a:t>To evaluate model’s performance of both pre-processing techniques in predicting Arrhythmia</a:t>
            </a:r>
          </a:p>
          <a:p>
            <a:pPr marL="393065" marR="0" lvl="1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Century Gothic Paneuropean"/>
              <a:cs typeface="Century Gothic Paneuropean"/>
              <a:sym typeface="Century Gothic Paneuropean"/>
            </a:endParaRPr>
          </a:p>
          <a:p>
            <a:pPr marL="786130" marR="0" lvl="1" indent="-39306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Century Gothic Paneuropean"/>
              <a:cs typeface="Century Gothic Paneuropean"/>
              <a:sym typeface="Century Gothic Paneuropean"/>
            </a:endParaRPr>
          </a:p>
          <a:p>
            <a:pPr marL="786130" marR="0" lvl="1" indent="-393065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/>
              <a:buChar char="•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Century Gothic Paneuropean"/>
              <a:cs typeface="Century Gothic Paneuropean"/>
              <a:sym typeface="Century Gothic Paneurope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5687" y="6501637"/>
            <a:ext cx="5000625" cy="375412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35100" y="252730"/>
            <a:ext cx="93218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Reconstructed Signal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75" y="1085215"/>
            <a:ext cx="10011410" cy="49841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4665" dirty="0">
                <a:latin typeface="+mn-lt"/>
              </a:rPr>
              <a:t>1. Cut Off Frequency in Filter (40-50 Hz)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665" dirty="0">
                <a:latin typeface="+mn-lt"/>
              </a:rPr>
              <a:t>2. Filter Order (4)</a:t>
            </a:r>
            <a:br>
              <a:rPr lang="en-US" sz="14665" dirty="0">
                <a:latin typeface="+mn-lt"/>
              </a:rPr>
            </a:br>
            <a:r>
              <a:rPr lang="en-US" sz="14665" dirty="0">
                <a:latin typeface="+mn-lt"/>
              </a:rPr>
              <a:t>3. Wavelet Type (db6)</a:t>
            </a:r>
            <a:br>
              <a:rPr lang="en-US" sz="14665" dirty="0">
                <a:latin typeface="+mn-lt"/>
              </a:rPr>
            </a:br>
            <a:r>
              <a:rPr lang="en-US" sz="14665" dirty="0">
                <a:latin typeface="+mn-lt"/>
              </a:rPr>
              <a:t>4. Wavelet Block Size </a:t>
            </a:r>
            <a:br>
              <a:rPr lang="en-US" sz="14665" dirty="0">
                <a:latin typeface="+mn-lt"/>
              </a:rPr>
            </a:br>
            <a:r>
              <a:rPr lang="en-US" sz="14665" dirty="0">
                <a:latin typeface="+mn-lt"/>
              </a:rPr>
              <a:t>5. R-Peak Thresholding Factor</a:t>
            </a:r>
            <a:br>
              <a:rPr lang="en-US" sz="14665" dirty="0"/>
            </a:br>
            <a:r>
              <a:rPr lang="en-US" sz="6285" dirty="0"/>
              <a:t> </a:t>
            </a:r>
            <a:br>
              <a:rPr lang="en-US" sz="6285" dirty="0"/>
            </a:br>
            <a:br>
              <a:rPr lang="en-US" dirty="0"/>
            </a:br>
            <a:r>
              <a:rPr lang="en-US" dirty="0"/>
              <a:t>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5687" y="6501637"/>
            <a:ext cx="5000625" cy="375412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795905" y="541020"/>
            <a:ext cx="660527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Parameter Adjustment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95687" y="6496842"/>
            <a:ext cx="5000625" cy="375412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8200" y="365125"/>
            <a:ext cx="9772015" cy="5843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Cut-off Frequency   : 50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Filter Order                 : 4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Wavelet Type            : db6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Wavelet Block           : 4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R-Peak Thresholding : 0.3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Cut-off Frequency   : 40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Filter Order                 : 5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Wavelet Type            : db6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Wavelet Block           : 4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R-Peak Thresholding : 0.2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Cut-off Frequency   : 40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Filter Order                 : 4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Wavelet Type            : db4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Wavelet Block           : 2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  <a:t>R-Peak Thresholding : 0.3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sym typeface="+mn-ea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5" y="599607"/>
            <a:ext cx="6155260" cy="127857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4" y="2247734"/>
            <a:ext cx="6439046" cy="14596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0124" y="4000650"/>
            <a:ext cx="7263688" cy="127114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0620" y="2659559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Arrhythmia Detection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58969" y="376639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Methodology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770620" y="1682563"/>
          <a:ext cx="8650759" cy="3870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0419" y="2025714"/>
            <a:ext cx="8650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Step-01: Data Pre-Processing and Feature Extraction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199" y="1438053"/>
            <a:ext cx="6317062" cy="41533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8698" y="1375678"/>
            <a:ext cx="447288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i. Load ECG signal and annotation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ii. Apply pre-processing algorithm to detect    R-peaks and generate filtered ECG Signal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iii. Derive RR intervals and heart rate information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iv. Match detected R-peaks with annotations and compare results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v. Segment ECG signals around annotated R-peaks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vi. Combine results into a unified </a:t>
            </a:r>
            <a:r>
              <a:rPr lang="en-US" sz="1600" dirty="0">
                <a:solidFill>
                  <a:prstClr val="black"/>
                </a:solidFill>
                <a:latin typeface="Century Gothic" panose="020B0502020202020204"/>
              </a:rPr>
              <a:t>d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for each record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4" y="537736"/>
            <a:ext cx="7252311" cy="46819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0419" y="2349564"/>
            <a:ext cx="8650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Step-02: Detection Metrics Analysis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2032000" y="719666"/>
          <a:ext cx="8127999" cy="3302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 Tompkins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Discrete Wavelet Transform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R-waves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104,689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104,689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Detected R-Waves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90,038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98,776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Missed R-Waves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14,651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5,913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Error of Detected R-waves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198,163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127,102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Deviation of Detected R-waves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2.2008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</a:rPr>
                        <a:t> samples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1.2867 samples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6526" y="275045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9188" y="1278812"/>
            <a:ext cx="85254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MIT-BIH Arrhythmia Database (Open 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raw ECG Signal with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selected 6 labels from a total of 41 labels and classified the remaining labels as ‘Others’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254" y="3192264"/>
            <a:ext cx="3990652" cy="269032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0419" y="2349564"/>
            <a:ext cx="8650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Step-03: Feature Selection and Data Analysis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2486" y="539814"/>
            <a:ext cx="8650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a. Feature Selection for Model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61486" y="1899266"/>
            <a:ext cx="447288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Selected Features: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Forward R-R Interval (FRRI)</a:t>
            </a: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Backward R-R Interval (BRRI)</a:t>
            </a: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Instant Heart Rate</a:t>
            </a:r>
          </a:p>
          <a:p>
            <a:pPr marL="342900" marR="0" lvl="0" indent="-342900" algn="l" defTabSz="4572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360 Sample Window around Beats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71" y="4937188"/>
            <a:ext cx="9524620" cy="116753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2486" y="539814"/>
            <a:ext cx="8650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b. Exclusion of Problematic Beats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143" y="1742849"/>
            <a:ext cx="5696745" cy="323895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2486" y="539814"/>
            <a:ext cx="8650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c. Type Selection for Model Training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3125"/>
          <a:stretch>
            <a:fillRect/>
          </a:stretch>
        </p:blipFill>
        <p:spPr>
          <a:xfrm>
            <a:off x="875881" y="1333240"/>
            <a:ext cx="5096294" cy="30719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962"/>
          <a:stretch>
            <a:fillRect/>
          </a:stretch>
        </p:blipFill>
        <p:spPr>
          <a:xfrm>
            <a:off x="942571" y="4356185"/>
            <a:ext cx="4896254" cy="19620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43230" y="1978536"/>
            <a:ext cx="447288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--&gt; Among all these labels we select the labels needed for our project and save it as the main types and other as the "Other"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--&gt; We peaked top 6 Types training.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N - Normal Beat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/ - Paced Beat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L - Left Bundle branch Block Beat (LBB)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 - Right Bundle Branch Block Beat (RBB)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 - Premature Ventricular Contraction (PVC)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 - Atrial Premature Contraction (APC)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112" y="539814"/>
            <a:ext cx="5553075" cy="55149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2486" y="539814"/>
            <a:ext cx="86507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c. Splitting Training Dataset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2486" y="1982695"/>
            <a:ext cx="447288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Target Size = 4500 for each type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Training Dataset      = 80%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Validation Dataset = 20%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0419" y="2349564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Step-04: Training SVM Classifier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5177" y="429465"/>
            <a:ext cx="8650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Hyperparameters Selection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5177" y="1062011"/>
            <a:ext cx="8650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Kernel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rbf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 (Radial Basis Function)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1810" marR="0" lvl="0" indent="-5118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Regularization Parameter, C = 10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1810" marR="0" lvl="0" indent="-5118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Gamma = scale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1810" marR="0" lvl="0" indent="-5118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Class Weight = balanced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511810" marR="0" lvl="0" indent="-51181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Random State = 42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7667"/>
          <a:stretch>
            <a:fillRect/>
          </a:stretch>
        </p:blipFill>
        <p:spPr>
          <a:xfrm>
            <a:off x="1185177" y="2833030"/>
            <a:ext cx="9982200" cy="297126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30419" y="2349564"/>
            <a:ext cx="86507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Step-05: Accuracy Metrics Analysis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7459" y="130437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Evaluation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3035" y="1407459"/>
            <a:ext cx="10954871" cy="7509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Accuracy: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i) Training Accuracy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Measures performance on the training dataset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   ii) Validation Accuracy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Measures generalization on unseen data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2. Precision: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Ratio of true positives to all predicted positives (avoid false alarms).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3. Recall (Sensitivity)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: Ratio of true positives to all actual positives (avoid missing true cases).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4. F1 Score: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 Harmonic mean of precision and recall.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5. Confusion Matrix Analysis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Diagonal Values: Correct predictions, Off-Diagonal Values:  								      Misclassifications)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39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629" y="171612"/>
            <a:ext cx="10130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Comparison between Two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1" y="974295"/>
            <a:ext cx="9060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Accuracy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78293" y="5717354"/>
            <a:ext cx="3839547" cy="37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Pan-Tompkins Method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67483" y="5725668"/>
            <a:ext cx="4778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Discrete Wavelet Transformation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802" y="1939447"/>
            <a:ext cx="4343776" cy="3467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24" y="1978509"/>
            <a:ext cx="4343776" cy="34369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pic>
        <p:nvPicPr>
          <p:cNvPr id="7" name="Picture 6" descr="An example of ECG signal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82" y="1482948"/>
            <a:ext cx="5446155" cy="437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76527" y="378853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QRS Complex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C29D53-9981-884B-B5B6-B5743DF81FD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40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41629" y="171612"/>
            <a:ext cx="10130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Comparison between Two Methods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4335" y="953061"/>
            <a:ext cx="5290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Confusion Matrix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0626" y="5928995"/>
            <a:ext cx="3839547" cy="375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Pan-Tompkins Method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4726"/>
            <a:ext cx="5143500" cy="44767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977" y="1414726"/>
            <a:ext cx="5143500" cy="44767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95018" y="5932035"/>
            <a:ext cx="471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Discrete Wavelet Transformation Method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5633" y="494522"/>
            <a:ext cx="4898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2351" y="1586204"/>
            <a:ext cx="10067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93706" y="2251584"/>
            <a:ext cx="54024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Using </a:t>
            </a:r>
            <a:r>
              <a:rPr lang="en-US" sz="2400" b="1" dirty="0"/>
              <a:t>Discrete Wavelet Transformation Method</a:t>
            </a:r>
            <a:r>
              <a:rPr lang="en-US" sz="2400" dirty="0"/>
              <a:t>, we have detected the R-peaks </a:t>
            </a:r>
            <a:r>
              <a:rPr lang="en-US" sz="2400" b="1" dirty="0"/>
              <a:t>more accurately</a:t>
            </a:r>
            <a:r>
              <a:rPr lang="en-US" sz="2400" dirty="0"/>
              <a:t> than that of </a:t>
            </a:r>
            <a:r>
              <a:rPr lang="en-US" sz="2400" b="1" dirty="0"/>
              <a:t>Pan-Tompkins Method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1279" y="130628"/>
            <a:ext cx="11249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Individual Contributions of Each Member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31999" y="1484776"/>
          <a:ext cx="874485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2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2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9077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Md. Abu Saleh Akib(2106007)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Discrete Wavelet Transform Method Implementation, SVM Model Training and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077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Md. Redowanul Hoque(2106008)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Extraction, Training Dataset, Data Analysis, Pan Tompkins Method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077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Fariha Anjum Oshin(2106009)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 Tompkins Method Implementation, Feature Extraction, Training Dataset, Data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077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Sudipta Mondal(2106010)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 Model Training and Evaluation, Discrete Wavelet Transform Method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51314" y="466552"/>
            <a:ext cx="7987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Outcome Based Education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10318" y="1867331"/>
          <a:ext cx="8128000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1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64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02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Achieved PO(s)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j-lt"/>
                        </a:rPr>
                        <a:t>CO4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Design a digital system to solve a relevant problem with due considerations to public health and safety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PO(c), PO(l)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j-lt"/>
                        </a:rPr>
                        <a:t>CO5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Demonstrate application of ethical principles and practices in the project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PO(h)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j-lt"/>
                        </a:rPr>
                        <a:t>CO6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Work effectively as an individual and as a team member towards the successful completion of the project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PO(i)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effectLst/>
                          <a:latin typeface="+mj-lt"/>
                        </a:rPr>
                        <a:t>CO7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Report effectively on the design done for CO4 with presentation</a:t>
                      </a:r>
                      <a:endParaRPr lang="en-US" sz="1800" b="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PO(j)</a:t>
                      </a:r>
                      <a:endParaRPr lang="en-US" sz="1800" dirty="0">
                        <a:effectLst/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45633" y="494522"/>
            <a:ext cx="48985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References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3551" y="2129159"/>
            <a:ext cx="6442399" cy="29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Jiapu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 And Willis J. Tompkins</a:t>
            </a:r>
            <a:r>
              <a:rPr lang="en-US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(1985).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 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Real Time QRS Detection Algorithm.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</a:t>
            </a:r>
            <a:r>
              <a:rPr lang="en-US" dirty="0"/>
              <a:t>. 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on Biomedical Engineering, Vol. BME-32, No 3</a:t>
            </a:r>
            <a:endParaRPr lang="en-US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2.  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Zhang, X., &amp; Liu, Y. (2016). ECG signal classification using wavelet </a:t>
            </a:r>
            <a:r>
              <a:rPr lang="en-US" sz="18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tranform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. Journal of Medical Systems, 40(2), 53.</a:t>
            </a:r>
          </a:p>
          <a:p>
            <a:pPr>
              <a:lnSpc>
                <a:spcPct val="150000"/>
              </a:lnSpc>
            </a:pP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3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.</a:t>
            </a:r>
            <a:r>
              <a:rPr lang="en-US" i="1" dirty="0"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 </a:t>
            </a:r>
            <a:r>
              <a:rPr lang="en-US" sz="18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PhysioNet</a:t>
            </a:r>
            <a:r>
              <a:rPr lang="en-US" sz="18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. (n.d.). MIT-BIH Arrhythmia Database. Retrieved from https://www.physionet.org/content/mitdb/1.0.0/</a:t>
            </a:r>
            <a:endParaRPr lang="en-US" sz="3200" b="1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08719" y="2393703"/>
            <a:ext cx="7781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Questions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111759" y="2183363"/>
            <a:ext cx="59684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Thank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3099" y="416950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Pre-processing Method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8888" y="1634859"/>
            <a:ext cx="6830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Pan-Tompkins Method</a:t>
            </a:r>
          </a:p>
        </p:txBody>
      </p:sp>
      <p:graphicFrame>
        <p:nvGraphicFramePr>
          <p:cNvPr id="10" name="Diagram 9"/>
          <p:cNvGraphicFramePr/>
          <p:nvPr/>
        </p:nvGraphicFramePr>
        <p:xfrm>
          <a:off x="162262" y="2309205"/>
          <a:ext cx="11841479" cy="26356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34535" y="197768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Step-1: Pre-processing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5593" y="1374965"/>
            <a:ext cx="865075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en-US" sz="3200" dirty="0"/>
              <a:t>Normalization</a:t>
            </a:r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2. Removing DC offset</a:t>
            </a:r>
          </a:p>
          <a:p>
            <a:pPr lvl="0"/>
            <a:endParaRPr lang="en-US" sz="3200" dirty="0"/>
          </a:p>
          <a:p>
            <a:pPr algn="ctr"/>
            <a:endParaRPr lang="en-US" sz="4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12" y="2130896"/>
            <a:ext cx="2316390" cy="553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85" y="3565276"/>
            <a:ext cx="2564635" cy="4606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088095" y="1374965"/>
            <a:ext cx="53228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3. Filtering</a:t>
            </a:r>
          </a:p>
          <a:p>
            <a:pPr lvl="0"/>
            <a:endParaRPr lang="en-US" sz="3200" dirty="0"/>
          </a:p>
          <a:p>
            <a:pPr algn="ctr"/>
            <a:endParaRPr lang="en-US" sz="4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976618"/>
            <a:ext cx="5374053" cy="30286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535" y="197768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Step-2: Feature Enhancement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2486" y="1374965"/>
            <a:ext cx="865075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buAutoNum type="arabicPeriod"/>
            </a:pPr>
            <a:r>
              <a:rPr lang="en-US" sz="3200" dirty="0"/>
              <a:t>Derivative Filtering</a:t>
            </a:r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endParaRPr lang="en-US" sz="3200" dirty="0"/>
          </a:p>
          <a:p>
            <a:pPr lvl="0"/>
            <a:r>
              <a:rPr lang="en-US" sz="3200" dirty="0"/>
              <a:t>2. Squaring</a:t>
            </a:r>
          </a:p>
          <a:p>
            <a:pPr lvl="0"/>
            <a:endParaRPr lang="en-US" sz="3200" dirty="0"/>
          </a:p>
          <a:p>
            <a:pPr algn="ctr"/>
            <a:endParaRPr lang="en-US" sz="4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421817" y="1374965"/>
            <a:ext cx="5322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3. Moving Average       		Integration</a:t>
            </a:r>
          </a:p>
          <a:p>
            <a:pPr lvl="0"/>
            <a:endParaRPr lang="en-US" sz="3200" dirty="0"/>
          </a:p>
          <a:p>
            <a:pPr algn="ctr"/>
            <a:endParaRPr lang="en-US" sz="4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21" y="5138161"/>
            <a:ext cx="1968703" cy="265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586" y="2706005"/>
            <a:ext cx="5523200" cy="60394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433" y="2112163"/>
            <a:ext cx="5239481" cy="20957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2" name="Rectangle 1"/>
          <p:cNvSpPr/>
          <p:nvPr/>
        </p:nvSpPr>
        <p:spPr>
          <a:xfrm>
            <a:off x="1299884" y="169439"/>
            <a:ext cx="1020183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Step-3: Threshold-Based Detection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630" y="2159878"/>
            <a:ext cx="4401164" cy="781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2486" y="1457296"/>
            <a:ext cx="39250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1. Finding Peaks</a:t>
            </a:r>
          </a:p>
          <a:p>
            <a:pPr algn="ctr"/>
            <a:endParaRPr lang="en-US" sz="4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78" y="3940178"/>
            <a:ext cx="3210373" cy="21338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2486" y="3237725"/>
            <a:ext cx="3925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2. Initial Thresholds</a:t>
            </a:r>
            <a:endParaRPr lang="en-US" sz="44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317" y="2206386"/>
            <a:ext cx="5020376" cy="346758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85012" y="1457296"/>
            <a:ext cx="6687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200" dirty="0"/>
              <a:t>3. QRS Detection (Pseudocode)</a:t>
            </a:r>
            <a:endParaRPr lang="en-US" sz="4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10950" y="6501638"/>
            <a:ext cx="521970" cy="308530"/>
          </a:xfrm>
        </p:spPr>
        <p:txBody>
          <a:bodyPr/>
          <a:lstStyle/>
          <a:p>
            <a:fld id="{E9C29D53-9981-884B-B5B6-B5743DF81F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2486" y="6501637"/>
            <a:ext cx="4825314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EEE 312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257800" y="6482588"/>
            <a:ext cx="6153150" cy="375412"/>
          </a:xfrm>
        </p:spPr>
        <p:txBody>
          <a:bodyPr/>
          <a:lstStyle/>
          <a:p>
            <a:r>
              <a:rPr lang="en-US" dirty="0">
                <a:latin typeface="+mj-lt"/>
              </a:rPr>
              <a:t>Group: A1_04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15013" y="59482"/>
            <a:ext cx="8650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Outputs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86" y="847972"/>
            <a:ext cx="11288024" cy="533767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{05D23346-88B9-1E48-85E6-2D29E7791F05}tf10001067</Template>
  <TotalTime>0</TotalTime>
  <Words>1422</Words>
  <Application>Microsoft Office PowerPoint</Application>
  <PresentationFormat>Widescreen</PresentationFormat>
  <Paragraphs>378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Arial Narrow</vt:lpstr>
      <vt:lpstr>Calibri</vt:lpstr>
      <vt:lpstr>Cambria</vt:lpstr>
      <vt:lpstr>Century Gothic</vt:lpstr>
      <vt:lpstr>Garamond</vt:lpstr>
      <vt:lpstr>Times New Roman</vt:lpstr>
      <vt:lpstr>Savon</vt:lpstr>
      <vt:lpstr>2_Savon</vt:lpstr>
      <vt:lpstr>1_Savon</vt:lpstr>
      <vt:lpstr>3_Savon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Sajid Muhaimin Choudhury</dc:creator>
  <cp:lastModifiedBy>2106008 - Md. Redowanul Hoque</cp:lastModifiedBy>
  <cp:revision>100</cp:revision>
  <cp:lastPrinted>2023-06-08T10:53:00Z</cp:lastPrinted>
  <dcterms:created xsi:type="dcterms:W3CDTF">2021-07-11T09:27:00Z</dcterms:created>
  <dcterms:modified xsi:type="dcterms:W3CDTF">2025-07-26T02:47:30Z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81E78A8D985F4E5E84B91AF3428D410B_13</vt:lpwstr>
  </property>
  <property fmtid="{D5CDD505-2E9C-101B-9397-08002B2CF9AE}" pid="3" name="KSOProductBuildVer">
    <vt:lpwstr>1033-12.2.0.21931</vt:lpwstr>
  </property>
</Properties>
</file>