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0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E68AA-C240-4DEA-809B-03565904219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38BD-F3EA-474E-96F2-3B1A551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5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5381625" cy="489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33600"/>
            <a:ext cx="2057400" cy="132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219200" y="10668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1981200" y="10668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5762625" y="1063925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フリーフォーム 8"/>
          <p:cNvSpPr/>
          <p:nvPr/>
        </p:nvSpPr>
        <p:spPr>
          <a:xfrm>
            <a:off x="1621766" y="1285336"/>
            <a:ext cx="5244860" cy="1777041"/>
          </a:xfrm>
          <a:custGeom>
            <a:avLst/>
            <a:gdLst>
              <a:gd name="connsiteX0" fmla="*/ 0 w 5244860"/>
              <a:gd name="connsiteY0" fmla="*/ 0 h 1777041"/>
              <a:gd name="connsiteX1" fmla="*/ 1406106 w 5244860"/>
              <a:gd name="connsiteY1" fmla="*/ 1362973 h 1777041"/>
              <a:gd name="connsiteX2" fmla="*/ 5244860 w 5244860"/>
              <a:gd name="connsiteY2" fmla="*/ 1777041 h 1777041"/>
              <a:gd name="connsiteX3" fmla="*/ 5244860 w 5244860"/>
              <a:gd name="connsiteY3" fmla="*/ 1777041 h 177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4860" h="1777041">
                <a:moveTo>
                  <a:pt x="0" y="0"/>
                </a:moveTo>
                <a:cubicBezTo>
                  <a:pt x="265981" y="533400"/>
                  <a:pt x="531963" y="1066800"/>
                  <a:pt x="1406106" y="1362973"/>
                </a:cubicBezTo>
                <a:cubicBezTo>
                  <a:pt x="2280249" y="1659146"/>
                  <a:pt x="5244860" y="1777041"/>
                  <a:pt x="5244860" y="1777041"/>
                </a:cubicBezTo>
                <a:lnTo>
                  <a:pt x="5244860" y="1777041"/>
                </a:lnTo>
              </a:path>
            </a:pathLst>
          </a:custGeom>
          <a:noFill/>
          <a:ln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7200" y="4198824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Input ASIN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58000" y="1764268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 Input 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フリーフォーム 10"/>
          <p:cNvSpPr/>
          <p:nvPr/>
        </p:nvSpPr>
        <p:spPr>
          <a:xfrm>
            <a:off x="1009279" y="3804249"/>
            <a:ext cx="129408" cy="388189"/>
          </a:xfrm>
          <a:custGeom>
            <a:avLst/>
            <a:gdLst>
              <a:gd name="connsiteX0" fmla="*/ 129408 w 129408"/>
              <a:gd name="connsiteY0" fmla="*/ 388189 h 388189"/>
              <a:gd name="connsiteX1" fmla="*/ 12 w 129408"/>
              <a:gd name="connsiteY1" fmla="*/ 215660 h 388189"/>
              <a:gd name="connsiteX2" fmla="*/ 120781 w 129408"/>
              <a:gd name="connsiteY2" fmla="*/ 0 h 388189"/>
              <a:gd name="connsiteX3" fmla="*/ 120781 w 129408"/>
              <a:gd name="connsiteY3" fmla="*/ 0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408" h="388189">
                <a:moveTo>
                  <a:pt x="129408" y="388189"/>
                </a:moveTo>
                <a:cubicBezTo>
                  <a:pt x="65429" y="334273"/>
                  <a:pt x="1450" y="280358"/>
                  <a:pt x="12" y="215660"/>
                </a:cubicBezTo>
                <a:cubicBezTo>
                  <a:pt x="-1426" y="150962"/>
                  <a:pt x="120781" y="0"/>
                  <a:pt x="120781" y="0"/>
                </a:cubicBezTo>
                <a:lnTo>
                  <a:pt x="120781" y="0"/>
                </a:ln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43199" y="304800"/>
            <a:ext cx="25908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. Get Product Info 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2353083" y="500332"/>
            <a:ext cx="355611" cy="560717"/>
          </a:xfrm>
          <a:custGeom>
            <a:avLst/>
            <a:gdLst>
              <a:gd name="connsiteX0" fmla="*/ 355611 w 355611"/>
              <a:gd name="connsiteY0" fmla="*/ 0 h 560717"/>
              <a:gd name="connsiteX1" fmla="*/ 45060 w 355611"/>
              <a:gd name="connsiteY1" fmla="*/ 189781 h 560717"/>
              <a:gd name="connsiteX2" fmla="*/ 1928 w 355611"/>
              <a:gd name="connsiteY2" fmla="*/ 560717 h 560717"/>
              <a:gd name="connsiteX3" fmla="*/ 1928 w 355611"/>
              <a:gd name="connsiteY3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11" h="560717">
                <a:moveTo>
                  <a:pt x="355611" y="0"/>
                </a:moveTo>
                <a:cubicBezTo>
                  <a:pt x="229809" y="48164"/>
                  <a:pt x="104007" y="96328"/>
                  <a:pt x="45060" y="189781"/>
                </a:cubicBezTo>
                <a:cubicBezTo>
                  <a:pt x="-13887" y="283234"/>
                  <a:pt x="1928" y="560717"/>
                  <a:pt x="1928" y="560717"/>
                </a:cubicBezTo>
                <a:lnTo>
                  <a:pt x="1928" y="560717"/>
                </a:ln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83203" y="899387"/>
            <a:ext cx="20193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4. Export to </a:t>
            </a:r>
            <a:r>
              <a:rPr lang="en-US" dirty="0" err="1" smtClean="0">
                <a:solidFill>
                  <a:srgbClr val="FF0000"/>
                </a:solidFill>
              </a:rPr>
              <a:t>csv</a:t>
            </a:r>
            <a:r>
              <a:rPr lang="en-US" dirty="0" smtClean="0">
                <a:solidFill>
                  <a:srgbClr val="FF0000"/>
                </a:solidFill>
              </a:rPr>
              <a:t>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フリーフォーム 17"/>
          <p:cNvSpPr/>
          <p:nvPr/>
        </p:nvSpPr>
        <p:spPr>
          <a:xfrm rot="2678916">
            <a:off x="6605398" y="699259"/>
            <a:ext cx="355611" cy="560717"/>
          </a:xfrm>
          <a:custGeom>
            <a:avLst/>
            <a:gdLst>
              <a:gd name="connsiteX0" fmla="*/ 355611 w 355611"/>
              <a:gd name="connsiteY0" fmla="*/ 0 h 560717"/>
              <a:gd name="connsiteX1" fmla="*/ 45060 w 355611"/>
              <a:gd name="connsiteY1" fmla="*/ 189781 h 560717"/>
              <a:gd name="connsiteX2" fmla="*/ 1928 w 355611"/>
              <a:gd name="connsiteY2" fmla="*/ 560717 h 560717"/>
              <a:gd name="connsiteX3" fmla="*/ 1928 w 355611"/>
              <a:gd name="connsiteY3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11" h="560717">
                <a:moveTo>
                  <a:pt x="355611" y="0"/>
                </a:moveTo>
                <a:cubicBezTo>
                  <a:pt x="229809" y="48164"/>
                  <a:pt x="104007" y="96328"/>
                  <a:pt x="45060" y="189781"/>
                </a:cubicBezTo>
                <a:cubicBezTo>
                  <a:pt x="-13887" y="283234"/>
                  <a:pt x="1928" y="560717"/>
                  <a:pt x="1928" y="560717"/>
                </a:cubicBezTo>
                <a:lnTo>
                  <a:pt x="1928" y="560717"/>
                </a:ln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20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redpeaks</dc:creator>
  <cp:lastModifiedBy>redpeaks</cp:lastModifiedBy>
  <cp:revision>2</cp:revision>
  <dcterms:created xsi:type="dcterms:W3CDTF">2015-03-15T22:16:29Z</dcterms:created>
  <dcterms:modified xsi:type="dcterms:W3CDTF">2015-03-16T01:07:11Z</dcterms:modified>
</cp:coreProperties>
</file>