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8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4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0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2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Image Colorfulness Identification</a:t>
            </a:r>
            <a:endParaRPr lang="en-US"/>
          </a:p>
          <a:p>
            <a:pPr>
              <a:lnSpc>
                <a:spcPct val="90000"/>
              </a:lnSpc>
            </a:pPr>
            <a:endParaRPr lang="en-US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C0EE-F51F-4551-B420-4DB58B82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4B33-614B-4F9F-AC4D-58FD1F91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SCRAPPING DATA TO INCREASE DATASET.</a:t>
            </a:r>
          </a:p>
          <a:p>
            <a:r>
              <a:rPr lang="en-US" sz="2400" b="1" dirty="0"/>
              <a:t>INCREASING IMAGE SIZE.</a:t>
            </a:r>
          </a:p>
          <a:p>
            <a:r>
              <a:rPr lang="en-US" sz="2400" b="1" dirty="0"/>
              <a:t>USING DIFFERENT ACTIVATION FUNCTION.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422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DEE6-98DE-4F8E-9A20-4AA47478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545" y="2537435"/>
            <a:ext cx="9404723" cy="1400530"/>
          </a:xfrm>
        </p:spPr>
        <p:txBody>
          <a:bodyPr/>
          <a:lstStyle/>
          <a:p>
            <a:r>
              <a:rPr lang="en-US" dirty="0"/>
              <a:t>                 THANK YOU</a:t>
            </a:r>
          </a:p>
        </p:txBody>
      </p:sp>
    </p:spTree>
    <p:extLst>
      <p:ext uri="{BB962C8B-B14F-4D97-AF65-F5344CB8AC3E}">
        <p14:creationId xmlns:p14="http://schemas.microsoft.com/office/powerpoint/2010/main" val="300599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F4A4-D0FA-4216-B94D-332D519B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AE95-678A-4669-A1A6-2A5C482A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Verify whether the image is grey or color along with the percentage of confidence</a:t>
            </a:r>
          </a:p>
        </p:txBody>
      </p:sp>
    </p:spTree>
    <p:extLst>
      <p:ext uri="{BB962C8B-B14F-4D97-AF65-F5344CB8AC3E}">
        <p14:creationId xmlns:p14="http://schemas.microsoft.com/office/powerpoint/2010/main" val="135052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C18E-47C1-41E0-A914-9A1FB3CC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4046-0CB1-485B-923F-C118B2E9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This problem statement talks about the need to automate the identification of the images as color or grey, which would help the publisher in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15340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D1F-4A28-4BC6-A468-9D59006A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481F-39CE-466F-9E3C-174A3CFB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I USED CONCEPT OF TRANSFER LEARNING AS GIVEN DATA IS VERY MUCH LESS TO TRAIN A CNN MODEL.</a:t>
            </a:r>
          </a:p>
          <a:p>
            <a:r>
              <a:rPr lang="en-US" sz="2400" b="1" dirty="0"/>
              <a:t>I USED VGG19 MODEL WITH IMAGENET WEIGHTS AND TRAINED THE MODEL ON LOCAL DATASET PROVIDED BY TECHGIG.</a:t>
            </a:r>
          </a:p>
          <a:p>
            <a:r>
              <a:rPr lang="en-US" sz="2400" b="1" dirty="0"/>
              <a:t>I THEN USED PREDICTION METHOD WHICH SHOWS PROBABALITY ALONG WITH PREDICTION TO SHOW PERCENTAGE OF CONFIDENCE</a:t>
            </a:r>
          </a:p>
        </p:txBody>
      </p:sp>
    </p:spTree>
    <p:extLst>
      <p:ext uri="{BB962C8B-B14F-4D97-AF65-F5344CB8AC3E}">
        <p14:creationId xmlns:p14="http://schemas.microsoft.com/office/powerpoint/2010/main" val="173114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BA56-9611-4224-A668-F199B052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TECHNOLOGY/TOO/CLOUD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C2E5-E80E-46D9-9FE3-8622F4BA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I USED GOOGLE COLLAB TO TRAIN MY MODEL AND USED GOOGLE DRIVE API TO TRANSFER THE DATASET TO GOOGLE COLLAB.</a:t>
            </a:r>
            <a:endParaRPr lang="en-US" dirty="0"/>
          </a:p>
          <a:p>
            <a:r>
              <a:rPr lang="en-US" sz="2400" b="1" dirty="0"/>
              <a:t>I USED KERAS FRAMEWORK.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662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E6D2-33B6-4D41-A526-6BFA861A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1C27-2AF6-4CE4-BEEE-C8EDD6D0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I TRAINED MODEL ON GOOGLE COLLAB AND SAVED THE MODEL IN H5 FORMAT.</a:t>
            </a:r>
            <a:endParaRPr lang="en-US" dirty="0"/>
          </a:p>
          <a:p>
            <a:r>
              <a:rPr lang="en-US" sz="2400" b="1" dirty="0"/>
              <a:t>LATER FOR PREDICTION I USED MY LAPTOP WHICH IS HAVING 4 GB RAM , I5 7TH GEN.</a:t>
            </a:r>
          </a:p>
        </p:txBody>
      </p:sp>
    </p:spTree>
    <p:extLst>
      <p:ext uri="{BB962C8B-B14F-4D97-AF65-F5344CB8AC3E}">
        <p14:creationId xmlns:p14="http://schemas.microsoft.com/office/powerpoint/2010/main" val="213614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71B3-DAB0-4618-B822-A644FAA1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VIDEO/PROTOTYPE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BF11-57D0-4B57-B677-2DF84A05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https://github.com/redpheonixx/Springer-Nature-Pune-Hack-day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1D0A-DFA7-4600-A0EF-336D5D0E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YOUR SOLUTION SHOULD BE CONSIDERED FOR THE FINAL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8900-5C38-42FA-BCDC-08C5F691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87" y="251299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THE MAIN PROBLEM WITH THE DATASET WAS IT'S SIZE ONLY 211 IMAGES WERE PROVIDED IN TRAIN DATASET.</a:t>
            </a:r>
          </a:p>
          <a:p>
            <a:r>
              <a:rPr lang="en-US" sz="2400" b="1" dirty="0"/>
              <a:t>I FIRSTLY USED DATA AUGMENTATION TO INCREASE IMAGE COUNT.</a:t>
            </a:r>
          </a:p>
          <a:p>
            <a:r>
              <a:rPr lang="en-US" sz="2400" b="1" dirty="0"/>
              <a:t>THEN I USED TRANSFER LEARNING.</a:t>
            </a:r>
          </a:p>
          <a:p>
            <a:r>
              <a:rPr lang="en-US" sz="2400" b="1" dirty="0"/>
              <a:t>I GOT AN ACCURACY OF  </a:t>
            </a:r>
            <a:r>
              <a:rPr lang="en-US" sz="2400" dirty="0"/>
              <a:t> </a:t>
            </a:r>
            <a:r>
              <a:rPr lang="en-US" sz="2400" b="1" dirty="0"/>
              <a:t>0.9861   AND  LOSS OF 0.0592</a:t>
            </a:r>
          </a:p>
        </p:txBody>
      </p:sp>
    </p:spTree>
    <p:extLst>
      <p:ext uri="{BB962C8B-B14F-4D97-AF65-F5344CB8AC3E}">
        <p14:creationId xmlns:p14="http://schemas.microsoft.com/office/powerpoint/2010/main" val="66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E96A-43EA-4F1B-BB9F-2EFFEA71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A964-3BD9-41FF-9D53-FEF4E7D6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1) LESS NUMBER OF IMAGES</a:t>
            </a:r>
          </a:p>
          <a:p>
            <a:pPr marL="0" indent="0">
              <a:buNone/>
            </a:pPr>
            <a:r>
              <a:rPr lang="en-US" sz="2400" b="1" dirty="0"/>
              <a:t>2)  COMPUTING POWER TO TRAIN DEEP ARCHITECTURE LIKE VGG19</a:t>
            </a:r>
          </a:p>
          <a:p>
            <a:pPr marL="0" indent="0">
              <a:buNone/>
            </a:pPr>
            <a:r>
              <a:rPr lang="en-US" sz="2400" b="1" dirty="0"/>
              <a:t>3) DECREASING LOSS</a:t>
            </a:r>
          </a:p>
        </p:txBody>
      </p:sp>
    </p:spTree>
    <p:extLst>
      <p:ext uri="{BB962C8B-B14F-4D97-AF65-F5344CB8AC3E}">
        <p14:creationId xmlns:p14="http://schemas.microsoft.com/office/powerpoint/2010/main" val="97865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Image Colorfulness Identification </vt:lpstr>
      <vt:lpstr>USER CASE DESCRIPTION</vt:lpstr>
      <vt:lpstr>PROBLEM BEING SOLVED</vt:lpstr>
      <vt:lpstr>SOLUTION APPROACH AND ARCHITECTURE</vt:lpstr>
      <vt:lpstr>TECHNOLOGY/TOO/CLOUD STACK</vt:lpstr>
      <vt:lpstr>HARDWARE DESCRIPTION</vt:lpstr>
      <vt:lpstr>DEMONSTRATION VIDEO/PROTOTYPE LINK</vt:lpstr>
      <vt:lpstr>WHY YOUR SOLUTION SHOULD BE CONSIDERED FOR THE FINAL ROUND</vt:lpstr>
      <vt:lpstr>CHALLENGES FACED</vt:lpstr>
      <vt:lpstr>POSSIBLE IMPROVEMENT</vt:lpstr>
      <vt:lpstr>               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45</cp:revision>
  <dcterms:created xsi:type="dcterms:W3CDTF">2013-07-15T20:26:40Z</dcterms:created>
  <dcterms:modified xsi:type="dcterms:W3CDTF">2018-08-18T06:35:30Z</dcterms:modified>
</cp:coreProperties>
</file>