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f2de50a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f2de50a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f2de50a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f2de50a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f2de50a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f2de50a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f2de50a3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f2de50a3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f2de50a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f2de50a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f2de50a3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f2de50a3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f2de50a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f2de50a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0f2de50a3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0f2de50a3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f2de50a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f2de50a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f2de50a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f2de50a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f2de50a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f2de50a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f2de50a3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0f2de50a3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0f2de50a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0f2de50a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f2de50a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0f2de50a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f2de50a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0f2de50a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f2de50a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0f2de50a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f2de50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0f2de50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0f2de50a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0f2de50a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0f2de50a3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0f2de50a3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f2de50a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0f2de50a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f2de50a3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0f2de50a3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f2de50a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0f2de50a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0f2de50a3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0f2de50a3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f2de50a3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f2de50a3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0f2de50a3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0f2de50a3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0f2de50a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0f2de50a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0f2de50a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0f2de50a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f2de50a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0f2de50a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0f2de50a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0f2de50a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0f2de50a3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0f2de50a3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0f2de50a3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0f2de50a3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0f2de50a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0f2de50a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ffd970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ffd970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0f2de50a3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0f2de50a3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f2de50a3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f2de50a3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f2de50a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f2de50a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f2de50a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f2de50a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f2de50a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f2de50a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f2de50a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f2de50a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mail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jsclub12/edu_kmt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고려해운 Python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김정수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프로그래밍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50" y="142636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225" y="3476600"/>
            <a:ext cx="25527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000" y="2292850"/>
            <a:ext cx="3053813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3255500" y="537725"/>
            <a:ext cx="1551900" cy="663600"/>
          </a:xfrm>
          <a:prstGeom prst="wedgeRectCallout">
            <a:avLst>
              <a:gd name="adj1" fmla="val -74997"/>
              <a:gd name="adj2" fmla="val 1218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파일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5159975" y="3735350"/>
            <a:ext cx="1551900" cy="663600"/>
          </a:xfrm>
          <a:prstGeom prst="wedgeRectCallout">
            <a:avLst>
              <a:gd name="adj1" fmla="val -97899"/>
              <a:gd name="adj2" fmla="val -1786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 편집기에서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편집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6359500" y="964150"/>
            <a:ext cx="1551900" cy="663600"/>
          </a:xfrm>
          <a:prstGeom prst="wedgeRectCallout">
            <a:avLst>
              <a:gd name="adj1" fmla="val -48932"/>
              <a:gd name="adj2" fmla="val 1497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실행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코딩이란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실행기 ‘python’이 이해 할 수 있는 약속으로 실행할 내용을 적는 것.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환경 설치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 프로그래밍을 하려면, 실행기 ‘python’을 설치해야 한다.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Java 프로그래밍을 하려면, 실행기 ‘java’를 설치해야 한다.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 프로그래밍을 하려면, 실행기 ‘r’을 설치해야 한다.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 프로그래밍을 할면, 컴파일러 ‘cc’를 설치해야 한다.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python을 실습하려면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‘python’을 설치.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혹은 ‘python’이 설치된 서비스를 이용. Colab과 같은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웹브라우저 사용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구글 계정이 필요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http://gmail.com</a:t>
            </a:r>
            <a:r>
              <a:rPr lang="en" sz="2200"/>
              <a:t> 에서 생성 가능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0" y="130500"/>
            <a:ext cx="8302576" cy="48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6096125" y="4499800"/>
            <a:ext cx="1254600" cy="298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구글에서 제공하는 python 개발 환경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python이 설치된 컴퓨터를 웹으로 접근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웹에서 코드를 편집하고, 웹으로 실행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결과도 웹으로 보여준다.</a:t>
            </a:r>
            <a:endParaRPr sz="22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75" y="583980"/>
            <a:ext cx="718600" cy="4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ipynb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Jupyter 문서 라고 한다. 이보다는 그냥 NoteBook이라고 한다.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확장자 doc 파일은 MS Word 문서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확장자 ppt 파일은 MS Powerpoint 문서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확장자 hwp 파일은 한컴의 한글 문서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Colab에서 저장 방법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파일 &gt; 드라이브에 사본 저장...</a:t>
            </a:r>
            <a:endParaRPr sz="220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463" y="1006600"/>
            <a:ext cx="330517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/>
          <p:nvPr/>
        </p:nvSpPr>
        <p:spPr>
          <a:xfrm>
            <a:off x="5422250" y="4406500"/>
            <a:ext cx="1565400" cy="30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교육 개요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대상 : 고려해운 비 개발 조직 임직원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내용 : python 입문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기간 : 3시간 씩 총 8회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목적 : 후배들과의 소통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 드라이브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https://drive.google.com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‘Colab Notebooks’</a:t>
            </a:r>
            <a:endParaRPr sz="220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900" y="2154599"/>
            <a:ext cx="5676850" cy="28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/>
          <p:nvPr/>
        </p:nvSpPr>
        <p:spPr>
          <a:xfrm>
            <a:off x="5702150" y="4309575"/>
            <a:ext cx="1575900" cy="331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Colab에서 다운로드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파일 &gt; .ipynb 다운로드</a:t>
            </a:r>
            <a:endParaRPr sz="220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375" y="1245900"/>
            <a:ext cx="3108600" cy="37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/>
          <p:nvPr/>
        </p:nvSpPr>
        <p:spPr>
          <a:xfrm>
            <a:off x="5795475" y="4520525"/>
            <a:ext cx="1306200" cy="23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Drive의 파일 다시 열기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https://drive.google.com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Colab Notebooks로 이동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해당 파일을 더블 클릭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내컴의 파일을 다시 열기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파일 &gt; 노트 업로드...</a:t>
            </a:r>
            <a:endParaRPr sz="2200"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588" y="2016375"/>
            <a:ext cx="36671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/>
          <p:nvPr/>
        </p:nvSpPr>
        <p:spPr>
          <a:xfrm>
            <a:off x="5536300" y="3038000"/>
            <a:ext cx="1389300" cy="269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전산 시스템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데이터와 연산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모든 전산 시스템은 데이터에 대한 처리이다.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업무 시스템</a:t>
            </a: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사용자가 입력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DBMS에서 조회/기록</a:t>
            </a:r>
            <a:endParaRPr sz="2200"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13" y="1271100"/>
            <a:ext cx="5495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사용자가 검색 입력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저장된 내용 표시</a:t>
            </a:r>
            <a:endParaRPr sz="2200"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78" y="1957850"/>
            <a:ext cx="5557246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카카오톡</a:t>
            </a:r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사용자의 입력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저쪽으로 전달, 다시 대상 사용자에게 전달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사용자에게 표시</a:t>
            </a:r>
            <a:endParaRPr sz="2200"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63" y="3160675"/>
            <a:ext cx="43338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소스(입력)</a:t>
            </a:r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UI(User Interface)를 통한 사용자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DBMS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다른 시스템과의 통신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센서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Cloud 시스템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교육 일정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1일차	python 개요, Colab, python으로 무엇을?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2일차	python 프로그래밍 기초, 자료형, 제어문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3일차	library 이해, pandas 기초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4일차	pandas로 데이터 처리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5일차	matplot 이해, python 시각화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6일차	인터넷 데이터 수집(crawling), 리포트 생성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7일차	빅데이터 처리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8일차	계산 맞히기 게임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저장 장소(Output)</a:t>
            </a:r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UI(User Interface) 모니터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DBMS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다른 시스템과의 통신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조명, 스피커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Cloud 시스템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&amp; 빅데이터, 인공지능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빅 데이터 인프라</a:t>
            </a:r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큰 데이터를 저장할 방법이 생겼다.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큰 데이터를 계산할 방법이 생겼다.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빅 데이터 다음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저장 방법과 계산 방법은 제공되었으나 무엇을?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4차 산업혁명</a:t>
            </a: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모든 것에 센서를 달자.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모든 것을 연결하자.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4차 산업혁명 상태</a:t>
            </a:r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인프라 설치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새로운 가치 창출 노력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인공지능 가능성 탐색</a:t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인공지능</a:t>
            </a:r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기존 방법이 못하던 것에 대한 극복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바둑, 물체 인식, 스피커 서비스, 자율 주행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도입되었고, 수 많은 곳에서 시도하고 있다.</a:t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빅데이터, 딥러닝에 널리 사용됨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가장 일반적인 사용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다른 언어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업무 시스템에 특화된 java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Embedded 시스템에 특화된 c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웹 UI에 특화된 java script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딥러닝과 Python</a:t>
            </a:r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공개되는 딥러닝 코드의 90%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빠른 성장세</a:t>
            </a:r>
            <a:endParaRPr sz="2200"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978" y="1149600"/>
            <a:ext cx="4345725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장점</a:t>
            </a:r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짧고 함축된 코드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환경에 덜 종속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풍부한 라이브러리, 문서, 사용예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교육 자료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ko-KR" sz="3200" dirty="0">
                <a:hlinkClick r:id="rId3"/>
              </a:rPr>
              <a:t>https://github.com/kjsclub12/edu_kmtc</a:t>
            </a:r>
            <a:endParaRPr sz="3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못하는 것</a:t>
            </a:r>
            <a:endParaRPr/>
          </a:p>
        </p:txBody>
      </p:sp>
      <p:sp>
        <p:nvSpPr>
          <p:cNvPr id="335" name="Google Shape;335;p5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  개발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interactive한 웹개발(javascript)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하드웨어 직접 제어(c)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수려한 UI(Visual C++, C#)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프로그래밍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수 많은 프로그래밍 언어 중 하나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작성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실행할 내용을 편집기로 작성한다.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06" name="Google Shape;106;p20"/>
          <p:cNvSpPr/>
          <p:nvPr/>
        </p:nvSpPr>
        <p:spPr>
          <a:xfrm>
            <a:off x="2519400" y="2495675"/>
            <a:ext cx="1524000" cy="52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my.py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(프로그램 파일)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464450" y="3705575"/>
            <a:ext cx="1524000" cy="52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 편집기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 rot="-5400000">
            <a:off x="3068900" y="3270863"/>
            <a:ext cx="518400" cy="18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234050" y="3154613"/>
            <a:ext cx="705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편집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실행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작성된 프로그램을 특정 프로그램 실행기로 실행한다.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16" name="Google Shape;116;p21"/>
          <p:cNvSpPr/>
          <p:nvPr/>
        </p:nvSpPr>
        <p:spPr>
          <a:xfrm>
            <a:off x="2519400" y="2495675"/>
            <a:ext cx="1524000" cy="52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my.py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(프로그램 파일)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128875" y="2837925"/>
            <a:ext cx="1140300" cy="52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(실행기)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280000" y="2495663"/>
            <a:ext cx="705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실행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/>
          <p:nvPr/>
        </p:nvSpPr>
        <p:spPr>
          <a:xfrm rot="-9798936">
            <a:off x="4197947" y="2884112"/>
            <a:ext cx="776385" cy="1879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작성과 실행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작성된 프로그램을 특정 프로그램 실행기로 실행한다.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26" name="Google Shape;126;p22"/>
          <p:cNvSpPr/>
          <p:nvPr/>
        </p:nvSpPr>
        <p:spPr>
          <a:xfrm>
            <a:off x="2519400" y="2495675"/>
            <a:ext cx="1524000" cy="52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my.py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(프로그램 파일)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5128875" y="2837925"/>
            <a:ext cx="1140300" cy="52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(실행기)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280000" y="2495663"/>
            <a:ext cx="705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실행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/>
          <p:nvPr/>
        </p:nvSpPr>
        <p:spPr>
          <a:xfrm rot="-9798936">
            <a:off x="4197947" y="2884112"/>
            <a:ext cx="776385" cy="1879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234050" y="3154613"/>
            <a:ext cx="705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편집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/>
          <p:nvPr/>
        </p:nvSpPr>
        <p:spPr>
          <a:xfrm rot="-5400000">
            <a:off x="3068900" y="3270863"/>
            <a:ext cx="518400" cy="18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464450" y="3705575"/>
            <a:ext cx="1524000" cy="52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 편집기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594</Words>
  <Application>Microsoft Office PowerPoint</Application>
  <PresentationFormat>화면 슬라이드 쇼(16:9)</PresentationFormat>
  <Paragraphs>151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Roboto</vt:lpstr>
      <vt:lpstr>Roboto Slab</vt:lpstr>
      <vt:lpstr>Arial</vt:lpstr>
      <vt:lpstr>Marina</vt:lpstr>
      <vt:lpstr>고려해운 Python</vt:lpstr>
      <vt:lpstr>교육 개요</vt:lpstr>
      <vt:lpstr>교육 일정</vt:lpstr>
      <vt:lpstr>교육 자료</vt:lpstr>
      <vt:lpstr>프로그래밍</vt:lpstr>
      <vt:lpstr>Python</vt:lpstr>
      <vt:lpstr>프로그램 작성</vt:lpstr>
      <vt:lpstr>프로그램 실행</vt:lpstr>
      <vt:lpstr>프로그램 작성과 실행</vt:lpstr>
      <vt:lpstr>프로그래밍</vt:lpstr>
      <vt:lpstr>프로그램 코딩이란</vt:lpstr>
      <vt:lpstr>프로그램 환경 설치</vt:lpstr>
      <vt:lpstr>python을 실습하려면</vt:lpstr>
      <vt:lpstr>Colab</vt:lpstr>
      <vt:lpstr>Colab</vt:lpstr>
      <vt:lpstr>PowerPoint 프레젠테이션</vt:lpstr>
      <vt:lpstr>Colab</vt:lpstr>
      <vt:lpstr>ipynb</vt:lpstr>
      <vt:lpstr>Colab에서 저장 방법</vt:lpstr>
      <vt:lpstr>구글 드라이브</vt:lpstr>
      <vt:lpstr>Colab에서 다운로드</vt:lpstr>
      <vt:lpstr>Google Drive의 파일 다시 열기</vt:lpstr>
      <vt:lpstr>내컴의 파일을 다시 열기</vt:lpstr>
      <vt:lpstr>전산 시스템</vt:lpstr>
      <vt:lpstr>데이터와 연산</vt:lpstr>
      <vt:lpstr>업무 시스템</vt:lpstr>
      <vt:lpstr>웹</vt:lpstr>
      <vt:lpstr>카카오톡</vt:lpstr>
      <vt:lpstr>데이터 소스(입력)</vt:lpstr>
      <vt:lpstr>데이터 저장 장소(Output)</vt:lpstr>
      <vt:lpstr>Python &amp; 빅데이터, 인공지능</vt:lpstr>
      <vt:lpstr>빅 데이터 인프라</vt:lpstr>
      <vt:lpstr>빅 데이터 다음</vt:lpstr>
      <vt:lpstr>4차 산업혁명</vt:lpstr>
      <vt:lpstr>4차 산업혁명 상태</vt:lpstr>
      <vt:lpstr>인공지능</vt:lpstr>
      <vt:lpstr>Python</vt:lpstr>
      <vt:lpstr>딥러닝과 Python</vt:lpstr>
      <vt:lpstr>Python 장점</vt:lpstr>
      <vt:lpstr>Python 못하는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고려해운 Python</dc:title>
  <cp:lastModifiedBy>김 정수</cp:lastModifiedBy>
  <cp:revision>2</cp:revision>
  <dcterms:modified xsi:type="dcterms:W3CDTF">2019-10-01T05:14:01Z</dcterms:modified>
</cp:coreProperties>
</file>