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0" r:id="rId4"/>
    <p:sldId id="271" r:id="rId5"/>
    <p:sldId id="272" r:id="rId6"/>
    <p:sldId id="273" r:id="rId7"/>
    <p:sldId id="274" r:id="rId8"/>
    <p:sldId id="277" r:id="rId9"/>
    <p:sldId id="278" r:id="rId10"/>
    <p:sldId id="279" r:id="rId11"/>
    <p:sldId id="275" r:id="rId12"/>
    <p:sldId id="276" r:id="rId13"/>
    <p:sldId id="257" r:id="rId14"/>
    <p:sldId id="265" r:id="rId15"/>
    <p:sldId id="258" r:id="rId16"/>
    <p:sldId id="259" r:id="rId17"/>
    <p:sldId id="260" r:id="rId18"/>
    <p:sldId id="284" r:id="rId19"/>
    <p:sldId id="285" r:id="rId20"/>
    <p:sldId id="282" r:id="rId21"/>
    <p:sldId id="283" r:id="rId22"/>
    <p:sldId id="268" r:id="rId23"/>
    <p:sldId id="261" r:id="rId24"/>
    <p:sldId id="281" r:id="rId25"/>
    <p:sldId id="269" r:id="rId26"/>
    <p:sldId id="266" r:id="rId27"/>
    <p:sldId id="262" r:id="rId28"/>
    <p:sldId id="267" r:id="rId29"/>
    <p:sldId id="264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0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06066-B911-436B-8475-60ED45C77798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C0EF-0B49-41DB-954F-59B3C6F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09720" y="-261860"/>
            <a:ext cx="7498461" cy="6943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9978" y="1456566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617935" y="1395011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Become a doctor</a:t>
            </a: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7637053" y="139501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Patient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8381780" y="139501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Sign up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4642528" y="1660303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CREATE DOCTOR ACCOUNT</a:t>
            </a:r>
            <a:endParaRPr 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4032331" y="201000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First name</a:t>
            </a:r>
            <a:endParaRPr 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4032331" y="252392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Last name</a:t>
            </a:r>
            <a:endParaRPr lang="en-US" sz="1000"/>
          </a:p>
        </p:txBody>
      </p:sp>
      <p:sp>
        <p:nvSpPr>
          <p:cNvPr id="12" name="Rectangle 11"/>
          <p:cNvSpPr/>
          <p:nvPr/>
        </p:nvSpPr>
        <p:spPr>
          <a:xfrm>
            <a:off x="4120858" y="2300489"/>
            <a:ext cx="2417496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20858" y="2805811"/>
            <a:ext cx="2417495" cy="2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14592" y="4783399"/>
            <a:ext cx="176635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Sign in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7699576" y="5119317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Forgot password?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9576" y="5549390"/>
            <a:ext cx="2475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Haven’t had an account yet. Create new one</a:t>
            </a:r>
            <a:endParaRPr lang="en-US" sz="1000"/>
          </a:p>
        </p:txBody>
      </p:sp>
      <p:sp>
        <p:nvSpPr>
          <p:cNvPr id="17" name="TextBox 16"/>
          <p:cNvSpPr txBox="1"/>
          <p:nvPr/>
        </p:nvSpPr>
        <p:spPr>
          <a:xfrm>
            <a:off x="4032330" y="3051504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Email</a:t>
            </a:r>
            <a:endParaRPr lang="en-US" sz="1000"/>
          </a:p>
        </p:txBody>
      </p:sp>
      <p:sp>
        <p:nvSpPr>
          <p:cNvPr id="18" name="Rectangle 17"/>
          <p:cNvSpPr/>
          <p:nvPr/>
        </p:nvSpPr>
        <p:spPr>
          <a:xfrm>
            <a:off x="4120857" y="3320871"/>
            <a:ext cx="2417495" cy="2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32330" y="3583507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Password</a:t>
            </a:r>
            <a:endParaRPr lang="en-US" sz="1000"/>
          </a:p>
        </p:txBody>
      </p:sp>
      <p:sp>
        <p:nvSpPr>
          <p:cNvPr id="20" name="Rectangle 19"/>
          <p:cNvSpPr/>
          <p:nvPr/>
        </p:nvSpPr>
        <p:spPr>
          <a:xfrm>
            <a:off x="4120856" y="3877151"/>
            <a:ext cx="2417495" cy="2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35847" y="4166636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Date of birth</a:t>
            </a:r>
            <a:endParaRPr lang="en-US" sz="1000"/>
          </a:p>
        </p:txBody>
      </p:sp>
      <p:sp>
        <p:nvSpPr>
          <p:cNvPr id="22" name="Rectangle 21"/>
          <p:cNvSpPr/>
          <p:nvPr/>
        </p:nvSpPr>
        <p:spPr>
          <a:xfrm>
            <a:off x="4120855" y="4453341"/>
            <a:ext cx="521673" cy="2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07930" y="4453341"/>
            <a:ext cx="521673" cy="2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95005" y="4453341"/>
            <a:ext cx="521673" cy="2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0104" y="4707753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Sex</a:t>
            </a:r>
            <a:endParaRPr lang="en-US"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46" y="4788846"/>
            <a:ext cx="84033" cy="840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86" y="4797174"/>
            <a:ext cx="84033" cy="840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16879" y="4714207"/>
            <a:ext cx="615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5038737" y="4714206"/>
            <a:ext cx="615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F</a:t>
            </a:r>
            <a:endParaRPr lang="en-US" sz="1000"/>
          </a:p>
        </p:txBody>
      </p:sp>
      <p:sp>
        <p:nvSpPr>
          <p:cNvPr id="30" name="TextBox 29"/>
          <p:cNvSpPr txBox="1"/>
          <p:nvPr/>
        </p:nvSpPr>
        <p:spPr>
          <a:xfrm>
            <a:off x="4042424" y="4953974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Phone</a:t>
            </a:r>
            <a:endParaRPr lang="en-US" sz="1000"/>
          </a:p>
        </p:txBody>
      </p:sp>
      <p:sp>
        <p:nvSpPr>
          <p:cNvPr id="31" name="Rectangle 30"/>
          <p:cNvSpPr/>
          <p:nvPr/>
        </p:nvSpPr>
        <p:spPr>
          <a:xfrm>
            <a:off x="4120854" y="5230564"/>
            <a:ext cx="2417495" cy="2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2424" y="5509485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Address</a:t>
            </a:r>
            <a:endParaRPr lang="en-US" sz="1000"/>
          </a:p>
        </p:txBody>
      </p:sp>
      <p:sp>
        <p:nvSpPr>
          <p:cNvPr id="33" name="Rectangle 32"/>
          <p:cNvSpPr/>
          <p:nvPr/>
        </p:nvSpPr>
        <p:spPr>
          <a:xfrm>
            <a:off x="4120853" y="5755706"/>
            <a:ext cx="2417495" cy="2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46423" y="6280848"/>
            <a:ext cx="176635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Sign up</a:t>
            </a:r>
            <a:endParaRPr 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536" y="248741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8596" y="1377473"/>
            <a:ext cx="147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>
                    <a:lumMod val="65000"/>
                  </a:schemeClr>
                </a:solidFill>
              </a:rPr>
              <a:t>OLIVES </a:t>
            </a:r>
            <a:r>
              <a:rPr lang="en-US" sz="1000" b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dminstration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4909" y="2003669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Category list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7863" y="3350275"/>
            <a:ext cx="7901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9146" y="2372048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Doctor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4770" y="2674837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Patients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9146" y="301255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Place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9146" y="32904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Category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9146" y="1978195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Request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4908" y="2343919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No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8734" y="2352089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781" y="2590138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3371" y="2598310"/>
            <a:ext cx="164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Medical record category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 rot="10800000">
            <a:off x="4150856" y="4037879"/>
            <a:ext cx="96340" cy="12410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480687" y="4041620"/>
            <a:ext cx="95428" cy="11662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3962" y="3973514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3607" y="1636620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100 Medical record categories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3418" y="2632993"/>
            <a:ext cx="421614" cy="203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>
                    <a:lumMod val="65000"/>
                  </a:schemeClr>
                </a:solidFill>
              </a:rPr>
              <a:t>Edit</a:t>
            </a:r>
            <a:endParaRPr lang="en-US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3962" y="2079653"/>
            <a:ext cx="3119790" cy="1642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6044" y="2278030"/>
            <a:ext cx="1758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Add medical record category</a:t>
            </a:r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4691637" y="2844531"/>
            <a:ext cx="2162317" cy="273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smtClean="0">
                <a:solidFill>
                  <a:schemeClr val="bg1">
                    <a:lumMod val="65000"/>
                  </a:schemeClr>
                </a:solidFill>
              </a:rPr>
              <a:t>Medical record category</a:t>
            </a:r>
            <a:endParaRPr lang="en-US" sz="105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6044" y="2526761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Name</a:t>
            </a:r>
            <a:endParaRPr lang="en-US" sz="1050"/>
          </a:p>
        </p:txBody>
      </p:sp>
      <p:sp>
        <p:nvSpPr>
          <p:cNvPr id="24" name="Rectangle 23"/>
          <p:cNvSpPr/>
          <p:nvPr/>
        </p:nvSpPr>
        <p:spPr>
          <a:xfrm>
            <a:off x="4691637" y="3345160"/>
            <a:ext cx="805280" cy="2735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Save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03857" y="3346162"/>
            <a:ext cx="805280" cy="2735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Cancel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55143" y="1661782"/>
            <a:ext cx="1043873" cy="273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smtClean="0">
                <a:solidFill>
                  <a:schemeClr val="tx1"/>
                </a:solidFill>
              </a:rPr>
              <a:t>+ New category</a:t>
            </a:r>
            <a:endParaRPr lang="en-US" sz="1050" b="1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9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8596" y="1377473"/>
            <a:ext cx="147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>
                    <a:lumMod val="75000"/>
                  </a:schemeClr>
                </a:solidFill>
              </a:rPr>
              <a:t>OLIVES </a:t>
            </a:r>
            <a:r>
              <a:rPr lang="en-US" sz="1000" b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dminstration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4909" y="200366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Place list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99612" y="3066536"/>
            <a:ext cx="7901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0687" y="2387622"/>
            <a:ext cx="890008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9146" y="2372048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Doctor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4770" y="2674837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Patients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9146" y="301255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Place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9146" y="32904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Category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9146" y="1978195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Request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4908" y="237204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Country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46837" y="2423064"/>
            <a:ext cx="818090" cy="2150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2357" y="2422669"/>
            <a:ext cx="818092" cy="2150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</a:rPr>
              <a:t>All</a:t>
            </a:r>
            <a:endParaRPr 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4908" y="274042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No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9782" y="2748596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Country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8734" y="2748597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City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781" y="2986646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3371" y="2994818"/>
            <a:ext cx="59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t>Ha noi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33726" y="2986647"/>
            <a:ext cx="128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t>Viet Nam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 rot="10800000">
            <a:off x="4150856" y="4037879"/>
            <a:ext cx="96340" cy="12410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480687" y="4041620"/>
            <a:ext cx="95428" cy="11662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3962" y="3973514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3607" y="163662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100 Places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5139" y="240282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City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14989" y="2414577"/>
            <a:ext cx="890008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62319" y="1667770"/>
            <a:ext cx="890008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</a:rPr>
              <a:t>New Place</a:t>
            </a:r>
            <a:endParaRPr 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6115" y="2003669"/>
            <a:ext cx="2892834" cy="177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42021" y="2118607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New place</a:t>
            </a:r>
            <a:endParaRPr lang="en-US" sz="1000" b="1"/>
          </a:p>
        </p:txBody>
      </p:sp>
      <p:sp>
        <p:nvSpPr>
          <p:cNvPr id="32" name="Rectangle 31"/>
          <p:cNvSpPr/>
          <p:nvPr/>
        </p:nvSpPr>
        <p:spPr>
          <a:xfrm>
            <a:off x="4892447" y="2656635"/>
            <a:ext cx="2171900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90878" y="3149080"/>
            <a:ext cx="2171900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4821" y="235333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Country</a:t>
            </a:r>
            <a:endParaRPr 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4814821" y="28945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City</a:t>
            </a:r>
            <a:endParaRPr lang="en-US" sz="1000"/>
          </a:p>
        </p:txBody>
      </p:sp>
      <p:sp>
        <p:nvSpPr>
          <p:cNvPr id="39" name="Rectangle 38"/>
          <p:cNvSpPr/>
          <p:nvPr/>
        </p:nvSpPr>
        <p:spPr>
          <a:xfrm>
            <a:off x="4911226" y="3511480"/>
            <a:ext cx="890008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Save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19961" y="3510242"/>
            <a:ext cx="890008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Cancel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5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8596" y="1377473"/>
            <a:ext cx="147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>
                    <a:lumMod val="75000"/>
                  </a:schemeClr>
                </a:solidFill>
              </a:rPr>
              <a:t>OLIVES </a:t>
            </a:r>
            <a:r>
              <a:rPr lang="en-US" sz="1000" b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dminstration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4909" y="200366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Place list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99612" y="3066536"/>
            <a:ext cx="7901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0687" y="2387622"/>
            <a:ext cx="890008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9146" y="2372048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Doctor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4770" y="2674837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Patients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9146" y="301255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Place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9146" y="32904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Category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9146" y="1978195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t>Request</a:t>
            </a:r>
            <a:endParaRPr lang="en-US" sz="14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4908" y="237204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Country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46837" y="2423064"/>
            <a:ext cx="818090" cy="2150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2357" y="2422669"/>
            <a:ext cx="818092" cy="2150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</a:rPr>
              <a:t>All</a:t>
            </a:r>
            <a:endParaRPr 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4908" y="274042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No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9782" y="2748596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Country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8734" y="2748597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City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781" y="2986646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3371" y="2994818"/>
            <a:ext cx="59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t>Ha noi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33726" y="2986647"/>
            <a:ext cx="128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t>Viet Nam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 rot="10800000">
            <a:off x="4150856" y="4037879"/>
            <a:ext cx="96340" cy="12410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480687" y="4041620"/>
            <a:ext cx="95428" cy="11662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3962" y="3973514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3607" y="163662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100 Places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5139" y="240282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75000"/>
                  </a:schemeClr>
                </a:solidFill>
              </a:rPr>
              <a:t>City</a:t>
            </a:r>
            <a:endParaRPr 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14989" y="2414577"/>
            <a:ext cx="890008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62319" y="1667770"/>
            <a:ext cx="890008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</a:rPr>
              <a:t>New Place</a:t>
            </a:r>
            <a:endParaRPr 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6115" y="2003669"/>
            <a:ext cx="2892834" cy="177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42021" y="211860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Edit place</a:t>
            </a:r>
            <a:endParaRPr lang="en-US" sz="1000" b="1"/>
          </a:p>
        </p:txBody>
      </p:sp>
      <p:sp>
        <p:nvSpPr>
          <p:cNvPr id="32" name="Rectangle 31"/>
          <p:cNvSpPr/>
          <p:nvPr/>
        </p:nvSpPr>
        <p:spPr>
          <a:xfrm>
            <a:off x="4892447" y="2656635"/>
            <a:ext cx="2171900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90878" y="3149080"/>
            <a:ext cx="2171900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4821" y="235333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Country</a:t>
            </a:r>
            <a:endParaRPr 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4814821" y="28945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City</a:t>
            </a:r>
            <a:endParaRPr lang="en-US" sz="1000"/>
          </a:p>
        </p:txBody>
      </p:sp>
      <p:sp>
        <p:nvSpPr>
          <p:cNvPr id="39" name="Rectangle 38"/>
          <p:cNvSpPr/>
          <p:nvPr/>
        </p:nvSpPr>
        <p:spPr>
          <a:xfrm>
            <a:off x="4911226" y="3511480"/>
            <a:ext cx="890008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Save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19961" y="3510242"/>
            <a:ext cx="890008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Cancel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978" y="1456566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3557795" y="3038222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You need help from great </a:t>
            </a:r>
            <a:r>
              <a:rPr lang="en-US" sz="1000" smtClean="0"/>
              <a:t>doctors</a:t>
            </a:r>
            <a:br>
              <a:rPr lang="en-US" sz="1000" smtClean="0"/>
            </a:br>
            <a:r>
              <a:rPr lang="en-US" sz="1000" smtClean="0"/>
              <a:t>          </a:t>
            </a:r>
            <a:r>
              <a:rPr lang="en-US" sz="1000"/>
              <a:t>around the world?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7171" y="2532807"/>
            <a:ext cx="9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Patients</a:t>
            </a:r>
            <a:endParaRPr 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5957111" y="3038222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You want to help more people also </a:t>
            </a:r>
            <a:r>
              <a:rPr lang="en-US" sz="1000" smtClean="0"/>
              <a:t>earn</a:t>
            </a:r>
            <a:br>
              <a:rPr lang="en-US" sz="1000" smtClean="0"/>
            </a:br>
            <a:r>
              <a:rPr lang="en-US" sz="1000" smtClean="0"/>
              <a:t>             </a:t>
            </a:r>
            <a:r>
              <a:rPr lang="en-US" sz="1000"/>
              <a:t>some extra money </a:t>
            </a:r>
            <a:r>
              <a:rPr lang="en-US" sz="1000" smtClean="0"/>
              <a:t>?</a:t>
            </a:r>
            <a:endParaRPr 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6416487" y="2532807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Doctors</a:t>
            </a:r>
            <a:endParaRPr lang="en-US" b="1"/>
          </a:p>
        </p:txBody>
      </p:sp>
      <p:sp>
        <p:nvSpPr>
          <p:cNvPr id="19" name="Rectangle 18"/>
          <p:cNvSpPr/>
          <p:nvPr/>
        </p:nvSpPr>
        <p:spPr>
          <a:xfrm>
            <a:off x="3897552" y="3754704"/>
            <a:ext cx="1258836" cy="2751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Sign up</a:t>
            </a:r>
            <a:endParaRPr lang="en-US" sz="1200"/>
          </a:p>
        </p:txBody>
      </p:sp>
      <p:sp>
        <p:nvSpPr>
          <p:cNvPr id="20" name="Rectangle 19"/>
          <p:cNvSpPr/>
          <p:nvPr/>
        </p:nvSpPr>
        <p:spPr>
          <a:xfrm>
            <a:off x="6461176" y="3754704"/>
            <a:ext cx="1258836" cy="2751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Become a doctor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6415635" y="1395011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Become a doctor</a:t>
            </a:r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7434753" y="139501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Patient</a:t>
            </a:r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8179480" y="139501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Sign in</a:t>
            </a:r>
            <a:endParaRPr lang="en-US" sz="10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8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978" y="1456566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415635" y="1395011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Become a doctor</a:t>
            </a:r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7434753" y="139501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Patient</a:t>
            </a:r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8179480" y="139501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Sign in</a:t>
            </a:r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3876085" y="2240042"/>
            <a:ext cx="393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Enter your email to reset your password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2135" y="2832212"/>
            <a:ext cx="3333918" cy="372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17657" y="3445563"/>
            <a:ext cx="2095837" cy="3722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Send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4385" y="1271899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7546167" y="1395011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Become a doctor</a:t>
            </a:r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8565285" y="139501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Patient</a:t>
            </a:r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9310012" y="139501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Sign in</a:t>
            </a:r>
            <a:endParaRPr lang="en-US" sz="10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95246" y="1655583"/>
            <a:ext cx="18822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Create free patient account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8981" y="192488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Name</a:t>
            </a:r>
            <a:endParaRPr lang="en-US" sz="1000"/>
          </a:p>
        </p:txBody>
      </p:sp>
      <p:sp>
        <p:nvSpPr>
          <p:cNvPr id="11" name="Rectangle 10"/>
          <p:cNvSpPr/>
          <p:nvPr/>
        </p:nvSpPr>
        <p:spPr>
          <a:xfrm>
            <a:off x="3867993" y="2193885"/>
            <a:ext cx="1480842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Frist name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50938" y="2194392"/>
            <a:ext cx="1316304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Last name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8981" y="249465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Email</a:t>
            </a:r>
            <a:endParaRPr lang="en-US" sz="1000"/>
          </a:p>
        </p:txBody>
      </p:sp>
      <p:sp>
        <p:nvSpPr>
          <p:cNvPr id="26" name="Rectangle 25"/>
          <p:cNvSpPr/>
          <p:nvPr/>
        </p:nvSpPr>
        <p:spPr>
          <a:xfrm>
            <a:off x="3867992" y="2814577"/>
            <a:ext cx="309924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Email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07835" y="314887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Password</a:t>
            </a:r>
            <a:endParaRPr lang="en-US" sz="1000"/>
          </a:p>
        </p:txBody>
      </p:sp>
      <p:sp>
        <p:nvSpPr>
          <p:cNvPr id="28" name="Rectangle 27"/>
          <p:cNvSpPr/>
          <p:nvPr/>
        </p:nvSpPr>
        <p:spPr>
          <a:xfrm>
            <a:off x="3867991" y="3513399"/>
            <a:ext cx="309924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Password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7835" y="380310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Reenter Password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67991" y="4128852"/>
            <a:ext cx="309924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ReenterPassword</a:t>
            </a:r>
            <a:endParaRPr lang="en-US" sz="90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807835" y="4407570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Address</a:t>
            </a:r>
            <a:endParaRPr lang="en-US" sz="1000"/>
          </a:p>
        </p:txBody>
      </p:sp>
      <p:sp>
        <p:nvSpPr>
          <p:cNvPr id="35" name="Rectangle 34"/>
          <p:cNvSpPr/>
          <p:nvPr/>
        </p:nvSpPr>
        <p:spPr>
          <a:xfrm>
            <a:off x="3867990" y="4727679"/>
            <a:ext cx="309924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Address</a:t>
            </a:r>
            <a:endParaRPr lang="en-US" sz="900" smtClean="0"/>
          </a:p>
        </p:txBody>
      </p:sp>
      <p:sp>
        <p:nvSpPr>
          <p:cNvPr id="12" name="Rectangle 11"/>
          <p:cNvSpPr/>
          <p:nvPr/>
        </p:nvSpPr>
        <p:spPr>
          <a:xfrm>
            <a:off x="3867990" y="5220393"/>
            <a:ext cx="3099249" cy="2244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Sign up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867990" y="552320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Already have an account, </a:t>
            </a:r>
            <a:r>
              <a:rPr lang="en-US" sz="1000" b="1" smtClean="0"/>
              <a:t>Sign in</a:t>
            </a:r>
            <a:endParaRPr lang="en-US" sz="1000" b="1"/>
          </a:p>
        </p:txBody>
      </p:sp>
      <p:sp>
        <p:nvSpPr>
          <p:cNvPr id="37" name="TextBox 36"/>
          <p:cNvSpPr txBox="1"/>
          <p:nvPr/>
        </p:nvSpPr>
        <p:spPr>
          <a:xfrm>
            <a:off x="3867990" y="5820899"/>
            <a:ext cx="3640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By signing up, you agree to out </a:t>
            </a:r>
            <a:r>
              <a:rPr lang="en-US" sz="1000" b="1"/>
              <a:t>Term of service</a:t>
            </a:r>
            <a:r>
              <a:rPr lang="en-US" sz="1000"/>
              <a:t> </a:t>
            </a:r>
            <a:r>
              <a:rPr lang="en-US" sz="1000" smtClean="0"/>
              <a:t>and </a:t>
            </a:r>
            <a:r>
              <a:rPr lang="en-US" sz="1000" b="1" smtClean="0"/>
              <a:t>Privacy Policy</a:t>
            </a:r>
            <a:endParaRPr lang="en-US" sz="10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8593" r="33839" b="28411"/>
          <a:stretch/>
        </p:blipFill>
        <p:spPr>
          <a:xfrm>
            <a:off x="855939" y="-51524"/>
            <a:ext cx="9560859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4385" y="1271899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7546167" y="1395011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Become a doctor</a:t>
            </a:r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8565285" y="139501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Patient</a:t>
            </a:r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9310012" y="139501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Sign in</a:t>
            </a:r>
            <a:endParaRPr lang="en-US" sz="10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95246" y="1659430"/>
            <a:ext cx="151195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Create doctor account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8981" y="192488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Name</a:t>
            </a:r>
            <a:endParaRPr lang="en-US" sz="1000"/>
          </a:p>
        </p:txBody>
      </p:sp>
      <p:sp>
        <p:nvSpPr>
          <p:cNvPr id="11" name="Rectangle 10"/>
          <p:cNvSpPr/>
          <p:nvPr/>
        </p:nvSpPr>
        <p:spPr>
          <a:xfrm>
            <a:off x="3867993" y="2193885"/>
            <a:ext cx="1480842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Frist name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50938" y="2194392"/>
            <a:ext cx="1316304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Last name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8981" y="238945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Email</a:t>
            </a:r>
            <a:endParaRPr lang="en-US" sz="1000"/>
          </a:p>
        </p:txBody>
      </p:sp>
      <p:sp>
        <p:nvSpPr>
          <p:cNvPr id="26" name="Rectangle 25"/>
          <p:cNvSpPr/>
          <p:nvPr/>
        </p:nvSpPr>
        <p:spPr>
          <a:xfrm>
            <a:off x="3867992" y="2709381"/>
            <a:ext cx="309924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Email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07835" y="291420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Password</a:t>
            </a:r>
            <a:endParaRPr lang="en-US" sz="1000"/>
          </a:p>
        </p:txBody>
      </p:sp>
      <p:sp>
        <p:nvSpPr>
          <p:cNvPr id="28" name="Rectangle 27"/>
          <p:cNvSpPr/>
          <p:nvPr/>
        </p:nvSpPr>
        <p:spPr>
          <a:xfrm>
            <a:off x="3867991" y="3173535"/>
            <a:ext cx="309924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Password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7835" y="338231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Reenter Password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67991" y="3708068"/>
            <a:ext cx="309924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ReenterPassword</a:t>
            </a:r>
            <a:endParaRPr lang="en-US" sz="90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807835" y="4407570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Address</a:t>
            </a:r>
            <a:endParaRPr lang="en-US" sz="1000"/>
          </a:p>
        </p:txBody>
      </p:sp>
      <p:sp>
        <p:nvSpPr>
          <p:cNvPr id="35" name="Rectangle 34"/>
          <p:cNvSpPr/>
          <p:nvPr/>
        </p:nvSpPr>
        <p:spPr>
          <a:xfrm>
            <a:off x="3867990" y="4727679"/>
            <a:ext cx="309924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Address</a:t>
            </a:r>
            <a:endParaRPr lang="en-US" sz="900" smtClean="0"/>
          </a:p>
        </p:txBody>
      </p:sp>
      <p:sp>
        <p:nvSpPr>
          <p:cNvPr id="12" name="Rectangle 11"/>
          <p:cNvSpPr/>
          <p:nvPr/>
        </p:nvSpPr>
        <p:spPr>
          <a:xfrm>
            <a:off x="3867990" y="5220393"/>
            <a:ext cx="3099249" cy="2244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Sign up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867990" y="552320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Already have an account, </a:t>
            </a:r>
            <a:r>
              <a:rPr lang="en-US" sz="1000" b="1" smtClean="0"/>
              <a:t>Sign in</a:t>
            </a:r>
            <a:endParaRPr lang="en-US" sz="1000" b="1"/>
          </a:p>
        </p:txBody>
      </p:sp>
      <p:sp>
        <p:nvSpPr>
          <p:cNvPr id="37" name="TextBox 36"/>
          <p:cNvSpPr txBox="1"/>
          <p:nvPr/>
        </p:nvSpPr>
        <p:spPr>
          <a:xfrm>
            <a:off x="3867990" y="5820899"/>
            <a:ext cx="3640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By signing up, you agree to out </a:t>
            </a:r>
            <a:r>
              <a:rPr lang="en-US" sz="1000" b="1"/>
              <a:t>Term of service</a:t>
            </a:r>
            <a:r>
              <a:rPr lang="en-US" sz="1000"/>
              <a:t> </a:t>
            </a:r>
            <a:r>
              <a:rPr lang="en-US" sz="1000" smtClean="0"/>
              <a:t>and </a:t>
            </a:r>
            <a:r>
              <a:rPr lang="en-US" sz="1000" b="1" smtClean="0"/>
              <a:t>Privacy Policy</a:t>
            </a:r>
            <a:endParaRPr lang="en-US" sz="1000" b="1"/>
          </a:p>
        </p:txBody>
      </p:sp>
      <p:sp>
        <p:nvSpPr>
          <p:cNvPr id="29" name="TextBox 28"/>
          <p:cNvSpPr txBox="1"/>
          <p:nvPr/>
        </p:nvSpPr>
        <p:spPr>
          <a:xfrm>
            <a:off x="3807835" y="391659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Country</a:t>
            </a:r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>
            <a:off x="5540884" y="3944943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City</a:t>
            </a:r>
            <a:endParaRPr lang="en-US" sz="1000"/>
          </a:p>
        </p:txBody>
      </p:sp>
      <p:sp>
        <p:nvSpPr>
          <p:cNvPr id="34" name="Rectangle 33"/>
          <p:cNvSpPr/>
          <p:nvPr/>
        </p:nvSpPr>
        <p:spPr>
          <a:xfrm>
            <a:off x="3867993" y="4211146"/>
            <a:ext cx="114906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Viet Nam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40884" y="4226215"/>
            <a:ext cx="1149069" cy="225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smtClean="0">
                <a:solidFill>
                  <a:schemeClr val="tx1"/>
                </a:solidFill>
              </a:rPr>
              <a:t>Ha Noi</a:t>
            </a:r>
            <a:endParaRPr lang="en-US" sz="900" i="1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57444" y="4240995"/>
            <a:ext cx="155246" cy="13144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30129" y="4240995"/>
            <a:ext cx="155246" cy="13144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240088" y="-337297"/>
            <a:ext cx="10295984" cy="66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978" y="1456566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20299" y="-48552"/>
            <a:ext cx="7750753" cy="5939554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323768" y="1818469"/>
            <a:ext cx="7768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94575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3479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Patients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421704" y="1795904"/>
            <a:ext cx="575177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6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79" y="1456566"/>
            <a:ext cx="143718" cy="161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01" y="1386930"/>
            <a:ext cx="764703" cy="231004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323768" y="2255948"/>
            <a:ext cx="976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PATIENTS</a:t>
            </a:r>
            <a:endParaRPr lang="en-US" sz="1600" b="1"/>
          </a:p>
        </p:txBody>
      </p:sp>
      <p:sp>
        <p:nvSpPr>
          <p:cNvPr id="4" name="Rectangle 3"/>
          <p:cNvSpPr/>
          <p:nvPr/>
        </p:nvSpPr>
        <p:spPr>
          <a:xfrm>
            <a:off x="5363716" y="2874393"/>
            <a:ext cx="691152" cy="158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Remove</a:t>
            </a:r>
            <a:endParaRPr lang="en-US" sz="10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3359" y="4268353"/>
            <a:ext cx="181644" cy="1537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50990" y="2770797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Patient 1</a:t>
            </a:r>
            <a:endParaRPr lang="en-US" sz="1100" b="1"/>
          </a:p>
        </p:txBody>
      </p:sp>
      <p:sp>
        <p:nvSpPr>
          <p:cNvPr id="26" name="TextBox 25"/>
          <p:cNvSpPr txBox="1"/>
          <p:nvPr/>
        </p:nvSpPr>
        <p:spPr>
          <a:xfrm>
            <a:off x="10287935" y="5714999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3. </a:t>
            </a:r>
            <a:r>
              <a:rPr lang="en-US" sz="1100" b="1" smtClean="0"/>
              <a:t>Medical record 3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10477660" y="2639992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Patient 1</a:t>
            </a:r>
            <a:endParaRPr lang="en-US" sz="1100" b="1"/>
          </a:p>
        </p:txBody>
      </p:sp>
      <p:sp>
        <p:nvSpPr>
          <p:cNvPr id="30" name="TextBox 29"/>
          <p:cNvSpPr txBox="1"/>
          <p:nvPr/>
        </p:nvSpPr>
        <p:spPr>
          <a:xfrm>
            <a:off x="10477660" y="3066771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Patient 1</a:t>
            </a:r>
            <a:endParaRPr lang="en-US" sz="11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68" y="2699067"/>
            <a:ext cx="579931" cy="5799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42975" y="3489083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Patient 2</a:t>
            </a:r>
            <a:endParaRPr lang="en-US" sz="1100" b="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53" y="3417353"/>
            <a:ext cx="579931" cy="57993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950990" y="4207369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Patient 3</a:t>
            </a:r>
            <a:endParaRPr lang="en-US" sz="1100" b="1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68" y="4135639"/>
            <a:ext cx="579931" cy="57993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363716" y="3591700"/>
            <a:ext cx="691152" cy="158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Remove</a:t>
            </a:r>
            <a:endParaRPr lang="en-US" sz="1050"/>
          </a:p>
        </p:txBody>
      </p:sp>
      <p:sp>
        <p:nvSpPr>
          <p:cNvPr id="36" name="Rectangle 35"/>
          <p:cNvSpPr/>
          <p:nvPr/>
        </p:nvSpPr>
        <p:spPr>
          <a:xfrm>
            <a:off x="5370173" y="4268353"/>
            <a:ext cx="691152" cy="158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Remove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9316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978" y="1456566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02336" y="64737"/>
            <a:ext cx="7750753" cy="5939554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323768" y="1818469"/>
            <a:ext cx="7768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94575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3479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Patients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421704" y="1795904"/>
            <a:ext cx="575177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6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79" y="1456566"/>
            <a:ext cx="143718" cy="161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01" y="1386930"/>
            <a:ext cx="764703" cy="231004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323768" y="2255948"/>
            <a:ext cx="1777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PATIENT’S PROFILE</a:t>
            </a:r>
            <a:endParaRPr lang="en-US" sz="1600" b="1"/>
          </a:p>
        </p:txBody>
      </p:sp>
      <p:sp>
        <p:nvSpPr>
          <p:cNvPr id="4" name="Rectangle 3"/>
          <p:cNvSpPr/>
          <p:nvPr/>
        </p:nvSpPr>
        <p:spPr>
          <a:xfrm>
            <a:off x="10500165" y="4256887"/>
            <a:ext cx="691152" cy="158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Add new</a:t>
            </a:r>
            <a:endParaRPr lang="en-US" sz="10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3359" y="4268353"/>
            <a:ext cx="181644" cy="1537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24195" y="3034514"/>
            <a:ext cx="8483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b="1" smtClean="0"/>
              <a:t>Diary 1</a:t>
            </a:r>
          </a:p>
          <a:p>
            <a:r>
              <a:rPr lang="en-US" sz="1100" b="1" smtClean="0"/>
              <a:t> </a:t>
            </a:r>
          </a:p>
          <a:p>
            <a:r>
              <a:rPr lang="en-US" sz="1100" smtClean="0"/>
              <a:t>19-08-2016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87935" y="5207224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2</a:t>
            </a:r>
            <a:r>
              <a:rPr lang="en-US" sz="1100" smtClean="0"/>
              <a:t>. </a:t>
            </a:r>
            <a:r>
              <a:rPr lang="en-US" sz="1100" b="1" smtClean="0"/>
              <a:t>Medical record 2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sp>
        <p:nvSpPr>
          <p:cNvPr id="26" name="TextBox 25"/>
          <p:cNvSpPr txBox="1"/>
          <p:nvPr/>
        </p:nvSpPr>
        <p:spPr>
          <a:xfrm>
            <a:off x="10287935" y="5714999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3. </a:t>
            </a:r>
            <a:r>
              <a:rPr lang="en-US" sz="1100" b="1" smtClean="0"/>
              <a:t>Medical record 3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4846615" y="6269922"/>
            <a:ext cx="1327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2.   Patient request </a:t>
            </a:r>
          </a:p>
          <a:p>
            <a:r>
              <a:rPr lang="en-US" sz="1100" smtClean="0"/>
              <a:t>     19-08-2016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22124" y="2094401"/>
            <a:ext cx="691153" cy="1733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Cancel</a:t>
            </a:r>
            <a:endParaRPr lang="en-US" sz="1200"/>
          </a:p>
        </p:txBody>
      </p:sp>
      <p:sp>
        <p:nvSpPr>
          <p:cNvPr id="28" name="Rectangle 27"/>
          <p:cNvSpPr/>
          <p:nvPr/>
        </p:nvSpPr>
        <p:spPr>
          <a:xfrm>
            <a:off x="7667807" y="2855920"/>
            <a:ext cx="567772" cy="145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New</a:t>
            </a:r>
            <a:endParaRPr lang="en-US" sz="1200"/>
          </a:p>
        </p:txBody>
      </p:sp>
      <p:sp>
        <p:nvSpPr>
          <p:cNvPr id="29" name="Rectangle 28"/>
          <p:cNvSpPr/>
          <p:nvPr/>
        </p:nvSpPr>
        <p:spPr>
          <a:xfrm>
            <a:off x="10622124" y="2536446"/>
            <a:ext cx="691153" cy="173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Cancel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4362187" y="2755877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Diary</a:t>
            </a:r>
            <a:endParaRPr lang="en-US" sz="1100"/>
          </a:p>
        </p:txBody>
      </p:sp>
      <p:sp>
        <p:nvSpPr>
          <p:cNvPr id="2" name="Rectangle 1"/>
          <p:cNvSpPr/>
          <p:nvPr/>
        </p:nvSpPr>
        <p:spPr>
          <a:xfrm>
            <a:off x="2940520" y="2808210"/>
            <a:ext cx="1019085" cy="26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Profile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0521" y="3215591"/>
            <a:ext cx="1019084" cy="271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Medical record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40520" y="3632206"/>
            <a:ext cx="1019085" cy="263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bg1"/>
                </a:solidFill>
              </a:rPr>
              <a:t>Diary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24194" y="3699232"/>
            <a:ext cx="8483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2.    Diary 1</a:t>
            </a:r>
          </a:p>
          <a:p>
            <a:r>
              <a:rPr lang="en-US" sz="1100" b="1" smtClean="0"/>
              <a:t> </a:t>
            </a:r>
          </a:p>
          <a:p>
            <a:r>
              <a:rPr lang="en-US" sz="1100" smtClean="0"/>
              <a:t>19-08-2016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24193" y="4410777"/>
            <a:ext cx="8483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3.    Diary 1</a:t>
            </a:r>
          </a:p>
          <a:p>
            <a:r>
              <a:rPr lang="en-US" sz="1100" b="1" smtClean="0"/>
              <a:t> </a:t>
            </a:r>
          </a:p>
          <a:p>
            <a:r>
              <a:rPr lang="en-US" sz="1100" smtClean="0"/>
              <a:t>19-08-2016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18425" y="3082383"/>
            <a:ext cx="691153" cy="173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Edit</a:t>
            </a:r>
            <a:endParaRPr lang="en-US" sz="1200"/>
          </a:p>
        </p:txBody>
      </p:sp>
      <p:sp>
        <p:nvSpPr>
          <p:cNvPr id="49" name="Rectangle 48"/>
          <p:cNvSpPr/>
          <p:nvPr/>
        </p:nvSpPr>
        <p:spPr>
          <a:xfrm>
            <a:off x="5910334" y="3317340"/>
            <a:ext cx="691153" cy="1733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Delete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004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978" y="1456566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02336" y="64737"/>
            <a:ext cx="7750753" cy="5939554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323768" y="1818469"/>
            <a:ext cx="7768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94575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3479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Patients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421704" y="1795904"/>
            <a:ext cx="575177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6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79" y="1456566"/>
            <a:ext cx="143718" cy="161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01" y="1386930"/>
            <a:ext cx="764703" cy="231004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323768" y="2255948"/>
            <a:ext cx="1777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PATIENT’S PROFILE</a:t>
            </a:r>
            <a:endParaRPr lang="en-US" sz="1600" b="1"/>
          </a:p>
        </p:txBody>
      </p:sp>
      <p:sp>
        <p:nvSpPr>
          <p:cNvPr id="4" name="Rectangle 3"/>
          <p:cNvSpPr/>
          <p:nvPr/>
        </p:nvSpPr>
        <p:spPr>
          <a:xfrm>
            <a:off x="10500165" y="4256887"/>
            <a:ext cx="691152" cy="158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Add new</a:t>
            </a:r>
            <a:endParaRPr lang="en-US" sz="10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3359" y="4268353"/>
            <a:ext cx="181644" cy="1537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287935" y="5207224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2</a:t>
            </a:r>
            <a:r>
              <a:rPr lang="en-US" sz="1100" smtClean="0"/>
              <a:t>. </a:t>
            </a:r>
            <a:r>
              <a:rPr lang="en-US" sz="1100" b="1" smtClean="0"/>
              <a:t>Medical record 2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sp>
        <p:nvSpPr>
          <p:cNvPr id="26" name="TextBox 25"/>
          <p:cNvSpPr txBox="1"/>
          <p:nvPr/>
        </p:nvSpPr>
        <p:spPr>
          <a:xfrm>
            <a:off x="10287935" y="5714999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3. </a:t>
            </a:r>
            <a:r>
              <a:rPr lang="en-US" sz="1100" b="1" smtClean="0"/>
              <a:t>Medical record 3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4846615" y="6269922"/>
            <a:ext cx="1327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2.   Patient request </a:t>
            </a:r>
          </a:p>
          <a:p>
            <a:r>
              <a:rPr lang="en-US" sz="1100" smtClean="0"/>
              <a:t>     19-08-2016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22124" y="2094401"/>
            <a:ext cx="691153" cy="1733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Cancel</a:t>
            </a:r>
            <a:endParaRPr lang="en-US" sz="1200"/>
          </a:p>
        </p:txBody>
      </p:sp>
      <p:sp>
        <p:nvSpPr>
          <p:cNvPr id="29" name="Rectangle 28"/>
          <p:cNvSpPr/>
          <p:nvPr/>
        </p:nvSpPr>
        <p:spPr>
          <a:xfrm>
            <a:off x="10622124" y="2536446"/>
            <a:ext cx="691153" cy="173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Cancel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4362186" y="2610960"/>
            <a:ext cx="87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Edit diary</a:t>
            </a:r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2940520" y="2808210"/>
            <a:ext cx="1019085" cy="26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Profile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0521" y="3215591"/>
            <a:ext cx="1019084" cy="271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</a:rPr>
              <a:t>Medical record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40520" y="3632206"/>
            <a:ext cx="1019085" cy="263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bg1"/>
                </a:solidFill>
              </a:rPr>
              <a:t>Diary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62186" y="3005983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Date</a:t>
            </a:r>
            <a:endParaRPr lang="en-US" sz="1100"/>
          </a:p>
        </p:txBody>
      </p:sp>
      <p:sp>
        <p:nvSpPr>
          <p:cNvPr id="32" name="TextBox 31"/>
          <p:cNvSpPr txBox="1"/>
          <p:nvPr/>
        </p:nvSpPr>
        <p:spPr>
          <a:xfrm>
            <a:off x="4370297" y="3426536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Content</a:t>
            </a:r>
            <a:endParaRPr lang="en-US" sz="1100"/>
          </a:p>
        </p:txBody>
      </p:sp>
      <p:sp>
        <p:nvSpPr>
          <p:cNvPr id="33" name="Rectangle 32"/>
          <p:cNvSpPr/>
          <p:nvPr/>
        </p:nvSpPr>
        <p:spPr>
          <a:xfrm>
            <a:off x="5271082" y="3005983"/>
            <a:ext cx="1841818" cy="26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10-09-2016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71082" y="3425791"/>
            <a:ext cx="1841818" cy="831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Anything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63715" y="4522518"/>
            <a:ext cx="691153" cy="173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Save</a:t>
            </a:r>
            <a:endParaRPr lang="en-US" sz="1200"/>
          </a:p>
        </p:txBody>
      </p:sp>
      <p:sp>
        <p:nvSpPr>
          <p:cNvPr id="36" name="Rectangle 35"/>
          <p:cNvSpPr/>
          <p:nvPr/>
        </p:nvSpPr>
        <p:spPr>
          <a:xfrm>
            <a:off x="6208175" y="4522517"/>
            <a:ext cx="691153" cy="173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Cancel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5661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09720" y="-261860"/>
            <a:ext cx="7498461" cy="6943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9978" y="1456566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591527" y="1395011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Become a doctor</a:t>
            </a: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4732025" y="139501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Patient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8381780" y="139501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Sign in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4642528" y="2153915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Enter your email to reset your password</a:t>
            </a:r>
            <a:endParaRPr lang="en-US" sz="1000"/>
          </a:p>
        </p:txBody>
      </p:sp>
      <p:sp>
        <p:nvSpPr>
          <p:cNvPr id="12" name="Rectangle 11"/>
          <p:cNvSpPr/>
          <p:nvPr/>
        </p:nvSpPr>
        <p:spPr>
          <a:xfrm>
            <a:off x="4500014" y="2681250"/>
            <a:ext cx="2417496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25585" y="3190565"/>
            <a:ext cx="176635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Send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7382011" y="139501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Search doctor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92093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978" y="1456566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20299" y="-48552"/>
            <a:ext cx="7750753" cy="5939554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323768" y="1818469"/>
            <a:ext cx="7768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94575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3479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Patients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421704" y="1795904"/>
            <a:ext cx="575177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6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79" y="1456566"/>
            <a:ext cx="143718" cy="161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01" y="1386930"/>
            <a:ext cx="764703" cy="231004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9671052" y="3623502"/>
            <a:ext cx="171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MEDICAL RECORD</a:t>
            </a:r>
            <a:endParaRPr lang="en-US" sz="1600" b="1"/>
          </a:p>
        </p:txBody>
      </p:sp>
      <p:sp>
        <p:nvSpPr>
          <p:cNvPr id="130" name="TextBox 129"/>
          <p:cNvSpPr txBox="1"/>
          <p:nvPr/>
        </p:nvSpPr>
        <p:spPr>
          <a:xfrm>
            <a:off x="10186203" y="3976865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All medical record</a:t>
            </a:r>
            <a:endParaRPr lang="en-US" sz="1100"/>
          </a:p>
        </p:txBody>
      </p:sp>
      <p:sp>
        <p:nvSpPr>
          <p:cNvPr id="4" name="Rectangle 3"/>
          <p:cNvSpPr/>
          <p:nvPr/>
        </p:nvSpPr>
        <p:spPr>
          <a:xfrm>
            <a:off x="12760971" y="4380568"/>
            <a:ext cx="691152" cy="158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Add new</a:t>
            </a:r>
            <a:endParaRPr lang="en-US" sz="1050"/>
          </a:p>
        </p:txBody>
      </p:sp>
      <p:sp>
        <p:nvSpPr>
          <p:cNvPr id="131" name="Rectangle 130"/>
          <p:cNvSpPr/>
          <p:nvPr/>
        </p:nvSpPr>
        <p:spPr>
          <a:xfrm>
            <a:off x="10403060" y="3149672"/>
            <a:ext cx="691153" cy="173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Delete</a:t>
            </a:r>
            <a:endParaRPr lang="en-US" sz="1200"/>
          </a:p>
        </p:txBody>
      </p:sp>
      <p:sp>
        <p:nvSpPr>
          <p:cNvPr id="2" name="Rectangle 1"/>
          <p:cNvSpPr/>
          <p:nvPr/>
        </p:nvSpPr>
        <p:spPr>
          <a:xfrm>
            <a:off x="10215277" y="4345423"/>
            <a:ext cx="2379058" cy="2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All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44165" y="4392034"/>
            <a:ext cx="181644" cy="1537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20122" y="4755550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1. </a:t>
            </a:r>
            <a:r>
              <a:rPr lang="en-US" sz="1100" b="1" smtClean="0"/>
              <a:t>Medical record 1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sp>
        <p:nvSpPr>
          <p:cNvPr id="25" name="TextBox 24"/>
          <p:cNvSpPr txBox="1"/>
          <p:nvPr/>
        </p:nvSpPr>
        <p:spPr>
          <a:xfrm>
            <a:off x="10120121" y="5231501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2</a:t>
            </a:r>
            <a:r>
              <a:rPr lang="en-US" sz="1100" smtClean="0"/>
              <a:t>. </a:t>
            </a:r>
            <a:r>
              <a:rPr lang="en-US" sz="1100" b="1" smtClean="0"/>
              <a:t>Medical record 2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sp>
        <p:nvSpPr>
          <p:cNvPr id="26" name="TextBox 25"/>
          <p:cNvSpPr txBox="1"/>
          <p:nvPr/>
        </p:nvSpPr>
        <p:spPr>
          <a:xfrm>
            <a:off x="10120121" y="5739276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3. </a:t>
            </a:r>
            <a:r>
              <a:rPr lang="en-US" sz="1100" b="1" smtClean="0"/>
              <a:t>Medical record 3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82" y="1432053"/>
            <a:ext cx="210393" cy="2103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13469" y="1642446"/>
            <a:ext cx="1388226" cy="2384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22501" y="1637703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Notification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8023291" y="1957493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smtClean="0"/>
              <a:t>Notification 1</a:t>
            </a:r>
          </a:p>
          <a:p>
            <a:pPr marL="228600" indent="-228600">
              <a:buAutoNum type="arabicPeriod"/>
            </a:pPr>
            <a:r>
              <a:rPr lang="en-US" sz="1100" smtClean="0"/>
              <a:t>Notification 2 </a:t>
            </a:r>
          </a:p>
          <a:p>
            <a:pPr marL="228600" indent="-228600">
              <a:buAutoNum type="arabicPeriod"/>
            </a:pPr>
            <a:r>
              <a:rPr lang="en-US" sz="1100" smtClean="0"/>
              <a:t>Notification 3</a:t>
            </a:r>
          </a:p>
          <a:p>
            <a:pPr marL="228600" indent="-228600">
              <a:buAutoNum type="arabicPeriod"/>
            </a:pPr>
            <a:r>
              <a:rPr lang="en-US" sz="1100" smtClean="0"/>
              <a:t>Notification 4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90508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978" y="1456566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Olives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20299" y="-48552"/>
            <a:ext cx="7750753" cy="5939554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323768" y="1818469"/>
            <a:ext cx="7768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94575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3479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Patients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421704" y="1795904"/>
            <a:ext cx="575177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6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8" y="1537067"/>
            <a:ext cx="143718" cy="161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00" y="1467431"/>
            <a:ext cx="764703" cy="231004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9671052" y="3623502"/>
            <a:ext cx="171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MEDICAL RECORD</a:t>
            </a:r>
            <a:endParaRPr lang="en-US" sz="1600" b="1"/>
          </a:p>
        </p:txBody>
      </p:sp>
      <p:sp>
        <p:nvSpPr>
          <p:cNvPr id="130" name="TextBox 129"/>
          <p:cNvSpPr txBox="1"/>
          <p:nvPr/>
        </p:nvSpPr>
        <p:spPr>
          <a:xfrm>
            <a:off x="10186203" y="3976865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All medical record</a:t>
            </a:r>
            <a:endParaRPr lang="en-US" sz="1100"/>
          </a:p>
        </p:txBody>
      </p:sp>
      <p:sp>
        <p:nvSpPr>
          <p:cNvPr id="4" name="Rectangle 3"/>
          <p:cNvSpPr/>
          <p:nvPr/>
        </p:nvSpPr>
        <p:spPr>
          <a:xfrm>
            <a:off x="12760971" y="4380568"/>
            <a:ext cx="691152" cy="158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Add new</a:t>
            </a:r>
            <a:endParaRPr lang="en-US" sz="1050"/>
          </a:p>
        </p:txBody>
      </p:sp>
      <p:sp>
        <p:nvSpPr>
          <p:cNvPr id="131" name="Rectangle 130"/>
          <p:cNvSpPr/>
          <p:nvPr/>
        </p:nvSpPr>
        <p:spPr>
          <a:xfrm>
            <a:off x="10412359" y="3230173"/>
            <a:ext cx="691153" cy="173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Accept</a:t>
            </a:r>
            <a:endParaRPr lang="en-US" sz="1200"/>
          </a:p>
        </p:txBody>
      </p:sp>
      <p:sp>
        <p:nvSpPr>
          <p:cNvPr id="2" name="Rectangle 1"/>
          <p:cNvSpPr/>
          <p:nvPr/>
        </p:nvSpPr>
        <p:spPr>
          <a:xfrm>
            <a:off x="10215277" y="4345423"/>
            <a:ext cx="2379058" cy="2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/>
                </a:solidFill>
              </a:rPr>
              <a:t>All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44165" y="4392034"/>
            <a:ext cx="181644" cy="1537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20122" y="4755550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1. </a:t>
            </a:r>
            <a:r>
              <a:rPr lang="en-US" sz="1100" b="1" smtClean="0"/>
              <a:t>Medical record 1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sp>
        <p:nvSpPr>
          <p:cNvPr id="25" name="TextBox 24"/>
          <p:cNvSpPr txBox="1"/>
          <p:nvPr/>
        </p:nvSpPr>
        <p:spPr>
          <a:xfrm>
            <a:off x="10120121" y="5231501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2</a:t>
            </a:r>
            <a:r>
              <a:rPr lang="en-US" sz="1100" smtClean="0"/>
              <a:t>. </a:t>
            </a:r>
            <a:r>
              <a:rPr lang="en-US" sz="1100" b="1" smtClean="0"/>
              <a:t>Medical record 2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sp>
        <p:nvSpPr>
          <p:cNvPr id="26" name="TextBox 25"/>
          <p:cNvSpPr txBox="1"/>
          <p:nvPr/>
        </p:nvSpPr>
        <p:spPr>
          <a:xfrm>
            <a:off x="10120121" y="5739276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3. </a:t>
            </a:r>
            <a:r>
              <a:rPr lang="en-US" sz="1100" b="1" smtClean="0"/>
              <a:t>Medical record 3</a:t>
            </a:r>
            <a:br>
              <a:rPr lang="en-US" sz="1100" b="1" smtClean="0"/>
            </a:br>
            <a:r>
              <a:rPr lang="en-US" sz="1100" smtClean="0"/>
              <a:t>19-08-2016</a:t>
            </a:r>
            <a:endParaRPr lang="en-US" sz="11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81" y="1512554"/>
            <a:ext cx="210393" cy="2103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21318" y="1755972"/>
            <a:ext cx="2086708" cy="2384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0351" y="1751229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Request from patient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6831141" y="2071019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smtClean="0"/>
              <a:t>Request 1</a:t>
            </a:r>
          </a:p>
          <a:p>
            <a:pPr marL="228600" indent="-228600">
              <a:buAutoNum type="arabicPeriod"/>
            </a:pPr>
            <a:r>
              <a:rPr lang="en-US" sz="1100"/>
              <a:t>Request</a:t>
            </a:r>
            <a:r>
              <a:rPr lang="en-US" sz="1100" smtClean="0"/>
              <a:t> 2 </a:t>
            </a:r>
          </a:p>
          <a:p>
            <a:pPr marL="228600" indent="-228600">
              <a:buAutoNum type="arabicPeriod"/>
            </a:pPr>
            <a:r>
              <a:rPr lang="en-US" sz="1100"/>
              <a:t>Request</a:t>
            </a:r>
            <a:r>
              <a:rPr lang="en-US" sz="1100" smtClean="0"/>
              <a:t> 3</a:t>
            </a:r>
          </a:p>
          <a:p>
            <a:pPr marL="228600" indent="-228600">
              <a:buAutoNum type="arabicPeriod"/>
            </a:pPr>
            <a:r>
              <a:rPr lang="en-US" sz="1100"/>
              <a:t>Request</a:t>
            </a:r>
            <a:r>
              <a:rPr lang="en-US" sz="1100" smtClean="0"/>
              <a:t> 4</a:t>
            </a:r>
            <a:endParaRPr lang="en-US" sz="1100"/>
          </a:p>
        </p:txBody>
      </p:sp>
      <p:sp>
        <p:nvSpPr>
          <p:cNvPr id="27" name="Rectangle 26"/>
          <p:cNvSpPr/>
          <p:nvPr/>
        </p:nvSpPr>
        <p:spPr>
          <a:xfrm>
            <a:off x="7761367" y="2137190"/>
            <a:ext cx="483511" cy="175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Accept</a:t>
            </a:r>
            <a:endParaRPr lang="en-US" sz="800"/>
          </a:p>
        </p:txBody>
      </p:sp>
      <p:sp>
        <p:nvSpPr>
          <p:cNvPr id="28" name="Rectangle 27"/>
          <p:cNvSpPr/>
          <p:nvPr/>
        </p:nvSpPr>
        <p:spPr>
          <a:xfrm>
            <a:off x="8296083" y="2137189"/>
            <a:ext cx="483511" cy="175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Cancel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2177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59978" y="1386930"/>
            <a:ext cx="6781126" cy="438968"/>
            <a:chOff x="2459978" y="1386930"/>
            <a:chExt cx="6781126" cy="438968"/>
          </a:xfrm>
        </p:grpSpPr>
        <p:sp>
          <p:nvSpPr>
            <p:cNvPr id="5" name="TextBox 4"/>
            <p:cNvSpPr txBox="1"/>
            <p:nvPr/>
          </p:nvSpPr>
          <p:spPr>
            <a:xfrm>
              <a:off x="2459978" y="1456566"/>
              <a:ext cx="766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Olives</a:t>
              </a:r>
              <a:endParaRPr 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6811" y="1395010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Find doctors</a:t>
              </a:r>
              <a:endParaRPr lang="en-US" sz="10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79" y="1456566"/>
              <a:ext cx="143718" cy="1613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01" y="1386930"/>
              <a:ext cx="764703" cy="23100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71084" y="213283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Actived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4245280" y="2132838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Pending</a:t>
            </a:r>
            <a:endParaRPr lang="en-US" sz="1000"/>
          </a:p>
        </p:txBody>
      </p:sp>
      <p:sp>
        <p:nvSpPr>
          <p:cNvPr id="12" name="Rectangle 11"/>
          <p:cNvSpPr/>
          <p:nvPr/>
        </p:nvSpPr>
        <p:spPr>
          <a:xfrm>
            <a:off x="6229517" y="2199304"/>
            <a:ext cx="1029039" cy="191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New appointment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58490" y="2582917"/>
            <a:ext cx="484499" cy="237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&lt;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7045" y="2608539"/>
            <a:ext cx="484499" cy="237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32130" y="2607094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August 2016</a:t>
            </a:r>
            <a:endParaRPr lang="en-US" sz="1000"/>
          </a:p>
        </p:txBody>
      </p:sp>
      <p:sp>
        <p:nvSpPr>
          <p:cNvPr id="36" name="Rectangle 35"/>
          <p:cNvSpPr/>
          <p:nvPr/>
        </p:nvSpPr>
        <p:spPr>
          <a:xfrm>
            <a:off x="3667891" y="3008619"/>
            <a:ext cx="384393" cy="159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/>
                </a:solidFill>
              </a:rPr>
              <a:t>S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9199" y="3012606"/>
            <a:ext cx="384393" cy="159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/>
                </a:solidFill>
              </a:rPr>
              <a:t>M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9443" y="3012606"/>
            <a:ext cx="384393" cy="159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/>
                </a:solidFill>
              </a:rPr>
              <a:t>T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31610" y="3014256"/>
            <a:ext cx="384393" cy="159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/>
                </a:solidFill>
              </a:rPr>
              <a:t>W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97286" y="3012916"/>
            <a:ext cx="384393" cy="159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/>
                </a:solidFill>
              </a:rPr>
              <a:t>T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92773" y="3012916"/>
            <a:ext cx="384393" cy="159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/>
                </a:solidFill>
              </a:rPr>
              <a:t>F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5329" y="3008619"/>
            <a:ext cx="384393" cy="159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/>
                </a:solidFill>
              </a:rPr>
              <a:t>S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67703" y="3200509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59011" y="3196404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49255" y="3196404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2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31422" y="3198054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97098" y="3196714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4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92585" y="3196714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5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78957" y="3192417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6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67703" y="3356731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7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59011" y="3352626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8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49255" y="3352626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9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31422" y="3354276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10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97098" y="3352936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92585" y="3352936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12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78957" y="3348639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13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65236" y="3514372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14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56544" y="3510267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15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46788" y="3510267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16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28955" y="3511917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17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94631" y="3510577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18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90118" y="3510577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19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78957" y="3511956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20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65236" y="3677086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31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56544" y="3672981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46788" y="3672981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2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28955" y="3674631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94631" y="3673291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4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0118" y="3673291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5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976490" y="3668994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6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65236" y="3831167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31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056544" y="3827062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46788" y="3827062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2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28955" y="3828712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94631" y="3827372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0118" y="3827372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76490" y="3823075"/>
            <a:ext cx="384393" cy="15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79722" y="3000527"/>
            <a:ext cx="1283436" cy="1796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Appointments 31/7/2016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63538" y="3192417"/>
            <a:ext cx="1283436" cy="782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99010" y="3200319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Pham Minh Tuan</a:t>
            </a:r>
            <a:br>
              <a:rPr lang="en-US" sz="800" smtClean="0"/>
            </a:br>
            <a:r>
              <a:rPr lang="en-US" sz="800" smtClean="0"/>
              <a:t>Status: Cancel</a:t>
            </a:r>
            <a:br>
              <a:rPr lang="en-US" sz="800" smtClean="0"/>
            </a:br>
            <a:r>
              <a:rPr lang="en-US" sz="800" smtClean="0"/>
              <a:t>21:30 – 22:30.</a:t>
            </a:r>
            <a:endParaRPr lang="en-US" sz="80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207723" y="3324363"/>
            <a:ext cx="113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746613" y="2309133"/>
            <a:ext cx="39637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92576" y="210949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1</a:t>
            </a:r>
            <a:endParaRPr lang="en-US" sz="800"/>
          </a:p>
        </p:txBody>
      </p:sp>
      <p:sp>
        <p:nvSpPr>
          <p:cNvPr id="79" name="TextBox 78"/>
          <p:cNvSpPr txBox="1"/>
          <p:nvPr/>
        </p:nvSpPr>
        <p:spPr>
          <a:xfrm>
            <a:off x="4733843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74065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Dairy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2816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Patients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7583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17813" y="1807048"/>
            <a:ext cx="458024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Profile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46739" y="1789053"/>
            <a:ext cx="753648" cy="2539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Appointment</a:t>
            </a:r>
            <a:endParaRPr lang="en-US" sz="600">
              <a:solidFill>
                <a:schemeClr val="tx1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3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03631" y="0"/>
            <a:ext cx="7750753" cy="520041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59978" y="1386930"/>
            <a:ext cx="6781126" cy="438968"/>
            <a:chOff x="2459978" y="1386930"/>
            <a:chExt cx="6781126" cy="438968"/>
          </a:xfrm>
        </p:grpSpPr>
        <p:sp>
          <p:nvSpPr>
            <p:cNvPr id="5" name="TextBox 4"/>
            <p:cNvSpPr txBox="1"/>
            <p:nvPr/>
          </p:nvSpPr>
          <p:spPr>
            <a:xfrm>
              <a:off x="2459978" y="1456566"/>
              <a:ext cx="766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Olives</a:t>
              </a:r>
              <a:endParaRPr 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6811" y="1395010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Search doctors</a:t>
              </a:r>
              <a:endParaRPr lang="en-US" sz="10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79" y="1456566"/>
              <a:ext cx="143718" cy="1613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01" y="1386930"/>
              <a:ext cx="764703" cy="23100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2704" y="215439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SETTING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3337093" y="2484508"/>
            <a:ext cx="1280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Change password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4562558" y="2882616"/>
            <a:ext cx="1642683" cy="213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31281" y="3620104"/>
            <a:ext cx="1105236" cy="278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Change password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23768" y="1818469"/>
            <a:ext cx="7768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0947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445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Stats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9939" y="181514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My doctors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1092" y="1795904"/>
            <a:ext cx="575177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0872" y="1817850"/>
            <a:ext cx="7768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Prescription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63254" y="3269640"/>
            <a:ext cx="1641987" cy="213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93222" y="2866223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Current password</a:t>
            </a:r>
            <a:endParaRPr 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3409723" y="3237105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New password</a:t>
            </a:r>
            <a:endParaRPr lang="en-US" sz="1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68" y="3300205"/>
            <a:ext cx="146455" cy="1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6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03631" y="0"/>
            <a:ext cx="7750753" cy="520041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59978" y="1386930"/>
            <a:ext cx="6781126" cy="438968"/>
            <a:chOff x="2459978" y="1386930"/>
            <a:chExt cx="6781126" cy="438968"/>
          </a:xfrm>
        </p:grpSpPr>
        <p:sp>
          <p:nvSpPr>
            <p:cNvPr id="5" name="TextBox 4"/>
            <p:cNvSpPr txBox="1"/>
            <p:nvPr/>
          </p:nvSpPr>
          <p:spPr>
            <a:xfrm>
              <a:off x="2459978" y="1456566"/>
              <a:ext cx="766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Olives</a:t>
              </a:r>
              <a:endParaRPr 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6811" y="1395010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Search doctors</a:t>
              </a:r>
              <a:endParaRPr lang="en-US" sz="10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79" y="1456566"/>
              <a:ext cx="143718" cy="1613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01" y="1386930"/>
              <a:ext cx="764703" cy="23100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23768" y="1818469"/>
            <a:ext cx="7768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0947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445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Stats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9939" y="181514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My doctors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1092" y="1795904"/>
            <a:ext cx="575177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0872" y="1817850"/>
            <a:ext cx="7768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Prescription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0496" y="2095172"/>
            <a:ext cx="1260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Search doctors</a:t>
            </a:r>
            <a:endParaRPr lang="en-US" sz="1400"/>
          </a:p>
        </p:txBody>
      </p:sp>
      <p:sp>
        <p:nvSpPr>
          <p:cNvPr id="27" name="Rectangle 26"/>
          <p:cNvSpPr/>
          <p:nvPr/>
        </p:nvSpPr>
        <p:spPr>
          <a:xfrm>
            <a:off x="7933524" y="1689185"/>
            <a:ext cx="1195268" cy="165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36814" y="3000868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Specialty</a:t>
            </a:r>
            <a:endParaRPr lang="en-US" sz="1000"/>
          </a:p>
        </p:txBody>
      </p:sp>
      <p:sp>
        <p:nvSpPr>
          <p:cNvPr id="41" name="Rectangle 40"/>
          <p:cNvSpPr/>
          <p:nvPr/>
        </p:nvSpPr>
        <p:spPr>
          <a:xfrm>
            <a:off x="3989924" y="3309997"/>
            <a:ext cx="1917261" cy="213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80307" y="3340849"/>
            <a:ext cx="200954" cy="1701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936813" y="3550558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Country</a:t>
            </a:r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3989924" y="3811025"/>
            <a:ext cx="1917261" cy="213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236" y="3841259"/>
            <a:ext cx="200954" cy="17014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936813" y="403870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City</a:t>
            </a:r>
            <a:endParaRPr lang="en-US" sz="1000"/>
          </a:p>
        </p:txBody>
      </p:sp>
      <p:sp>
        <p:nvSpPr>
          <p:cNvPr id="46" name="Rectangle 45"/>
          <p:cNvSpPr/>
          <p:nvPr/>
        </p:nvSpPr>
        <p:spPr>
          <a:xfrm>
            <a:off x="3989923" y="4285734"/>
            <a:ext cx="1917261" cy="213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06230" y="4284929"/>
            <a:ext cx="200954" cy="17014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209569" y="4673961"/>
            <a:ext cx="657381" cy="2134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/>
                </a:solidFill>
              </a:rPr>
              <a:t>Search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6634" y="4673961"/>
            <a:ext cx="657381" cy="2134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/>
                </a:solidFill>
              </a:rPr>
              <a:t>Clear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87741" y="1695290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Notification</a:t>
            </a:r>
            <a:endParaRPr 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7908812" y="1963919"/>
            <a:ext cx="18998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Tuan Pham want to talk with you</a:t>
            </a:r>
            <a:endParaRPr lang="en-US" sz="600"/>
          </a:p>
        </p:txBody>
      </p:sp>
      <p:sp>
        <p:nvSpPr>
          <p:cNvPr id="51" name="TextBox 50"/>
          <p:cNvSpPr txBox="1"/>
          <p:nvPr/>
        </p:nvSpPr>
        <p:spPr>
          <a:xfrm>
            <a:off x="7908811" y="2164070"/>
            <a:ext cx="18998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Tuan Pham want to talk with you</a:t>
            </a:r>
            <a:endParaRPr lang="en-US" sz="600"/>
          </a:p>
        </p:txBody>
      </p:sp>
      <p:sp>
        <p:nvSpPr>
          <p:cNvPr id="52" name="TextBox 51"/>
          <p:cNvSpPr txBox="1"/>
          <p:nvPr/>
        </p:nvSpPr>
        <p:spPr>
          <a:xfrm>
            <a:off x="7908811" y="2367642"/>
            <a:ext cx="18998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Tuan Pham want to talk with you</a:t>
            </a:r>
            <a:endParaRPr lang="en-US" sz="600"/>
          </a:p>
        </p:txBody>
      </p:sp>
      <p:sp>
        <p:nvSpPr>
          <p:cNvPr id="53" name="TextBox 52"/>
          <p:cNvSpPr txBox="1"/>
          <p:nvPr/>
        </p:nvSpPr>
        <p:spPr>
          <a:xfrm>
            <a:off x="7908810" y="2571214"/>
            <a:ext cx="18998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Tuan Pham want to talk with you</a:t>
            </a:r>
            <a:endParaRPr lang="en-US" sz="600"/>
          </a:p>
        </p:txBody>
      </p:sp>
      <p:sp>
        <p:nvSpPr>
          <p:cNvPr id="54" name="TextBox 53"/>
          <p:cNvSpPr txBox="1"/>
          <p:nvPr/>
        </p:nvSpPr>
        <p:spPr>
          <a:xfrm>
            <a:off x="7912439" y="2771640"/>
            <a:ext cx="18998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Tuan Pham want to talk with you</a:t>
            </a:r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1137293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59978" y="1386930"/>
            <a:ext cx="6781126" cy="438968"/>
            <a:chOff x="2459978" y="1386930"/>
            <a:chExt cx="6781126" cy="438968"/>
          </a:xfrm>
        </p:grpSpPr>
        <p:sp>
          <p:nvSpPr>
            <p:cNvPr id="5" name="TextBox 4"/>
            <p:cNvSpPr txBox="1"/>
            <p:nvPr/>
          </p:nvSpPr>
          <p:spPr>
            <a:xfrm>
              <a:off x="2459978" y="1456566"/>
              <a:ext cx="766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Olives</a:t>
              </a:r>
              <a:endParaRPr 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6811" y="1395010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Find doctors</a:t>
              </a:r>
              <a:endParaRPr lang="en-US" sz="10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79" y="1456566"/>
              <a:ext cx="143718" cy="1613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01" y="1386930"/>
              <a:ext cx="764703" cy="23100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1164" y="181009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0245" y="181009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Prescription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9295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951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Profile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9422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My Stats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1084" y="213283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Actived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4245280" y="2132838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Pending</a:t>
            </a:r>
            <a:endParaRPr lang="en-US" sz="1000"/>
          </a:p>
        </p:txBody>
      </p:sp>
      <p:sp>
        <p:nvSpPr>
          <p:cNvPr id="12" name="Rectangle 11"/>
          <p:cNvSpPr/>
          <p:nvPr/>
        </p:nvSpPr>
        <p:spPr>
          <a:xfrm>
            <a:off x="6229517" y="2199304"/>
            <a:ext cx="388417" cy="179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Add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7891" y="2309133"/>
            <a:ext cx="1192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/>
              <a:t>History: 3 appointments</a:t>
            </a:r>
            <a:endParaRPr lang="en-US" sz="800" i="1"/>
          </a:p>
        </p:txBody>
      </p:sp>
      <p:sp>
        <p:nvSpPr>
          <p:cNvPr id="31" name="TextBox 30"/>
          <p:cNvSpPr txBox="1"/>
          <p:nvPr/>
        </p:nvSpPr>
        <p:spPr>
          <a:xfrm>
            <a:off x="4792817" y="2313319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/>
              <a:t>Current: 0 appointment</a:t>
            </a:r>
            <a:endParaRPr lang="en-US" sz="800" i="1"/>
          </a:p>
        </p:txBody>
      </p:sp>
      <p:cxnSp>
        <p:nvCxnSpPr>
          <p:cNvPr id="82" name="Straight Connector 81"/>
          <p:cNvCxnSpPr/>
          <p:nvPr/>
        </p:nvCxnSpPr>
        <p:spPr>
          <a:xfrm>
            <a:off x="4337329" y="2317225"/>
            <a:ext cx="39637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92576" y="210949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1</a:t>
            </a:r>
            <a:endParaRPr lang="en-US" sz="800"/>
          </a:p>
        </p:txBody>
      </p:sp>
      <p:sp>
        <p:nvSpPr>
          <p:cNvPr id="79" name="TextBox 78"/>
          <p:cNvSpPr txBox="1"/>
          <p:nvPr/>
        </p:nvSpPr>
        <p:spPr>
          <a:xfrm>
            <a:off x="3684066" y="252457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From me</a:t>
            </a:r>
            <a:endParaRPr 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4540703" y="252457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 From Others</a:t>
            </a:r>
            <a:endParaRPr lang="en-US" sz="1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41" y="2551757"/>
            <a:ext cx="179872" cy="17987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72" y="2574185"/>
            <a:ext cx="179872" cy="1798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52321" y="2851163"/>
            <a:ext cx="3152681" cy="477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72517" y="2925030"/>
            <a:ext cx="475403" cy="179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Accept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97149" y="2925028"/>
            <a:ext cx="475485" cy="179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Cancel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66741" y="2820385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Tuan Pham</a:t>
            </a:r>
            <a:endParaRPr lang="en-US" sz="1000" b="1"/>
          </a:p>
        </p:txBody>
      </p:sp>
      <p:sp>
        <p:nvSpPr>
          <p:cNvPr id="87" name="TextBox 86"/>
          <p:cNvSpPr txBox="1"/>
          <p:nvPr/>
        </p:nvSpPr>
        <p:spPr>
          <a:xfrm>
            <a:off x="3566741" y="2957512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Note: Anything</a:t>
            </a:r>
            <a:endParaRPr 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3566741" y="3155362"/>
            <a:ext cx="18229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/>
              <a:t>Date: 12-7-2016 10:30:00 to 12-7-2016 12:00</a:t>
            </a:r>
            <a:endParaRPr lang="en-US" sz="70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6" y="0"/>
            <a:ext cx="7622506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5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59978" y="1386930"/>
            <a:ext cx="6781126" cy="438968"/>
            <a:chOff x="2459978" y="1386930"/>
            <a:chExt cx="6781126" cy="438968"/>
          </a:xfrm>
        </p:grpSpPr>
        <p:sp>
          <p:nvSpPr>
            <p:cNvPr id="5" name="TextBox 4"/>
            <p:cNvSpPr txBox="1"/>
            <p:nvPr/>
          </p:nvSpPr>
          <p:spPr>
            <a:xfrm>
              <a:off x="2459978" y="1456566"/>
              <a:ext cx="766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Olives</a:t>
              </a:r>
              <a:endParaRPr lang="en-US" b="1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79" y="1456566"/>
              <a:ext cx="143718" cy="1613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01" y="1386930"/>
              <a:ext cx="764703" cy="23100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1164" y="181009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3843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4065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Dairy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583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17813" y="1807048"/>
            <a:ext cx="458024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Profile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9912" y="2314321"/>
            <a:ext cx="6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General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22" y="2600379"/>
            <a:ext cx="736376" cy="73637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257341" y="3857481"/>
            <a:ext cx="142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Comment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977908" y="2743779"/>
            <a:ext cx="142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patient26@gmail.com</a:t>
            </a:r>
            <a:endParaRPr 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3953968" y="2545976"/>
            <a:ext cx="142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Pham Minh Tuan</a:t>
            </a:r>
            <a:endParaRPr 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3965089" y="2965435"/>
            <a:ext cx="142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Weith: 50kg</a:t>
            </a:r>
            <a:br>
              <a:rPr lang="en-US" sz="1000" smtClean="0"/>
            </a:br>
            <a:r>
              <a:rPr lang="en-US" sz="1000" smtClean="0"/>
              <a:t>Heith: 1m7</a:t>
            </a:r>
            <a:endParaRPr 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3965089" y="3338859"/>
            <a:ext cx="142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Adress: Ha Noi</a:t>
            </a:r>
            <a:endParaRPr 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3953968" y="3562503"/>
            <a:ext cx="142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Birth of date: 13-8-1993</a:t>
            </a:r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2273862" y="4363426"/>
            <a:ext cx="142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Allergy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25310" y="4837584"/>
            <a:ext cx="142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Addiction</a:t>
            </a: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59789" y="1797424"/>
            <a:ext cx="53406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Patients</a:t>
            </a:r>
            <a:endParaRPr lang="en-US" sz="60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58224" y="41113"/>
            <a:ext cx="7622506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08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59978" y="1386930"/>
            <a:ext cx="6781126" cy="438968"/>
            <a:chOff x="2459978" y="1386930"/>
            <a:chExt cx="6781126" cy="438968"/>
          </a:xfrm>
        </p:grpSpPr>
        <p:sp>
          <p:nvSpPr>
            <p:cNvPr id="5" name="TextBox 4"/>
            <p:cNvSpPr txBox="1"/>
            <p:nvPr/>
          </p:nvSpPr>
          <p:spPr>
            <a:xfrm>
              <a:off x="2459978" y="1456566"/>
              <a:ext cx="766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Olives</a:t>
              </a:r>
              <a:endParaRPr 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6811" y="1395010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Find doctors</a:t>
              </a:r>
              <a:endParaRPr lang="en-US" sz="10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79" y="1456566"/>
              <a:ext cx="143718" cy="1613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01" y="1386930"/>
              <a:ext cx="764703" cy="23100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1164" y="181009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0245" y="181009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Prescription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9295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951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Profile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9422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My Stats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1084" y="213283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Actived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4245280" y="2132838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Pending</a:t>
            </a:r>
            <a:endParaRPr lang="en-US" sz="1000"/>
          </a:p>
        </p:txBody>
      </p:sp>
      <p:sp>
        <p:nvSpPr>
          <p:cNvPr id="12" name="Rectangle 11"/>
          <p:cNvSpPr/>
          <p:nvPr/>
        </p:nvSpPr>
        <p:spPr>
          <a:xfrm>
            <a:off x="6229517" y="2199304"/>
            <a:ext cx="388417" cy="1797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bg1">
                    <a:lumMod val="65000"/>
                  </a:schemeClr>
                </a:solidFill>
              </a:rPr>
              <a:t>Add</a:t>
            </a:r>
            <a:endParaRPr 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7891" y="2309133"/>
            <a:ext cx="1192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/>
              <a:t>History: 3 appointments</a:t>
            </a:r>
            <a:endParaRPr lang="en-US" sz="800" i="1"/>
          </a:p>
        </p:txBody>
      </p:sp>
      <p:sp>
        <p:nvSpPr>
          <p:cNvPr id="31" name="TextBox 30"/>
          <p:cNvSpPr txBox="1"/>
          <p:nvPr/>
        </p:nvSpPr>
        <p:spPr>
          <a:xfrm>
            <a:off x="4792817" y="2313319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/>
              <a:t>Current: 0 appointment</a:t>
            </a:r>
            <a:endParaRPr lang="en-US" sz="800" i="1"/>
          </a:p>
        </p:txBody>
      </p:sp>
      <p:cxnSp>
        <p:nvCxnSpPr>
          <p:cNvPr id="82" name="Straight Connector 81"/>
          <p:cNvCxnSpPr/>
          <p:nvPr/>
        </p:nvCxnSpPr>
        <p:spPr>
          <a:xfrm>
            <a:off x="4337329" y="2317225"/>
            <a:ext cx="39637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92576" y="210949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1</a:t>
            </a:r>
            <a:endParaRPr lang="en-US" sz="800"/>
          </a:p>
        </p:txBody>
      </p:sp>
      <p:sp>
        <p:nvSpPr>
          <p:cNvPr id="32" name="TextBox 31"/>
          <p:cNvSpPr txBox="1"/>
          <p:nvPr/>
        </p:nvSpPr>
        <p:spPr>
          <a:xfrm>
            <a:off x="3671084" y="2485428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Add a new appointments</a:t>
            </a:r>
            <a:endParaRPr lang="en-US" sz="1000" b="1"/>
          </a:p>
        </p:txBody>
      </p:sp>
      <p:sp>
        <p:nvSpPr>
          <p:cNvPr id="33" name="TextBox 32"/>
          <p:cNvSpPr txBox="1"/>
          <p:nvPr/>
        </p:nvSpPr>
        <p:spPr>
          <a:xfrm>
            <a:off x="3665866" y="2685065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Doctor’s Name</a:t>
            </a:r>
            <a:endParaRPr lang="en-US" sz="1000"/>
          </a:p>
        </p:txBody>
      </p:sp>
      <p:sp>
        <p:nvSpPr>
          <p:cNvPr id="11" name="Rectangle 10"/>
          <p:cNvSpPr/>
          <p:nvPr/>
        </p:nvSpPr>
        <p:spPr>
          <a:xfrm>
            <a:off x="3778981" y="2931286"/>
            <a:ext cx="1738099" cy="19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5865" y="313326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Date</a:t>
            </a:r>
            <a:endParaRPr lang="en-US" sz="1000"/>
          </a:p>
        </p:txBody>
      </p:sp>
      <p:sp>
        <p:nvSpPr>
          <p:cNvPr id="35" name="Rectangle 34"/>
          <p:cNvSpPr/>
          <p:nvPr/>
        </p:nvSpPr>
        <p:spPr>
          <a:xfrm>
            <a:off x="3778982" y="3378555"/>
            <a:ext cx="558348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50447" y="3378554"/>
            <a:ext cx="558348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Month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4831" y="3378553"/>
            <a:ext cx="558348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Year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61020" y="3404750"/>
            <a:ext cx="155246" cy="13144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36570" y="3412650"/>
            <a:ext cx="155246" cy="13144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7500" y="3405620"/>
            <a:ext cx="155246" cy="13144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665865" y="361844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Time</a:t>
            </a:r>
            <a:endParaRPr lang="en-US" sz="1000"/>
          </a:p>
        </p:txBody>
      </p:sp>
      <p:sp>
        <p:nvSpPr>
          <p:cNvPr id="44" name="Rectangle 43"/>
          <p:cNvSpPr/>
          <p:nvPr/>
        </p:nvSpPr>
        <p:spPr>
          <a:xfrm>
            <a:off x="3778981" y="3864661"/>
            <a:ext cx="849007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21026" y="3864660"/>
            <a:ext cx="849007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9583" y="412641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Note</a:t>
            </a:r>
            <a:endParaRPr lang="en-US" sz="1000"/>
          </a:p>
        </p:txBody>
      </p:sp>
      <p:sp>
        <p:nvSpPr>
          <p:cNvPr id="48" name="Rectangle 47"/>
          <p:cNvSpPr/>
          <p:nvPr/>
        </p:nvSpPr>
        <p:spPr>
          <a:xfrm>
            <a:off x="3778980" y="4413555"/>
            <a:ext cx="1738099" cy="19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Anything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24310" y="4799843"/>
            <a:ext cx="558348" cy="199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smtClean="0">
                <a:solidFill>
                  <a:schemeClr val="bg1"/>
                </a:solidFill>
              </a:rPr>
              <a:t>  Save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92576" y="4799842"/>
            <a:ext cx="558348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smtClean="0">
                <a:solidFill>
                  <a:schemeClr val="tx1"/>
                </a:solidFill>
              </a:rPr>
              <a:t>  Cancle</a:t>
            </a:r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6" y="0"/>
            <a:ext cx="7622506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03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59978" y="1386930"/>
            <a:ext cx="6781126" cy="438968"/>
            <a:chOff x="2459978" y="1386930"/>
            <a:chExt cx="6781126" cy="438968"/>
          </a:xfrm>
        </p:grpSpPr>
        <p:sp>
          <p:nvSpPr>
            <p:cNvPr id="5" name="TextBox 4"/>
            <p:cNvSpPr txBox="1"/>
            <p:nvPr/>
          </p:nvSpPr>
          <p:spPr>
            <a:xfrm>
              <a:off x="2459978" y="1456566"/>
              <a:ext cx="766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Olives</a:t>
              </a:r>
              <a:endParaRPr lang="en-US" b="1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79" y="1456566"/>
              <a:ext cx="143718" cy="1613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01" y="1386930"/>
              <a:ext cx="764703" cy="23100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71084" y="2202208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Add a new appointments</a:t>
            </a:r>
            <a:endParaRPr lang="en-US" sz="1000" b="1"/>
          </a:p>
        </p:txBody>
      </p:sp>
      <p:sp>
        <p:nvSpPr>
          <p:cNvPr id="33" name="TextBox 32"/>
          <p:cNvSpPr txBox="1"/>
          <p:nvPr/>
        </p:nvSpPr>
        <p:spPr>
          <a:xfrm>
            <a:off x="3665866" y="2401845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Patient’s Name</a:t>
            </a:r>
            <a:endParaRPr lang="en-US" sz="1000"/>
          </a:p>
        </p:txBody>
      </p:sp>
      <p:sp>
        <p:nvSpPr>
          <p:cNvPr id="11" name="Rectangle 10"/>
          <p:cNvSpPr/>
          <p:nvPr/>
        </p:nvSpPr>
        <p:spPr>
          <a:xfrm>
            <a:off x="3778981" y="2648066"/>
            <a:ext cx="1738099" cy="19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5865" y="285004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Date</a:t>
            </a:r>
            <a:endParaRPr lang="en-US" sz="1000"/>
          </a:p>
        </p:txBody>
      </p:sp>
      <p:sp>
        <p:nvSpPr>
          <p:cNvPr id="35" name="Rectangle 34"/>
          <p:cNvSpPr/>
          <p:nvPr/>
        </p:nvSpPr>
        <p:spPr>
          <a:xfrm>
            <a:off x="3778982" y="3095335"/>
            <a:ext cx="558348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50447" y="3095334"/>
            <a:ext cx="558348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Month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4831" y="3095333"/>
            <a:ext cx="558348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Year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61020" y="3121530"/>
            <a:ext cx="155246" cy="13144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36570" y="3129430"/>
            <a:ext cx="155246" cy="13144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7500" y="3122400"/>
            <a:ext cx="155246" cy="13144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665865" y="333522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Time</a:t>
            </a:r>
            <a:endParaRPr lang="en-US" sz="1000"/>
          </a:p>
        </p:txBody>
      </p:sp>
      <p:sp>
        <p:nvSpPr>
          <p:cNvPr id="44" name="Rectangle 43"/>
          <p:cNvSpPr/>
          <p:nvPr/>
        </p:nvSpPr>
        <p:spPr>
          <a:xfrm>
            <a:off x="3778981" y="3581441"/>
            <a:ext cx="849007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21026" y="3581440"/>
            <a:ext cx="849007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9583" y="384319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Note</a:t>
            </a:r>
            <a:endParaRPr lang="en-US" sz="1000"/>
          </a:p>
        </p:txBody>
      </p:sp>
      <p:sp>
        <p:nvSpPr>
          <p:cNvPr id="48" name="Rectangle 47"/>
          <p:cNvSpPr/>
          <p:nvPr/>
        </p:nvSpPr>
        <p:spPr>
          <a:xfrm>
            <a:off x="3778980" y="4130335"/>
            <a:ext cx="1738099" cy="19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smtClean="0">
                <a:solidFill>
                  <a:schemeClr val="bg1">
                    <a:lumMod val="65000"/>
                  </a:schemeClr>
                </a:solidFill>
              </a:rPr>
              <a:t>Anything</a:t>
            </a:r>
            <a:endParaRPr 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24310" y="4516623"/>
            <a:ext cx="558348" cy="199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smtClean="0">
                <a:solidFill>
                  <a:schemeClr val="bg1"/>
                </a:solidFill>
              </a:rPr>
              <a:t>  Save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92576" y="4516622"/>
            <a:ext cx="558348" cy="199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smtClean="0">
                <a:solidFill>
                  <a:schemeClr val="tx1"/>
                </a:solidFill>
              </a:rPr>
              <a:t>  Cancle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33843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74065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Dairy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816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Patients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7583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Message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17813" y="1807048"/>
            <a:ext cx="458024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bg1"/>
                </a:solidFill>
              </a:rPr>
              <a:t>Profile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46739" y="1789053"/>
            <a:ext cx="753648" cy="2539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Appointment</a:t>
            </a:r>
            <a:endParaRPr lang="en-US" sz="60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6" y="0"/>
            <a:ext cx="7622506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0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59978" y="1386930"/>
            <a:ext cx="6781126" cy="438968"/>
            <a:chOff x="2459978" y="1386930"/>
            <a:chExt cx="6781126" cy="438968"/>
          </a:xfrm>
        </p:grpSpPr>
        <p:sp>
          <p:nvSpPr>
            <p:cNvPr id="5" name="TextBox 4"/>
            <p:cNvSpPr txBox="1"/>
            <p:nvPr/>
          </p:nvSpPr>
          <p:spPr>
            <a:xfrm>
              <a:off x="2459978" y="1456566"/>
              <a:ext cx="766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Olives</a:t>
              </a:r>
              <a:endParaRPr 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6811" y="1395010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Find doctors</a:t>
              </a:r>
              <a:endParaRPr lang="en-US" sz="10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79" y="1456566"/>
              <a:ext cx="143718" cy="1613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01" y="1386930"/>
              <a:ext cx="764703" cy="23100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1164" y="181009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0245" y="181009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Prescription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9295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951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Profile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9422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My Stats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1084" y="2132838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Current Presciption</a:t>
            </a:r>
            <a:endParaRPr lang="en-US" sz="1000" b="1"/>
          </a:p>
        </p:txBody>
      </p:sp>
      <p:sp>
        <p:nvSpPr>
          <p:cNvPr id="29" name="TextBox 28"/>
          <p:cNvSpPr txBox="1"/>
          <p:nvPr/>
        </p:nvSpPr>
        <p:spPr>
          <a:xfrm>
            <a:off x="3671084" y="2379059"/>
            <a:ext cx="19287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From: 29-07-2016 to: 02-08-2016</a:t>
            </a:r>
            <a:endParaRPr lang="en-US" sz="1000" b="1"/>
          </a:p>
        </p:txBody>
      </p:sp>
      <p:sp>
        <p:nvSpPr>
          <p:cNvPr id="30" name="TextBox 29"/>
          <p:cNvSpPr txBox="1"/>
          <p:nvPr/>
        </p:nvSpPr>
        <p:spPr>
          <a:xfrm>
            <a:off x="3671084" y="2625280"/>
            <a:ext cx="19287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From: 29-07-2016 to: 02-08-2016</a:t>
            </a:r>
            <a:endParaRPr lang="en-US" sz="1000" b="1"/>
          </a:p>
        </p:txBody>
      </p:sp>
      <p:sp>
        <p:nvSpPr>
          <p:cNvPr id="31" name="TextBox 30"/>
          <p:cNvSpPr txBox="1"/>
          <p:nvPr/>
        </p:nvSpPr>
        <p:spPr>
          <a:xfrm>
            <a:off x="3671083" y="2871501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History prescription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71082" y="3117722"/>
            <a:ext cx="19287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From: 29-07-2016 to: 02-08-2016</a:t>
            </a:r>
            <a:endParaRPr lang="en-US" sz="1000" b="1"/>
          </a:p>
        </p:txBody>
      </p:sp>
      <p:sp>
        <p:nvSpPr>
          <p:cNvPr id="33" name="TextBox 32"/>
          <p:cNvSpPr txBox="1"/>
          <p:nvPr/>
        </p:nvSpPr>
        <p:spPr>
          <a:xfrm>
            <a:off x="3671081" y="3344480"/>
            <a:ext cx="19287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From: 29-07-2016 to: 02-08-2016</a:t>
            </a:r>
            <a:endParaRPr lang="en-US" sz="1000" b="1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58224" y="0"/>
            <a:ext cx="7622506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302" y="1488934"/>
            <a:ext cx="96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Olives</a:t>
            </a:r>
            <a:endParaRPr 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4706864" y="2283887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Email</a:t>
            </a:r>
            <a:endParaRPr 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4711788" y="2793731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Password</a:t>
            </a:r>
            <a:endParaRPr lang="en-US" sz="1000"/>
          </a:p>
        </p:txBody>
      </p:sp>
      <p:sp>
        <p:nvSpPr>
          <p:cNvPr id="12" name="Rectangle 11"/>
          <p:cNvSpPr/>
          <p:nvPr/>
        </p:nvSpPr>
        <p:spPr>
          <a:xfrm>
            <a:off x="4820553" y="2565659"/>
            <a:ext cx="17663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0552" y="3064753"/>
            <a:ext cx="17663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20552" y="3456311"/>
            <a:ext cx="176635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Sign in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6" y="0"/>
            <a:ext cx="7253212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92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59978" y="1386930"/>
            <a:ext cx="6781126" cy="438968"/>
            <a:chOff x="2459978" y="1386930"/>
            <a:chExt cx="6781126" cy="438968"/>
          </a:xfrm>
        </p:grpSpPr>
        <p:sp>
          <p:nvSpPr>
            <p:cNvPr id="5" name="TextBox 4"/>
            <p:cNvSpPr txBox="1"/>
            <p:nvPr/>
          </p:nvSpPr>
          <p:spPr>
            <a:xfrm>
              <a:off x="2459978" y="1456566"/>
              <a:ext cx="766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Olives</a:t>
              </a:r>
              <a:endParaRPr 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6811" y="1395010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Find doctors</a:t>
              </a:r>
              <a:endParaRPr lang="en-US" sz="10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79" y="1456566"/>
              <a:ext cx="143718" cy="1613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01" y="1386930"/>
              <a:ext cx="764703" cy="23100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225310" y="1755972"/>
            <a:ext cx="7104807" cy="323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1164" y="181009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Appointments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0245" y="1810090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Prescription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9295" y="1810090"/>
            <a:ext cx="896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Medical Records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9517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Profile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9422" y="1807048"/>
            <a:ext cx="776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>
                <a:solidFill>
                  <a:schemeClr val="bg1"/>
                </a:solidFill>
              </a:rPr>
              <a:t>My Stats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1084" y="2132838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Presciption detail</a:t>
            </a:r>
            <a:endParaRPr lang="en-US" sz="1000" b="1"/>
          </a:p>
        </p:txBody>
      </p:sp>
      <p:sp>
        <p:nvSpPr>
          <p:cNvPr id="2" name="Rectangle 1"/>
          <p:cNvSpPr/>
          <p:nvPr/>
        </p:nvSpPr>
        <p:spPr>
          <a:xfrm>
            <a:off x="3754703" y="2435703"/>
            <a:ext cx="4624593" cy="226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smtClean="0">
                <a:solidFill>
                  <a:schemeClr val="tx1"/>
                </a:solidFill>
              </a:rPr>
              <a:t>    Medicine </a:t>
            </a:r>
            <a:r>
              <a:rPr lang="en-US" sz="1000" b="1">
                <a:solidFill>
                  <a:schemeClr val="tx1"/>
                </a:solidFill>
              </a:rPr>
              <a:t>- 2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04" y="2477556"/>
            <a:ext cx="142870" cy="142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71084" y="2704133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List of medicine</a:t>
            </a:r>
            <a:endParaRPr lang="en-US" sz="800"/>
          </a:p>
        </p:txBody>
      </p:sp>
      <p:sp>
        <p:nvSpPr>
          <p:cNvPr id="43" name="TextBox 42"/>
          <p:cNvSpPr txBox="1"/>
          <p:nvPr/>
        </p:nvSpPr>
        <p:spPr>
          <a:xfrm>
            <a:off x="3657897" y="2876730"/>
            <a:ext cx="354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1. Name: </a:t>
            </a:r>
            <a:r>
              <a:rPr lang="en-US" sz="800"/>
              <a:t>Abarelix (Plenaxis</a:t>
            </a:r>
            <a:r>
              <a:rPr lang="en-US" sz="800" smtClean="0"/>
              <a:t>)</a:t>
            </a:r>
            <a:br>
              <a:rPr lang="en-US" sz="800" smtClean="0"/>
            </a:br>
            <a:r>
              <a:rPr lang="en-US" sz="800" smtClean="0"/>
              <a:t>    </a:t>
            </a:r>
            <a:r>
              <a:rPr lang="en-US" sz="800"/>
              <a:t>Quantity: 34 Unit: </a:t>
            </a:r>
            <a:r>
              <a:rPr lang="en-US" sz="800" smtClean="0"/>
              <a:t>pill</a:t>
            </a:r>
            <a:br>
              <a:rPr lang="en-US" sz="800" smtClean="0"/>
            </a:br>
            <a:r>
              <a:rPr lang="en-US" sz="800" smtClean="0"/>
              <a:t>    </a:t>
            </a:r>
            <a:r>
              <a:rPr lang="en-US" sz="800"/>
              <a:t>Note: Lorem ipsum dolor sit amet, vel dico ancillae in, nam et blandit oportere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57897" y="3318609"/>
            <a:ext cx="354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</a:t>
            </a:r>
            <a:r>
              <a:rPr lang="en-US" sz="800" smtClean="0"/>
              <a:t>. Name: </a:t>
            </a:r>
            <a:r>
              <a:rPr lang="en-US" sz="800"/>
              <a:t>Abarelix (Plenaxis</a:t>
            </a:r>
            <a:r>
              <a:rPr lang="en-US" sz="800" smtClean="0"/>
              <a:t>)</a:t>
            </a:r>
            <a:br>
              <a:rPr lang="en-US" sz="800" smtClean="0"/>
            </a:br>
            <a:r>
              <a:rPr lang="en-US" sz="800" smtClean="0"/>
              <a:t>    </a:t>
            </a:r>
            <a:r>
              <a:rPr lang="en-US" sz="800"/>
              <a:t>Quantity: 34 Unit: </a:t>
            </a:r>
            <a:r>
              <a:rPr lang="en-US" sz="800" smtClean="0"/>
              <a:t>pill</a:t>
            </a:r>
            <a:br>
              <a:rPr lang="en-US" sz="800" smtClean="0"/>
            </a:br>
            <a:r>
              <a:rPr lang="en-US" sz="800" smtClean="0"/>
              <a:t>    </a:t>
            </a:r>
            <a:r>
              <a:rPr lang="en-US" sz="800"/>
              <a:t>Note: Lorem ipsum dolor sit amet, vel dico ancillae in, nam et blandit oportere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754702" y="3803827"/>
            <a:ext cx="4624593" cy="226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smtClean="0">
                <a:solidFill>
                  <a:schemeClr val="tx1"/>
                </a:solidFill>
              </a:rPr>
              <a:t>    Image Attachment - </a:t>
            </a:r>
            <a:r>
              <a:rPr lang="en-US" sz="1000" b="1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04" y="3845680"/>
            <a:ext cx="142870" cy="1428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36" y="4064607"/>
            <a:ext cx="488255" cy="4882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01" y="4070991"/>
            <a:ext cx="476734" cy="47673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657897" y="4617181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Medical </a:t>
            </a:r>
            <a:r>
              <a:rPr lang="en-US" sz="800" smtClean="0"/>
              <a:t>record:</a:t>
            </a:r>
            <a:r>
              <a:rPr lang="en-US" sz="800"/>
              <a:t> </a:t>
            </a:r>
            <a:r>
              <a:rPr lang="en-US" sz="800" smtClean="0"/>
              <a:t>1231e324rc</a:t>
            </a:r>
            <a:br>
              <a:rPr lang="en-US" sz="800" smtClean="0"/>
            </a:br>
            <a:r>
              <a:rPr lang="en-US" sz="800"/>
              <a:t>From: 29-07-2016 To: </a:t>
            </a:r>
            <a:r>
              <a:rPr lang="en-US" sz="800" smtClean="0"/>
              <a:t>02-08-2016</a:t>
            </a:r>
            <a:br>
              <a:rPr lang="en-US" sz="800" smtClean="0"/>
            </a:br>
            <a:r>
              <a:rPr lang="en-US" sz="800" smtClean="0"/>
              <a:t>Note: Anything</a:t>
            </a:r>
            <a:endParaRPr lang="en-US" sz="80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58224" y="0"/>
            <a:ext cx="7622506" cy="53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2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8596" y="1377473"/>
            <a:ext cx="2372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OLIVES </a:t>
            </a:r>
            <a:r>
              <a:rPr lang="en-US" sz="1600" b="1"/>
              <a:t>A</a:t>
            </a:r>
            <a:r>
              <a:rPr lang="en-US" sz="1600" b="1" smtClean="0"/>
              <a:t>dminstration</a:t>
            </a:r>
            <a:endParaRPr lang="en-US"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3794909" y="2003669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Request list</a:t>
            </a:r>
            <a:endParaRPr lang="en-US" sz="1000" b="1"/>
          </a:p>
        </p:txBody>
      </p:sp>
      <p:sp>
        <p:nvSpPr>
          <p:cNvPr id="12" name="Rectangle 11"/>
          <p:cNvSpPr/>
          <p:nvPr/>
        </p:nvSpPr>
        <p:spPr>
          <a:xfrm>
            <a:off x="2449146" y="2064271"/>
            <a:ext cx="7901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80687" y="2387622"/>
            <a:ext cx="1483144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9186" y="2372048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Doctor</a:t>
            </a:r>
            <a:endParaRPr 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2449146" y="2717821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Patients</a:t>
            </a:r>
            <a:endParaRPr lang="en-US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2449146" y="301255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Place</a:t>
            </a:r>
            <a:endParaRPr 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2449146" y="32904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Category</a:t>
            </a:r>
            <a:endParaRPr 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2451711" y="2009562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Request</a:t>
            </a:r>
            <a:endParaRPr 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3794908" y="2372048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Name</a:t>
            </a:r>
            <a:endParaRPr lang="en-US" sz="1000" b="1"/>
          </a:p>
        </p:txBody>
      </p:sp>
      <p:sp>
        <p:nvSpPr>
          <p:cNvPr id="20" name="Rectangle 19"/>
          <p:cNvSpPr/>
          <p:nvPr/>
        </p:nvSpPr>
        <p:spPr>
          <a:xfrm>
            <a:off x="6149152" y="2403198"/>
            <a:ext cx="818090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Search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7152563" y="2403198"/>
            <a:ext cx="818092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All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794908" y="274042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No</a:t>
            </a:r>
            <a:endParaRPr lang="en-US" sz="1000" b="1"/>
          </a:p>
        </p:txBody>
      </p:sp>
      <p:sp>
        <p:nvSpPr>
          <p:cNvPr id="23" name="TextBox 22"/>
          <p:cNvSpPr txBox="1"/>
          <p:nvPr/>
        </p:nvSpPr>
        <p:spPr>
          <a:xfrm>
            <a:off x="4433866" y="2748598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First name</a:t>
            </a:r>
            <a:endParaRPr lang="en-US" sz="1000" b="1"/>
          </a:p>
        </p:txBody>
      </p:sp>
      <p:sp>
        <p:nvSpPr>
          <p:cNvPr id="24" name="TextBox 23"/>
          <p:cNvSpPr txBox="1"/>
          <p:nvPr/>
        </p:nvSpPr>
        <p:spPr>
          <a:xfrm>
            <a:off x="5195812" y="2748598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Last name</a:t>
            </a:r>
            <a:endParaRPr lang="en-US" sz="1000" b="1"/>
          </a:p>
        </p:txBody>
      </p:sp>
      <p:sp>
        <p:nvSpPr>
          <p:cNvPr id="25" name="TextBox 24"/>
          <p:cNvSpPr txBox="1"/>
          <p:nvPr/>
        </p:nvSpPr>
        <p:spPr>
          <a:xfrm>
            <a:off x="5953136" y="2746383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Email</a:t>
            </a:r>
            <a:endParaRPr lang="en-US" sz="1000" b="1"/>
          </a:p>
        </p:txBody>
      </p:sp>
      <p:sp>
        <p:nvSpPr>
          <p:cNvPr id="26" name="TextBox 25"/>
          <p:cNvSpPr txBox="1"/>
          <p:nvPr/>
        </p:nvSpPr>
        <p:spPr>
          <a:xfrm>
            <a:off x="7601273" y="2741377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Place</a:t>
            </a:r>
            <a:endParaRPr lang="en-US" sz="1000" b="1"/>
          </a:p>
        </p:txBody>
      </p:sp>
      <p:sp>
        <p:nvSpPr>
          <p:cNvPr id="27" name="TextBox 26"/>
          <p:cNvSpPr txBox="1"/>
          <p:nvPr/>
        </p:nvSpPr>
        <p:spPr>
          <a:xfrm>
            <a:off x="3810781" y="2986646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8" name="TextBox 27"/>
          <p:cNvSpPr txBox="1"/>
          <p:nvPr/>
        </p:nvSpPr>
        <p:spPr>
          <a:xfrm>
            <a:off x="4613371" y="2994818"/>
            <a:ext cx="387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Mr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5370695" y="2986648"/>
            <a:ext cx="387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06554" y="2986647"/>
            <a:ext cx="128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doctor@gmail.com</a:t>
            </a:r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>
            <a:off x="7355882" y="2986646"/>
            <a:ext cx="128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Ha noi, Viet Nam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8553806" y="2740425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Status</a:t>
            </a:r>
            <a:endParaRPr lang="en-US" sz="1000" b="1"/>
          </a:p>
        </p:txBody>
      </p:sp>
      <p:sp>
        <p:nvSpPr>
          <p:cNvPr id="34" name="Rectangle 33"/>
          <p:cNvSpPr/>
          <p:nvPr/>
        </p:nvSpPr>
        <p:spPr>
          <a:xfrm>
            <a:off x="8478922" y="3016844"/>
            <a:ext cx="72443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Active</a:t>
            </a:r>
            <a:endParaRPr lang="en-US" sz="1200"/>
          </a:p>
        </p:txBody>
      </p:sp>
      <p:sp>
        <p:nvSpPr>
          <p:cNvPr id="2" name="Chevron 1"/>
          <p:cNvSpPr/>
          <p:nvPr/>
        </p:nvSpPr>
        <p:spPr>
          <a:xfrm rot="10800000">
            <a:off x="4150856" y="3536175"/>
            <a:ext cx="96340" cy="12410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480687" y="3539916"/>
            <a:ext cx="95428" cy="11662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3962" y="3471810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38" name="Rectangle 37"/>
          <p:cNvSpPr/>
          <p:nvPr/>
        </p:nvSpPr>
        <p:spPr>
          <a:xfrm>
            <a:off x="8478922" y="3249131"/>
            <a:ext cx="72443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Disable</a:t>
            </a:r>
            <a:endParaRPr lang="en-US" sz="120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1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8596" y="1377473"/>
            <a:ext cx="147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OLIVES </a:t>
            </a:r>
            <a:r>
              <a:rPr lang="en-US" sz="1000" b="1"/>
              <a:t>A</a:t>
            </a:r>
            <a:r>
              <a:rPr lang="en-US" sz="1000" b="1" smtClean="0"/>
              <a:t>dminstration</a:t>
            </a:r>
            <a:endParaRPr lang="en-US" sz="1000" b="1"/>
          </a:p>
        </p:txBody>
      </p:sp>
      <p:sp>
        <p:nvSpPr>
          <p:cNvPr id="11" name="TextBox 10"/>
          <p:cNvSpPr txBox="1"/>
          <p:nvPr/>
        </p:nvSpPr>
        <p:spPr>
          <a:xfrm>
            <a:off x="3794909" y="2003669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Doctor list</a:t>
            </a:r>
            <a:endParaRPr lang="en-US" sz="1000" b="1"/>
          </a:p>
        </p:txBody>
      </p:sp>
      <p:sp>
        <p:nvSpPr>
          <p:cNvPr id="12" name="Rectangle 11"/>
          <p:cNvSpPr/>
          <p:nvPr/>
        </p:nvSpPr>
        <p:spPr>
          <a:xfrm>
            <a:off x="2399652" y="2418400"/>
            <a:ext cx="7901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80687" y="2387622"/>
            <a:ext cx="1483144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9146" y="2372048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Doctor</a:t>
            </a:r>
            <a:endParaRPr 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2449146" y="2717821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Patients</a:t>
            </a:r>
            <a:endParaRPr lang="en-US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2449146" y="301255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Place</a:t>
            </a:r>
            <a:endParaRPr 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2449146" y="32904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Category</a:t>
            </a:r>
            <a:endParaRPr 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2449146" y="1978195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Request</a:t>
            </a:r>
            <a:endParaRPr 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3794908" y="2372048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Name</a:t>
            </a:r>
            <a:endParaRPr lang="en-US" sz="1000" b="1"/>
          </a:p>
        </p:txBody>
      </p:sp>
      <p:sp>
        <p:nvSpPr>
          <p:cNvPr id="20" name="Rectangle 19"/>
          <p:cNvSpPr/>
          <p:nvPr/>
        </p:nvSpPr>
        <p:spPr>
          <a:xfrm>
            <a:off x="6149152" y="2403198"/>
            <a:ext cx="818090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Search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7152563" y="2403198"/>
            <a:ext cx="818092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All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794908" y="274042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No</a:t>
            </a:r>
            <a:endParaRPr lang="en-US" sz="1000" b="1"/>
          </a:p>
        </p:txBody>
      </p:sp>
      <p:sp>
        <p:nvSpPr>
          <p:cNvPr id="23" name="TextBox 22"/>
          <p:cNvSpPr txBox="1"/>
          <p:nvPr/>
        </p:nvSpPr>
        <p:spPr>
          <a:xfrm>
            <a:off x="4433866" y="2748598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First name</a:t>
            </a:r>
            <a:endParaRPr lang="en-US" sz="1000" b="1"/>
          </a:p>
        </p:txBody>
      </p:sp>
      <p:sp>
        <p:nvSpPr>
          <p:cNvPr id="24" name="TextBox 23"/>
          <p:cNvSpPr txBox="1"/>
          <p:nvPr/>
        </p:nvSpPr>
        <p:spPr>
          <a:xfrm>
            <a:off x="5195812" y="2748598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Last name</a:t>
            </a:r>
            <a:endParaRPr lang="en-US" sz="1000" b="1"/>
          </a:p>
        </p:txBody>
      </p:sp>
      <p:sp>
        <p:nvSpPr>
          <p:cNvPr id="25" name="TextBox 24"/>
          <p:cNvSpPr txBox="1"/>
          <p:nvPr/>
        </p:nvSpPr>
        <p:spPr>
          <a:xfrm>
            <a:off x="5953136" y="2746383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Email</a:t>
            </a:r>
            <a:endParaRPr lang="en-US" sz="1000" b="1"/>
          </a:p>
        </p:txBody>
      </p:sp>
      <p:sp>
        <p:nvSpPr>
          <p:cNvPr id="26" name="TextBox 25"/>
          <p:cNvSpPr txBox="1"/>
          <p:nvPr/>
        </p:nvSpPr>
        <p:spPr>
          <a:xfrm>
            <a:off x="7601273" y="2741377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Place</a:t>
            </a:r>
            <a:endParaRPr lang="en-US" sz="1000" b="1"/>
          </a:p>
        </p:txBody>
      </p:sp>
      <p:sp>
        <p:nvSpPr>
          <p:cNvPr id="27" name="TextBox 26"/>
          <p:cNvSpPr txBox="1"/>
          <p:nvPr/>
        </p:nvSpPr>
        <p:spPr>
          <a:xfrm>
            <a:off x="3810781" y="2986646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8" name="TextBox 27"/>
          <p:cNvSpPr txBox="1"/>
          <p:nvPr/>
        </p:nvSpPr>
        <p:spPr>
          <a:xfrm>
            <a:off x="4613371" y="2994818"/>
            <a:ext cx="387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Mr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5370695" y="2986648"/>
            <a:ext cx="387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06554" y="2986647"/>
            <a:ext cx="128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doctor@gmail.com</a:t>
            </a:r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>
            <a:off x="7355882" y="2986646"/>
            <a:ext cx="128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Ha noi, Viet Nam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8553806" y="2740425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Status</a:t>
            </a:r>
            <a:endParaRPr lang="en-US" sz="1000" b="1"/>
          </a:p>
        </p:txBody>
      </p:sp>
      <p:sp>
        <p:nvSpPr>
          <p:cNvPr id="34" name="Rectangle 33"/>
          <p:cNvSpPr/>
          <p:nvPr/>
        </p:nvSpPr>
        <p:spPr>
          <a:xfrm>
            <a:off x="8478922" y="3016844"/>
            <a:ext cx="72443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Active</a:t>
            </a:r>
            <a:endParaRPr lang="en-US" sz="1200"/>
          </a:p>
        </p:txBody>
      </p:sp>
      <p:sp>
        <p:nvSpPr>
          <p:cNvPr id="2" name="Chevron 1"/>
          <p:cNvSpPr/>
          <p:nvPr/>
        </p:nvSpPr>
        <p:spPr>
          <a:xfrm rot="10800000">
            <a:off x="4150856" y="4037879"/>
            <a:ext cx="96340" cy="12410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480687" y="4041620"/>
            <a:ext cx="95428" cy="11662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3962" y="3973514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3783607" y="163662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100 Doctors</a:t>
            </a:r>
            <a:endParaRPr lang="en-US" sz="1000" b="1"/>
          </a:p>
        </p:txBody>
      </p:sp>
      <p:sp>
        <p:nvSpPr>
          <p:cNvPr id="35" name="TextBox 34"/>
          <p:cNvSpPr txBox="1"/>
          <p:nvPr/>
        </p:nvSpPr>
        <p:spPr>
          <a:xfrm>
            <a:off x="4613371" y="163268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50 Active doctors</a:t>
            </a:r>
            <a:endParaRPr lang="en-US" sz="1000" b="1"/>
          </a:p>
        </p:txBody>
      </p:sp>
      <p:sp>
        <p:nvSpPr>
          <p:cNvPr id="39" name="TextBox 38"/>
          <p:cNvSpPr txBox="1"/>
          <p:nvPr/>
        </p:nvSpPr>
        <p:spPr>
          <a:xfrm>
            <a:off x="5713314" y="1632686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50 deactive doctors</a:t>
            </a:r>
            <a:endParaRPr lang="en-US" sz="1000" b="1"/>
          </a:p>
        </p:txBody>
      </p:sp>
      <p:sp>
        <p:nvSpPr>
          <p:cNvPr id="40" name="Rectangle 39"/>
          <p:cNvSpPr/>
          <p:nvPr/>
        </p:nvSpPr>
        <p:spPr>
          <a:xfrm>
            <a:off x="8482965" y="3263065"/>
            <a:ext cx="72443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Deactive</a:t>
            </a:r>
            <a:endParaRPr lang="en-US" sz="120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8596" y="1377473"/>
            <a:ext cx="147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OLIVES </a:t>
            </a:r>
            <a:r>
              <a:rPr lang="en-US" sz="1000" b="1"/>
              <a:t>A</a:t>
            </a:r>
            <a:r>
              <a:rPr lang="en-US" sz="1000" b="1" smtClean="0"/>
              <a:t>dminstration</a:t>
            </a:r>
            <a:endParaRPr lang="en-US" sz="1000" b="1"/>
          </a:p>
        </p:txBody>
      </p:sp>
      <p:sp>
        <p:nvSpPr>
          <p:cNvPr id="11" name="TextBox 10"/>
          <p:cNvSpPr txBox="1"/>
          <p:nvPr/>
        </p:nvSpPr>
        <p:spPr>
          <a:xfrm>
            <a:off x="3794909" y="2003669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Patients list</a:t>
            </a:r>
            <a:endParaRPr lang="en-US" sz="1000" b="1"/>
          </a:p>
        </p:txBody>
      </p:sp>
      <p:sp>
        <p:nvSpPr>
          <p:cNvPr id="12" name="Rectangle 11"/>
          <p:cNvSpPr/>
          <p:nvPr/>
        </p:nvSpPr>
        <p:spPr>
          <a:xfrm>
            <a:off x="2456804" y="2773480"/>
            <a:ext cx="7901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80687" y="2387622"/>
            <a:ext cx="1483144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9146" y="2372048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Doctor</a:t>
            </a:r>
            <a:endParaRPr 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2449146" y="2717821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Patients</a:t>
            </a:r>
            <a:endParaRPr lang="en-US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2449146" y="301255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Place</a:t>
            </a:r>
            <a:endParaRPr 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2449146" y="32904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Category</a:t>
            </a:r>
            <a:endParaRPr 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2449146" y="1978195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Request</a:t>
            </a:r>
            <a:endParaRPr 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3794908" y="2372048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Name</a:t>
            </a:r>
            <a:endParaRPr lang="en-US" sz="1000" b="1"/>
          </a:p>
        </p:txBody>
      </p:sp>
      <p:sp>
        <p:nvSpPr>
          <p:cNvPr id="20" name="Rectangle 19"/>
          <p:cNvSpPr/>
          <p:nvPr/>
        </p:nvSpPr>
        <p:spPr>
          <a:xfrm>
            <a:off x="6149152" y="2403198"/>
            <a:ext cx="818090" cy="21507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Search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7152563" y="2403198"/>
            <a:ext cx="818092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All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794908" y="274042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No</a:t>
            </a:r>
            <a:endParaRPr lang="en-US" sz="1000" b="1"/>
          </a:p>
        </p:txBody>
      </p:sp>
      <p:sp>
        <p:nvSpPr>
          <p:cNvPr id="23" name="TextBox 22"/>
          <p:cNvSpPr txBox="1"/>
          <p:nvPr/>
        </p:nvSpPr>
        <p:spPr>
          <a:xfrm>
            <a:off x="4433866" y="2748598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First name</a:t>
            </a:r>
            <a:endParaRPr lang="en-US" sz="1000" b="1"/>
          </a:p>
        </p:txBody>
      </p:sp>
      <p:sp>
        <p:nvSpPr>
          <p:cNvPr id="24" name="TextBox 23"/>
          <p:cNvSpPr txBox="1"/>
          <p:nvPr/>
        </p:nvSpPr>
        <p:spPr>
          <a:xfrm>
            <a:off x="5195812" y="2748598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Last name</a:t>
            </a:r>
            <a:endParaRPr lang="en-US" sz="1000" b="1"/>
          </a:p>
        </p:txBody>
      </p:sp>
      <p:sp>
        <p:nvSpPr>
          <p:cNvPr id="25" name="TextBox 24"/>
          <p:cNvSpPr txBox="1"/>
          <p:nvPr/>
        </p:nvSpPr>
        <p:spPr>
          <a:xfrm>
            <a:off x="5953136" y="2746383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Email</a:t>
            </a:r>
            <a:endParaRPr lang="en-US" sz="1000" b="1"/>
          </a:p>
        </p:txBody>
      </p:sp>
      <p:sp>
        <p:nvSpPr>
          <p:cNvPr id="26" name="TextBox 25"/>
          <p:cNvSpPr txBox="1"/>
          <p:nvPr/>
        </p:nvSpPr>
        <p:spPr>
          <a:xfrm>
            <a:off x="7601273" y="2741377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Place</a:t>
            </a:r>
            <a:endParaRPr lang="en-US" sz="1000" b="1"/>
          </a:p>
        </p:txBody>
      </p:sp>
      <p:sp>
        <p:nvSpPr>
          <p:cNvPr id="27" name="TextBox 26"/>
          <p:cNvSpPr txBox="1"/>
          <p:nvPr/>
        </p:nvSpPr>
        <p:spPr>
          <a:xfrm>
            <a:off x="3810781" y="2986646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8" name="TextBox 27"/>
          <p:cNvSpPr txBox="1"/>
          <p:nvPr/>
        </p:nvSpPr>
        <p:spPr>
          <a:xfrm>
            <a:off x="4613371" y="2994818"/>
            <a:ext cx="387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Mr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5370695" y="2986648"/>
            <a:ext cx="387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06554" y="2986647"/>
            <a:ext cx="128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patient@gmail.com</a:t>
            </a:r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>
            <a:off x="7355882" y="2986646"/>
            <a:ext cx="128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Ha noi, Viet Nam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8553806" y="2740425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Status</a:t>
            </a:r>
            <a:endParaRPr lang="en-US" sz="1000" b="1"/>
          </a:p>
        </p:txBody>
      </p:sp>
      <p:sp>
        <p:nvSpPr>
          <p:cNvPr id="34" name="Rectangle 33"/>
          <p:cNvSpPr/>
          <p:nvPr/>
        </p:nvSpPr>
        <p:spPr>
          <a:xfrm>
            <a:off x="8478922" y="3016844"/>
            <a:ext cx="72443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Active</a:t>
            </a:r>
            <a:endParaRPr lang="en-US" sz="1200"/>
          </a:p>
        </p:txBody>
      </p:sp>
      <p:sp>
        <p:nvSpPr>
          <p:cNvPr id="2" name="Chevron 1"/>
          <p:cNvSpPr/>
          <p:nvPr/>
        </p:nvSpPr>
        <p:spPr>
          <a:xfrm rot="10800000">
            <a:off x="4150856" y="4037879"/>
            <a:ext cx="96340" cy="12410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480687" y="4041620"/>
            <a:ext cx="95428" cy="11662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3962" y="3973514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3783607" y="1636620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100 Patients</a:t>
            </a:r>
            <a:endParaRPr lang="en-US" sz="1000" b="1"/>
          </a:p>
        </p:txBody>
      </p:sp>
      <p:sp>
        <p:nvSpPr>
          <p:cNvPr id="35" name="TextBox 34"/>
          <p:cNvSpPr txBox="1"/>
          <p:nvPr/>
        </p:nvSpPr>
        <p:spPr>
          <a:xfrm>
            <a:off x="4613371" y="1632687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50 Active Patients</a:t>
            </a:r>
            <a:endParaRPr lang="en-US" sz="1000" b="1"/>
          </a:p>
        </p:txBody>
      </p:sp>
      <p:sp>
        <p:nvSpPr>
          <p:cNvPr id="39" name="TextBox 38"/>
          <p:cNvSpPr txBox="1"/>
          <p:nvPr/>
        </p:nvSpPr>
        <p:spPr>
          <a:xfrm>
            <a:off x="5713314" y="1632686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50 deactive Patients</a:t>
            </a:r>
            <a:endParaRPr lang="en-US" sz="1000" b="1"/>
          </a:p>
        </p:txBody>
      </p:sp>
      <p:sp>
        <p:nvSpPr>
          <p:cNvPr id="38" name="Rectangle 37"/>
          <p:cNvSpPr/>
          <p:nvPr/>
        </p:nvSpPr>
        <p:spPr>
          <a:xfrm>
            <a:off x="8478922" y="3290453"/>
            <a:ext cx="724433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Deactive</a:t>
            </a:r>
            <a:endParaRPr lang="en-US" sz="120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8596" y="1377473"/>
            <a:ext cx="147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OLIVES </a:t>
            </a:r>
            <a:r>
              <a:rPr lang="en-US" sz="1000" b="1"/>
              <a:t>A</a:t>
            </a:r>
            <a:r>
              <a:rPr lang="en-US" sz="1000" b="1" smtClean="0"/>
              <a:t>dminstration</a:t>
            </a:r>
            <a:endParaRPr lang="en-US" sz="1000" b="1"/>
          </a:p>
        </p:txBody>
      </p:sp>
      <p:sp>
        <p:nvSpPr>
          <p:cNvPr id="11" name="TextBox 10"/>
          <p:cNvSpPr txBox="1"/>
          <p:nvPr/>
        </p:nvSpPr>
        <p:spPr>
          <a:xfrm>
            <a:off x="3794909" y="200366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Place list</a:t>
            </a:r>
            <a:endParaRPr lang="en-US" sz="1000" b="1"/>
          </a:p>
        </p:txBody>
      </p:sp>
      <p:sp>
        <p:nvSpPr>
          <p:cNvPr id="12" name="Rectangle 11"/>
          <p:cNvSpPr/>
          <p:nvPr/>
        </p:nvSpPr>
        <p:spPr>
          <a:xfrm>
            <a:off x="2399612" y="3066536"/>
            <a:ext cx="7901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80687" y="2387622"/>
            <a:ext cx="890008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9146" y="2372048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Doctor</a:t>
            </a:r>
            <a:endParaRPr 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2424770" y="2674837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Patients</a:t>
            </a:r>
            <a:endParaRPr lang="en-US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2449146" y="301255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Place</a:t>
            </a:r>
            <a:endParaRPr 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2449146" y="32904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Category</a:t>
            </a:r>
            <a:endParaRPr 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2449146" y="1978195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Request</a:t>
            </a:r>
            <a:endParaRPr 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3794908" y="237204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Country</a:t>
            </a:r>
            <a:endParaRPr lang="en-US" sz="1000" b="1"/>
          </a:p>
        </p:txBody>
      </p:sp>
      <p:sp>
        <p:nvSpPr>
          <p:cNvPr id="20" name="Rectangle 19"/>
          <p:cNvSpPr/>
          <p:nvPr/>
        </p:nvSpPr>
        <p:spPr>
          <a:xfrm>
            <a:off x="6946837" y="2423064"/>
            <a:ext cx="818090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Search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7972357" y="2422669"/>
            <a:ext cx="818092" cy="2150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All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794908" y="274042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No</a:t>
            </a:r>
            <a:endParaRPr lang="en-US" sz="1000" b="1"/>
          </a:p>
        </p:txBody>
      </p:sp>
      <p:sp>
        <p:nvSpPr>
          <p:cNvPr id="25" name="TextBox 24"/>
          <p:cNvSpPr txBox="1"/>
          <p:nvPr/>
        </p:nvSpPr>
        <p:spPr>
          <a:xfrm>
            <a:off x="5939782" y="2748596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Country</a:t>
            </a:r>
            <a:endParaRPr lang="en-US" sz="1000" b="1"/>
          </a:p>
        </p:txBody>
      </p:sp>
      <p:sp>
        <p:nvSpPr>
          <p:cNvPr id="26" name="TextBox 25"/>
          <p:cNvSpPr txBox="1"/>
          <p:nvPr/>
        </p:nvSpPr>
        <p:spPr>
          <a:xfrm>
            <a:off x="4618734" y="2748597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City</a:t>
            </a:r>
            <a:endParaRPr lang="en-US" sz="1000" b="1"/>
          </a:p>
        </p:txBody>
      </p:sp>
      <p:sp>
        <p:nvSpPr>
          <p:cNvPr id="27" name="TextBox 26"/>
          <p:cNvSpPr txBox="1"/>
          <p:nvPr/>
        </p:nvSpPr>
        <p:spPr>
          <a:xfrm>
            <a:off x="3810781" y="2986646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8" name="TextBox 27"/>
          <p:cNvSpPr txBox="1"/>
          <p:nvPr/>
        </p:nvSpPr>
        <p:spPr>
          <a:xfrm>
            <a:off x="4613371" y="2994818"/>
            <a:ext cx="59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Ha noi</a:t>
            </a:r>
            <a:endParaRPr lang="en-US" sz="1000"/>
          </a:p>
        </p:txBody>
      </p:sp>
      <p:sp>
        <p:nvSpPr>
          <p:cNvPr id="30" name="TextBox 29"/>
          <p:cNvSpPr txBox="1"/>
          <p:nvPr/>
        </p:nvSpPr>
        <p:spPr>
          <a:xfrm>
            <a:off x="5933726" y="2986647"/>
            <a:ext cx="128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Viet Nam</a:t>
            </a:r>
            <a:endParaRPr lang="en-US" sz="1000"/>
          </a:p>
        </p:txBody>
      </p:sp>
      <p:sp>
        <p:nvSpPr>
          <p:cNvPr id="2" name="Chevron 1"/>
          <p:cNvSpPr/>
          <p:nvPr/>
        </p:nvSpPr>
        <p:spPr>
          <a:xfrm rot="10800000">
            <a:off x="4150856" y="4037879"/>
            <a:ext cx="96340" cy="12410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480687" y="4041620"/>
            <a:ext cx="95428" cy="11662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3962" y="3973514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3783607" y="163662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100 Places</a:t>
            </a:r>
            <a:endParaRPr 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5425139" y="240282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City</a:t>
            </a:r>
            <a:endParaRPr lang="en-US" sz="1000" b="1"/>
          </a:p>
        </p:txBody>
      </p:sp>
      <p:sp>
        <p:nvSpPr>
          <p:cNvPr id="41" name="Rectangle 40"/>
          <p:cNvSpPr/>
          <p:nvPr/>
        </p:nvSpPr>
        <p:spPr>
          <a:xfrm>
            <a:off x="5814989" y="2414577"/>
            <a:ext cx="890008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7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8596" y="1377473"/>
            <a:ext cx="147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OLIVES </a:t>
            </a:r>
            <a:r>
              <a:rPr lang="en-US" sz="1000" b="1"/>
              <a:t>A</a:t>
            </a:r>
            <a:r>
              <a:rPr lang="en-US" sz="1000" b="1" smtClean="0"/>
              <a:t>dminstration</a:t>
            </a:r>
            <a:endParaRPr lang="en-US" sz="1000" b="1"/>
          </a:p>
        </p:txBody>
      </p:sp>
      <p:sp>
        <p:nvSpPr>
          <p:cNvPr id="11" name="TextBox 10"/>
          <p:cNvSpPr txBox="1"/>
          <p:nvPr/>
        </p:nvSpPr>
        <p:spPr>
          <a:xfrm>
            <a:off x="3794909" y="2003669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Category list</a:t>
            </a:r>
            <a:endParaRPr lang="en-US" sz="1000" b="1"/>
          </a:p>
        </p:txBody>
      </p:sp>
      <p:sp>
        <p:nvSpPr>
          <p:cNvPr id="12" name="Rectangle 11"/>
          <p:cNvSpPr/>
          <p:nvPr/>
        </p:nvSpPr>
        <p:spPr>
          <a:xfrm>
            <a:off x="2447863" y="3350275"/>
            <a:ext cx="7901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9146" y="2372048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Doctor</a:t>
            </a:r>
            <a:endParaRPr 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2424770" y="2674837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Patients</a:t>
            </a:r>
            <a:endParaRPr lang="en-US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2449146" y="301255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Place</a:t>
            </a:r>
            <a:endParaRPr 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2449146" y="32904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Category</a:t>
            </a:r>
            <a:endParaRPr 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2449146" y="1978195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Request</a:t>
            </a:r>
            <a:endParaRPr lang="en-US" sz="1400" b="1"/>
          </a:p>
        </p:txBody>
      </p:sp>
      <p:sp>
        <p:nvSpPr>
          <p:cNvPr id="22" name="TextBox 21"/>
          <p:cNvSpPr txBox="1"/>
          <p:nvPr/>
        </p:nvSpPr>
        <p:spPr>
          <a:xfrm>
            <a:off x="3794908" y="2343919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No</a:t>
            </a:r>
            <a:endParaRPr lang="en-US" sz="1000" b="1"/>
          </a:p>
        </p:txBody>
      </p:sp>
      <p:sp>
        <p:nvSpPr>
          <p:cNvPr id="26" name="TextBox 25"/>
          <p:cNvSpPr txBox="1"/>
          <p:nvPr/>
        </p:nvSpPr>
        <p:spPr>
          <a:xfrm>
            <a:off x="4618734" y="2352089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Name</a:t>
            </a:r>
            <a:endParaRPr lang="en-US" sz="1000" b="1"/>
          </a:p>
        </p:txBody>
      </p:sp>
      <p:sp>
        <p:nvSpPr>
          <p:cNvPr id="27" name="TextBox 26"/>
          <p:cNvSpPr txBox="1"/>
          <p:nvPr/>
        </p:nvSpPr>
        <p:spPr>
          <a:xfrm>
            <a:off x="3810781" y="2590138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8" name="TextBox 27"/>
          <p:cNvSpPr txBox="1"/>
          <p:nvPr/>
        </p:nvSpPr>
        <p:spPr>
          <a:xfrm>
            <a:off x="4613371" y="2598310"/>
            <a:ext cx="164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Medical record category</a:t>
            </a:r>
            <a:endParaRPr lang="en-US" sz="1000"/>
          </a:p>
        </p:txBody>
      </p:sp>
      <p:sp>
        <p:nvSpPr>
          <p:cNvPr id="2" name="Chevron 1"/>
          <p:cNvSpPr/>
          <p:nvPr/>
        </p:nvSpPr>
        <p:spPr>
          <a:xfrm rot="10800000">
            <a:off x="4150856" y="4037879"/>
            <a:ext cx="96340" cy="12410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480687" y="4041620"/>
            <a:ext cx="95428" cy="11662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3962" y="3973514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3783607" y="1636620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100 Medical record categories</a:t>
            </a:r>
            <a:endParaRPr lang="en-US" sz="1000" b="1"/>
          </a:p>
        </p:txBody>
      </p:sp>
      <p:sp>
        <p:nvSpPr>
          <p:cNvPr id="3" name="Rectangle 2"/>
          <p:cNvSpPr/>
          <p:nvPr/>
        </p:nvSpPr>
        <p:spPr>
          <a:xfrm>
            <a:off x="6323418" y="2632993"/>
            <a:ext cx="421614" cy="2033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Edit</a:t>
            </a:r>
            <a:endParaRPr lang="en-US" sz="105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8596" y="1377473"/>
            <a:ext cx="147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>
                    <a:lumMod val="65000"/>
                  </a:schemeClr>
                </a:solidFill>
              </a:rPr>
              <a:t>OLIVES </a:t>
            </a:r>
            <a:r>
              <a:rPr lang="en-US" sz="1000" b="1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dminstration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4909" y="2003669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Category list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7863" y="3350275"/>
            <a:ext cx="790153" cy="215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9146" y="2372048"/>
            <a:ext cx="69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Doctor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4770" y="2674837"/>
            <a:ext cx="79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Patients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9146" y="301255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Place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9146" y="3290453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Category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9146" y="1978195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65000"/>
                  </a:schemeClr>
                </a:solidFill>
              </a:rPr>
              <a:t>Request</a:t>
            </a:r>
            <a:endParaRPr 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4908" y="2343919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No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8734" y="2352089"/>
            <a:ext cx="79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781" y="2590138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3371" y="2598310"/>
            <a:ext cx="164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Medical record category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 rot="10800000">
            <a:off x="4150856" y="4037879"/>
            <a:ext cx="96340" cy="12410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480687" y="4041620"/>
            <a:ext cx="95428" cy="11662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3962" y="3973514"/>
            <a:ext cx="312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3607" y="1636620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>
                    <a:lumMod val="65000"/>
                  </a:schemeClr>
                </a:solidFill>
              </a:rPr>
              <a:t>100 Medical record categories</a:t>
            </a:r>
            <a:endParaRPr lang="en-US" sz="1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3418" y="2632993"/>
            <a:ext cx="421614" cy="203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>
                    <a:lumMod val="65000"/>
                  </a:schemeClr>
                </a:solidFill>
              </a:rPr>
              <a:t>Edit</a:t>
            </a:r>
            <a:endParaRPr lang="en-US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3962" y="2079653"/>
            <a:ext cx="3119790" cy="1642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6044" y="2278030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Edit medical record category</a:t>
            </a:r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4691637" y="2844531"/>
            <a:ext cx="2162317" cy="273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smtClean="0">
                <a:solidFill>
                  <a:schemeClr val="bg1">
                    <a:lumMod val="65000"/>
                  </a:schemeClr>
                </a:solidFill>
              </a:rPr>
              <a:t>Medical record category</a:t>
            </a:r>
            <a:endParaRPr lang="en-US" sz="105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6044" y="2526761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Name</a:t>
            </a:r>
            <a:endParaRPr lang="en-US" sz="1050"/>
          </a:p>
        </p:txBody>
      </p:sp>
      <p:sp>
        <p:nvSpPr>
          <p:cNvPr id="24" name="Rectangle 23"/>
          <p:cNvSpPr/>
          <p:nvPr/>
        </p:nvSpPr>
        <p:spPr>
          <a:xfrm>
            <a:off x="4691637" y="3345160"/>
            <a:ext cx="805280" cy="2735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Save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03857" y="3346162"/>
            <a:ext cx="805280" cy="2735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Cancel</a:t>
            </a:r>
            <a:endParaRPr lang="en-US" sz="105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26884" r="33839" b="28411"/>
          <a:stretch/>
        </p:blipFill>
        <p:spPr>
          <a:xfrm>
            <a:off x="1944575" y="0"/>
            <a:ext cx="7750753" cy="52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8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1019</Words>
  <Application>Microsoft Office PowerPoint</Application>
  <PresentationFormat>Widescreen</PresentationFormat>
  <Paragraphs>596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</dc:creator>
  <cp:lastModifiedBy>Hung</cp:lastModifiedBy>
  <cp:revision>66</cp:revision>
  <dcterms:created xsi:type="dcterms:W3CDTF">2016-08-01T09:34:15Z</dcterms:created>
  <dcterms:modified xsi:type="dcterms:W3CDTF">2016-08-20T09:00:35Z</dcterms:modified>
</cp:coreProperties>
</file>