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266" r:id="rId4"/>
    <p:sldId id="323" r:id="rId5"/>
    <p:sldId id="267" r:id="rId6"/>
    <p:sldId id="315" r:id="rId7"/>
    <p:sldId id="340" r:id="rId8"/>
    <p:sldId id="292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8" autoAdjust="0"/>
    <p:restoredTop sz="94394" autoAdjust="0"/>
  </p:normalViewPr>
  <p:slideViewPr>
    <p:cSldViewPr snapToGrid="0">
      <p:cViewPr varScale="1">
        <p:scale>
          <a:sx n="60" d="100"/>
          <a:sy n="60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3EC25-1B61-480A-A762-82015A1B4E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E9487-8911-4DEC-A372-B3C697F98D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B5594-B9FA-45DD-AE77-2DE8B02D3524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29868-BF55-41A9-8527-3576B94C57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EBFAC-E95F-4A35-ADDC-8264BC0F94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CA817-C19A-4F84-8B17-1EC028C63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180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B685-20D4-4B48-A3F7-FA349DAE514C}" type="datetimeFigureOut">
              <a:rPr lang="en-ID" smtClean="0"/>
              <a:t>05/03/2021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16CE6-4086-4FD8-97F0-D2FA96235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69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16CE6-4086-4FD8-97F0-D2FA962357B6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61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2E89C-D2EA-4804-AC66-E704173359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BAE8FD-D0C7-4F7B-80C2-AD0946BB81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392" y="544831"/>
            <a:ext cx="5079720" cy="5707235"/>
          </a:xfrm>
          <a:custGeom>
            <a:avLst/>
            <a:gdLst>
              <a:gd name="connsiteX0" fmla="*/ 4434977 w 5079720"/>
              <a:gd name="connsiteY0" fmla="*/ 4027600 h 5707235"/>
              <a:gd name="connsiteX1" fmla="*/ 4409774 w 5079720"/>
              <a:gd name="connsiteY1" fmla="*/ 4101752 h 5707235"/>
              <a:gd name="connsiteX2" fmla="*/ 4024656 w 5079720"/>
              <a:gd name="connsiteY2" fmla="*/ 4761393 h 5707235"/>
              <a:gd name="connsiteX3" fmla="*/ 663773 w 5079720"/>
              <a:gd name="connsiteY3" fmla="*/ 5297405 h 5707235"/>
              <a:gd name="connsiteX4" fmla="*/ 491053 w 5079720"/>
              <a:gd name="connsiteY4" fmla="*/ 5171990 h 5707235"/>
              <a:gd name="connsiteX5" fmla="*/ 3626853 w 5079720"/>
              <a:gd name="connsiteY5" fmla="*/ 586535 h 5707235"/>
              <a:gd name="connsiteX6" fmla="*/ 3703006 w 5079720"/>
              <a:gd name="connsiteY6" fmla="*/ 621167 h 5707235"/>
              <a:gd name="connsiteX7" fmla="*/ 4133876 w 5079720"/>
              <a:gd name="connsiteY7" fmla="*/ 902247 h 5707235"/>
              <a:gd name="connsiteX8" fmla="*/ 4982200 w 5079720"/>
              <a:gd name="connsiteY8" fmla="*/ 3578618 h 5707235"/>
              <a:gd name="connsiteX9" fmla="*/ 4927440 w 5079720"/>
              <a:gd name="connsiteY9" fmla="*/ 3739730 h 5707235"/>
              <a:gd name="connsiteX10" fmla="*/ 983516 w 5079720"/>
              <a:gd name="connsiteY10" fmla="*/ 4884120 h 5707235"/>
              <a:gd name="connsiteX11" fmla="*/ 945844 w 5079720"/>
              <a:gd name="connsiteY11" fmla="*/ 4856766 h 5707235"/>
              <a:gd name="connsiteX12" fmla="*/ 281522 w 5079720"/>
              <a:gd name="connsiteY12" fmla="*/ 1716360 h 5707235"/>
              <a:gd name="connsiteX13" fmla="*/ 392940 w 5079720"/>
              <a:gd name="connsiteY13" fmla="*/ 1524904 h 5707235"/>
              <a:gd name="connsiteX14" fmla="*/ 3192580 w 5079720"/>
              <a:gd name="connsiteY14" fmla="*/ 389 h 5707235"/>
              <a:gd name="connsiteX15" fmla="*/ 4169900 w 5079720"/>
              <a:gd name="connsiteY15" fmla="*/ 177482 h 5707235"/>
              <a:gd name="connsiteX16" fmla="*/ 4322518 w 5079720"/>
              <a:gd name="connsiteY16" fmla="*/ 246889 h 5707235"/>
              <a:gd name="connsiteX17" fmla="*/ 1088605 w 5079720"/>
              <a:gd name="connsiteY17" fmla="*/ 1185258 h 5707235"/>
              <a:gd name="connsiteX18" fmla="*/ 1105495 w 5079720"/>
              <a:gd name="connsiteY18" fmla="*/ 1156236 h 5707235"/>
              <a:gd name="connsiteX19" fmla="*/ 1258266 w 5079720"/>
              <a:gd name="connsiteY19" fmla="*/ 945844 h 5707235"/>
              <a:gd name="connsiteX20" fmla="*/ 3192580 w 5079720"/>
              <a:gd name="connsiteY20" fmla="*/ 389 h 570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79720" h="5707235">
                <a:moveTo>
                  <a:pt x="4434977" y="4027600"/>
                </a:moveTo>
                <a:lnTo>
                  <a:pt x="4409774" y="4101752"/>
                </a:lnTo>
                <a:cubicBezTo>
                  <a:pt x="4317805" y="4334067"/>
                  <a:pt x="4189722" y="4556640"/>
                  <a:pt x="4024656" y="4761393"/>
                </a:cubicBezTo>
                <a:cubicBezTo>
                  <a:pt x="3199326" y="5785152"/>
                  <a:pt x="1742447" y="5999943"/>
                  <a:pt x="663773" y="5297405"/>
                </a:cubicBezTo>
                <a:lnTo>
                  <a:pt x="491053" y="5171990"/>
                </a:lnTo>
                <a:close/>
                <a:moveTo>
                  <a:pt x="3626853" y="586535"/>
                </a:moveTo>
                <a:lnTo>
                  <a:pt x="3703006" y="621167"/>
                </a:lnTo>
                <a:cubicBezTo>
                  <a:pt x="3852954" y="698595"/>
                  <a:pt x="3997375" y="792203"/>
                  <a:pt x="4133876" y="902247"/>
                </a:cubicBezTo>
                <a:cubicBezTo>
                  <a:pt x="4952885" y="1562510"/>
                  <a:pt x="5254152" y="2626965"/>
                  <a:pt x="4982200" y="3578618"/>
                </a:cubicBezTo>
                <a:lnTo>
                  <a:pt x="4927440" y="3739730"/>
                </a:lnTo>
                <a:lnTo>
                  <a:pt x="983516" y="4884120"/>
                </a:lnTo>
                <a:lnTo>
                  <a:pt x="945844" y="4856766"/>
                </a:lnTo>
                <a:cubicBezTo>
                  <a:pt x="-9665" y="4086459"/>
                  <a:pt x="-260473" y="2766001"/>
                  <a:pt x="281522" y="1716360"/>
                </a:cubicBezTo>
                <a:lnTo>
                  <a:pt x="392940" y="1524904"/>
                </a:lnTo>
                <a:close/>
                <a:moveTo>
                  <a:pt x="3192580" y="389"/>
                </a:moveTo>
                <a:cubicBezTo>
                  <a:pt x="3522846" y="-5372"/>
                  <a:pt x="3855307" y="52942"/>
                  <a:pt x="4169900" y="177482"/>
                </a:cubicBezTo>
                <a:lnTo>
                  <a:pt x="4322518" y="246889"/>
                </a:lnTo>
                <a:lnTo>
                  <a:pt x="1088605" y="1185258"/>
                </a:lnTo>
                <a:lnTo>
                  <a:pt x="1105495" y="1156236"/>
                </a:lnTo>
                <a:cubicBezTo>
                  <a:pt x="1152330" y="1084325"/>
                  <a:pt x="1203243" y="1014094"/>
                  <a:pt x="1258266" y="945844"/>
                </a:cubicBezTo>
                <a:cubicBezTo>
                  <a:pt x="1750024" y="335853"/>
                  <a:pt x="2465993" y="13062"/>
                  <a:pt x="3192580" y="3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28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38C857-5BC3-47DC-93C6-9FC398164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6514" y="-1"/>
            <a:ext cx="6473372" cy="4542971"/>
          </a:xfrm>
          <a:custGeom>
            <a:avLst/>
            <a:gdLst>
              <a:gd name="connsiteX0" fmla="*/ 0 w 6473372"/>
              <a:gd name="connsiteY0" fmla="*/ 0 h 4542971"/>
              <a:gd name="connsiteX1" fmla="*/ 6473372 w 6473372"/>
              <a:gd name="connsiteY1" fmla="*/ 0 h 4542971"/>
              <a:gd name="connsiteX2" fmla="*/ 6473372 w 6473372"/>
              <a:gd name="connsiteY2" fmla="*/ 4542971 h 4542971"/>
              <a:gd name="connsiteX3" fmla="*/ 0 w 6473372"/>
              <a:gd name="connsiteY3" fmla="*/ 4542971 h 454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4542971">
                <a:moveTo>
                  <a:pt x="0" y="0"/>
                </a:moveTo>
                <a:lnTo>
                  <a:pt x="6473372" y="0"/>
                </a:lnTo>
                <a:lnTo>
                  <a:pt x="6473372" y="4542971"/>
                </a:lnTo>
                <a:lnTo>
                  <a:pt x="0" y="45429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330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0597AB-9977-475F-BECA-6E71A9734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1257" y="867228"/>
            <a:ext cx="4049486" cy="4746171"/>
          </a:xfrm>
          <a:custGeom>
            <a:avLst/>
            <a:gdLst>
              <a:gd name="connsiteX0" fmla="*/ 866862 w 4049486"/>
              <a:gd name="connsiteY0" fmla="*/ 1763068 h 4746171"/>
              <a:gd name="connsiteX1" fmla="*/ 866862 w 4049486"/>
              <a:gd name="connsiteY1" fmla="*/ 2983103 h 4746171"/>
              <a:gd name="connsiteX2" fmla="*/ 3182624 w 4049486"/>
              <a:gd name="connsiteY2" fmla="*/ 2983103 h 4746171"/>
              <a:gd name="connsiteX3" fmla="*/ 3182624 w 4049486"/>
              <a:gd name="connsiteY3" fmla="*/ 1763068 h 4746171"/>
              <a:gd name="connsiteX4" fmla="*/ 0 w 4049486"/>
              <a:gd name="connsiteY4" fmla="*/ 0 h 4746171"/>
              <a:gd name="connsiteX5" fmla="*/ 4049486 w 4049486"/>
              <a:gd name="connsiteY5" fmla="*/ 0 h 4746171"/>
              <a:gd name="connsiteX6" fmla="*/ 4049486 w 4049486"/>
              <a:gd name="connsiteY6" fmla="*/ 4746171 h 4746171"/>
              <a:gd name="connsiteX7" fmla="*/ 0 w 4049486"/>
              <a:gd name="connsiteY7" fmla="*/ 4746171 h 47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9486" h="4746171">
                <a:moveTo>
                  <a:pt x="866862" y="1763068"/>
                </a:moveTo>
                <a:lnTo>
                  <a:pt x="866862" y="2983103"/>
                </a:lnTo>
                <a:lnTo>
                  <a:pt x="3182624" y="2983103"/>
                </a:lnTo>
                <a:lnTo>
                  <a:pt x="3182624" y="1763068"/>
                </a:lnTo>
                <a:close/>
                <a:moveTo>
                  <a:pt x="0" y="0"/>
                </a:moveTo>
                <a:lnTo>
                  <a:pt x="4049486" y="0"/>
                </a:lnTo>
                <a:lnTo>
                  <a:pt x="4049486" y="4746171"/>
                </a:lnTo>
                <a:lnTo>
                  <a:pt x="0" y="4746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56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E6A9DA-0116-492C-87B7-B31744B33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06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6936E4-3FD0-42C5-8F82-E65B9DF29A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24550" cy="6858000"/>
          </a:xfrm>
          <a:custGeom>
            <a:avLst/>
            <a:gdLst>
              <a:gd name="connsiteX0" fmla="*/ 0 w 5924550"/>
              <a:gd name="connsiteY0" fmla="*/ 0 h 6858000"/>
              <a:gd name="connsiteX1" fmla="*/ 5924550 w 5924550"/>
              <a:gd name="connsiteY1" fmla="*/ 0 h 6858000"/>
              <a:gd name="connsiteX2" fmla="*/ 5924550 w 5924550"/>
              <a:gd name="connsiteY2" fmla="*/ 6858000 h 6858000"/>
              <a:gd name="connsiteX3" fmla="*/ 0 w 59245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4550" h="6858000">
                <a:moveTo>
                  <a:pt x="0" y="0"/>
                </a:moveTo>
                <a:lnTo>
                  <a:pt x="5924550" y="0"/>
                </a:lnTo>
                <a:lnTo>
                  <a:pt x="59245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CB4690-1248-4846-A820-19DB834FD0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01250" y="647700"/>
            <a:ext cx="1200150" cy="2076450"/>
          </a:xfrm>
          <a:custGeom>
            <a:avLst/>
            <a:gdLst>
              <a:gd name="connsiteX0" fmla="*/ 0 w 1200150"/>
              <a:gd name="connsiteY0" fmla="*/ 0 h 2076450"/>
              <a:gd name="connsiteX1" fmla="*/ 1200150 w 1200150"/>
              <a:gd name="connsiteY1" fmla="*/ 0 h 2076450"/>
              <a:gd name="connsiteX2" fmla="*/ 1200150 w 1200150"/>
              <a:gd name="connsiteY2" fmla="*/ 2076450 h 2076450"/>
              <a:gd name="connsiteX3" fmla="*/ 0 w 1200150"/>
              <a:gd name="connsiteY3" fmla="*/ 207645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50" h="2076450">
                <a:moveTo>
                  <a:pt x="0" y="0"/>
                </a:moveTo>
                <a:lnTo>
                  <a:pt x="1200150" y="0"/>
                </a:lnTo>
                <a:lnTo>
                  <a:pt x="1200150" y="2076450"/>
                </a:lnTo>
                <a:lnTo>
                  <a:pt x="0" y="20764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9045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147319-A29E-471D-ADCB-70F0DD1EFC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2971800"/>
            <a:ext cx="10725150" cy="3181350"/>
          </a:xfrm>
          <a:custGeom>
            <a:avLst/>
            <a:gdLst>
              <a:gd name="connsiteX0" fmla="*/ 695325 w 10725150"/>
              <a:gd name="connsiteY0" fmla="*/ 0 h 3181350"/>
              <a:gd name="connsiteX1" fmla="*/ 10725150 w 10725150"/>
              <a:gd name="connsiteY1" fmla="*/ 0 h 3181350"/>
              <a:gd name="connsiteX2" fmla="*/ 10725150 w 10725150"/>
              <a:gd name="connsiteY2" fmla="*/ 3181350 h 3181350"/>
              <a:gd name="connsiteX3" fmla="*/ 0 w 10725150"/>
              <a:gd name="connsiteY3" fmla="*/ 3181350 h 3181350"/>
              <a:gd name="connsiteX4" fmla="*/ 0 w 10725150"/>
              <a:gd name="connsiteY4" fmla="*/ 574848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5150" h="3181350">
                <a:moveTo>
                  <a:pt x="695325" y="0"/>
                </a:moveTo>
                <a:lnTo>
                  <a:pt x="10725150" y="0"/>
                </a:lnTo>
                <a:lnTo>
                  <a:pt x="10725150" y="3181350"/>
                </a:lnTo>
                <a:lnTo>
                  <a:pt x="0" y="3181350"/>
                </a:lnTo>
                <a:lnTo>
                  <a:pt x="0" y="5748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453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06EE4B-01B9-44DA-9A14-3D57DDB1EB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1951" y="0"/>
            <a:ext cx="3422725" cy="6858000"/>
          </a:xfrm>
          <a:custGeom>
            <a:avLst/>
            <a:gdLst>
              <a:gd name="connsiteX0" fmla="*/ 0 w 3422725"/>
              <a:gd name="connsiteY0" fmla="*/ 0 h 6858000"/>
              <a:gd name="connsiteX1" fmla="*/ 3422725 w 3422725"/>
              <a:gd name="connsiteY1" fmla="*/ 0 h 6858000"/>
              <a:gd name="connsiteX2" fmla="*/ 3422725 w 3422725"/>
              <a:gd name="connsiteY2" fmla="*/ 6858000 h 6858000"/>
              <a:gd name="connsiteX3" fmla="*/ 0 w 3422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2725" h="6858000">
                <a:moveTo>
                  <a:pt x="0" y="0"/>
                </a:moveTo>
                <a:lnTo>
                  <a:pt x="3422725" y="0"/>
                </a:lnTo>
                <a:lnTo>
                  <a:pt x="34227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DFB98C9-8FB2-4E06-ADB9-87419890D1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4676" y="0"/>
            <a:ext cx="1835075" cy="6858000"/>
          </a:xfrm>
          <a:custGeom>
            <a:avLst/>
            <a:gdLst>
              <a:gd name="connsiteX0" fmla="*/ 0 w 1835075"/>
              <a:gd name="connsiteY0" fmla="*/ 0 h 6858000"/>
              <a:gd name="connsiteX1" fmla="*/ 1835075 w 1835075"/>
              <a:gd name="connsiteY1" fmla="*/ 0 h 6858000"/>
              <a:gd name="connsiteX2" fmla="*/ 1835075 w 1835075"/>
              <a:gd name="connsiteY2" fmla="*/ 6858000 h 6858000"/>
              <a:gd name="connsiteX3" fmla="*/ 0 w 18350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5075" h="6858000">
                <a:moveTo>
                  <a:pt x="0" y="0"/>
                </a:moveTo>
                <a:lnTo>
                  <a:pt x="1835075" y="0"/>
                </a:lnTo>
                <a:lnTo>
                  <a:pt x="18350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69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06FAD2-DCEA-4919-A11E-892BB2F7ED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86100"/>
            <a:ext cx="7349616" cy="3200400"/>
          </a:xfrm>
          <a:custGeom>
            <a:avLst/>
            <a:gdLst>
              <a:gd name="connsiteX0" fmla="*/ 0 w 7349616"/>
              <a:gd name="connsiteY0" fmla="*/ 0 h 3200400"/>
              <a:gd name="connsiteX1" fmla="*/ 7349616 w 7349616"/>
              <a:gd name="connsiteY1" fmla="*/ 0 h 3200400"/>
              <a:gd name="connsiteX2" fmla="*/ 7349616 w 7349616"/>
              <a:gd name="connsiteY2" fmla="*/ 3200400 h 3200400"/>
              <a:gd name="connsiteX3" fmla="*/ 0 w 7349616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9616" h="3200400">
                <a:moveTo>
                  <a:pt x="0" y="0"/>
                </a:moveTo>
                <a:lnTo>
                  <a:pt x="7349616" y="0"/>
                </a:lnTo>
                <a:lnTo>
                  <a:pt x="7349616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1FAA4-0173-4625-8656-98F7A8B7A9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0558" y="1967042"/>
            <a:ext cx="2238116" cy="2238116"/>
          </a:xfrm>
          <a:custGeom>
            <a:avLst/>
            <a:gdLst>
              <a:gd name="connsiteX0" fmla="*/ 1119058 w 2238116"/>
              <a:gd name="connsiteY0" fmla="*/ 0 h 2238116"/>
              <a:gd name="connsiteX1" fmla="*/ 2238116 w 2238116"/>
              <a:gd name="connsiteY1" fmla="*/ 1119058 h 2238116"/>
              <a:gd name="connsiteX2" fmla="*/ 1119058 w 2238116"/>
              <a:gd name="connsiteY2" fmla="*/ 2238116 h 2238116"/>
              <a:gd name="connsiteX3" fmla="*/ 0 w 2238116"/>
              <a:gd name="connsiteY3" fmla="*/ 1119058 h 2238116"/>
              <a:gd name="connsiteX4" fmla="*/ 1119058 w 2238116"/>
              <a:gd name="connsiteY4" fmla="*/ 0 h 223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116" h="2238116">
                <a:moveTo>
                  <a:pt x="1119058" y="0"/>
                </a:moveTo>
                <a:cubicBezTo>
                  <a:pt x="1737097" y="0"/>
                  <a:pt x="2238116" y="501019"/>
                  <a:pt x="2238116" y="1119058"/>
                </a:cubicBezTo>
                <a:cubicBezTo>
                  <a:pt x="2238116" y="1737097"/>
                  <a:pt x="1737097" y="2238116"/>
                  <a:pt x="1119058" y="2238116"/>
                </a:cubicBezTo>
                <a:cubicBezTo>
                  <a:pt x="501019" y="2238116"/>
                  <a:pt x="0" y="1737097"/>
                  <a:pt x="0" y="1119058"/>
                </a:cubicBezTo>
                <a:cubicBezTo>
                  <a:pt x="0" y="501019"/>
                  <a:pt x="501019" y="0"/>
                  <a:pt x="1119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163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C6EC4D8-BB2D-41D4-A33D-62DE9128C4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0566" y="1072164"/>
            <a:ext cx="1223493" cy="4713669"/>
          </a:xfrm>
          <a:custGeom>
            <a:avLst/>
            <a:gdLst>
              <a:gd name="connsiteX0" fmla="*/ 1223493 w 1223493"/>
              <a:gd name="connsiteY0" fmla="*/ 0 h 4713669"/>
              <a:gd name="connsiteX1" fmla="*/ 1223493 w 1223493"/>
              <a:gd name="connsiteY1" fmla="*/ 4407796 h 4713669"/>
              <a:gd name="connsiteX2" fmla="*/ 0 w 1223493"/>
              <a:gd name="connsiteY2" fmla="*/ 4713669 h 4713669"/>
              <a:gd name="connsiteX3" fmla="*/ 0 w 1223493"/>
              <a:gd name="connsiteY3" fmla="*/ 305873 h 471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9">
                <a:moveTo>
                  <a:pt x="1223493" y="0"/>
                </a:moveTo>
                <a:lnTo>
                  <a:pt x="1223493" y="4407796"/>
                </a:lnTo>
                <a:lnTo>
                  <a:pt x="0" y="4713669"/>
                </a:lnTo>
                <a:lnTo>
                  <a:pt x="0" y="3058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E45940-E3B0-42FF-820C-901D229A7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51616" y="1072168"/>
            <a:ext cx="1223492" cy="4713668"/>
          </a:xfrm>
          <a:custGeom>
            <a:avLst/>
            <a:gdLst>
              <a:gd name="connsiteX0" fmla="*/ 0 w 1223492"/>
              <a:gd name="connsiteY0" fmla="*/ 0 h 4713668"/>
              <a:gd name="connsiteX1" fmla="*/ 1223492 w 1223492"/>
              <a:gd name="connsiteY1" fmla="*/ 305873 h 4713668"/>
              <a:gd name="connsiteX2" fmla="*/ 1223492 w 1223492"/>
              <a:gd name="connsiteY2" fmla="*/ 4713668 h 4713668"/>
              <a:gd name="connsiteX3" fmla="*/ 0 w 1223492"/>
              <a:gd name="connsiteY3" fmla="*/ 4407795 h 471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2" h="4713668">
                <a:moveTo>
                  <a:pt x="0" y="0"/>
                </a:moveTo>
                <a:lnTo>
                  <a:pt x="1223492" y="305873"/>
                </a:lnTo>
                <a:lnTo>
                  <a:pt x="1223492" y="4713668"/>
                </a:lnTo>
                <a:lnTo>
                  <a:pt x="0" y="44077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00FACB7-53CD-4A00-9A7B-3200F171AA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37583" y="1072166"/>
            <a:ext cx="1223493" cy="4713668"/>
          </a:xfrm>
          <a:custGeom>
            <a:avLst/>
            <a:gdLst>
              <a:gd name="connsiteX0" fmla="*/ 0 w 1223493"/>
              <a:gd name="connsiteY0" fmla="*/ 0 h 4713668"/>
              <a:gd name="connsiteX1" fmla="*/ 1223493 w 1223493"/>
              <a:gd name="connsiteY1" fmla="*/ 305873 h 4713668"/>
              <a:gd name="connsiteX2" fmla="*/ 1223493 w 1223493"/>
              <a:gd name="connsiteY2" fmla="*/ 4713668 h 4713668"/>
              <a:gd name="connsiteX3" fmla="*/ 0 w 1223493"/>
              <a:gd name="connsiteY3" fmla="*/ 4407795 h 471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8">
                <a:moveTo>
                  <a:pt x="0" y="0"/>
                </a:moveTo>
                <a:lnTo>
                  <a:pt x="1223493" y="305873"/>
                </a:lnTo>
                <a:lnTo>
                  <a:pt x="1223493" y="4713668"/>
                </a:lnTo>
                <a:lnTo>
                  <a:pt x="0" y="44077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C0439C4-266B-4306-AD41-CF17B197E2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600" y="1072166"/>
            <a:ext cx="1223493" cy="4713669"/>
          </a:xfrm>
          <a:custGeom>
            <a:avLst/>
            <a:gdLst>
              <a:gd name="connsiteX0" fmla="*/ 1223493 w 1223493"/>
              <a:gd name="connsiteY0" fmla="*/ 0 h 4713669"/>
              <a:gd name="connsiteX1" fmla="*/ 1223493 w 1223493"/>
              <a:gd name="connsiteY1" fmla="*/ 4407796 h 4713669"/>
              <a:gd name="connsiteX2" fmla="*/ 0 w 1223493"/>
              <a:gd name="connsiteY2" fmla="*/ 4713669 h 4713669"/>
              <a:gd name="connsiteX3" fmla="*/ 0 w 1223493"/>
              <a:gd name="connsiteY3" fmla="*/ 305873 h 471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9">
                <a:moveTo>
                  <a:pt x="1223493" y="0"/>
                </a:moveTo>
                <a:lnTo>
                  <a:pt x="1223493" y="4407796"/>
                </a:lnTo>
                <a:lnTo>
                  <a:pt x="0" y="4713669"/>
                </a:lnTo>
                <a:lnTo>
                  <a:pt x="0" y="3058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750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6F554F-312B-4D1C-8341-1FDBA09D6B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5048" y="0"/>
            <a:ext cx="4966952" cy="4159876"/>
          </a:xfrm>
          <a:custGeom>
            <a:avLst/>
            <a:gdLst>
              <a:gd name="connsiteX0" fmla="*/ 0 w 4966952"/>
              <a:gd name="connsiteY0" fmla="*/ 0 h 4159876"/>
              <a:gd name="connsiteX1" fmla="*/ 4966952 w 4966952"/>
              <a:gd name="connsiteY1" fmla="*/ 0 h 4159876"/>
              <a:gd name="connsiteX2" fmla="*/ 4966952 w 4966952"/>
              <a:gd name="connsiteY2" fmla="*/ 4159876 h 4159876"/>
              <a:gd name="connsiteX3" fmla="*/ 0 w 4966952"/>
              <a:gd name="connsiteY3" fmla="*/ 4159876 h 41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952" h="4159876">
                <a:moveTo>
                  <a:pt x="0" y="0"/>
                </a:moveTo>
                <a:lnTo>
                  <a:pt x="4966952" y="0"/>
                </a:lnTo>
                <a:lnTo>
                  <a:pt x="4966952" y="4159876"/>
                </a:lnTo>
                <a:lnTo>
                  <a:pt x="0" y="41598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19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CF92F4-8DCB-4E8B-B664-E16C1D1848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922" y="1"/>
            <a:ext cx="4782164" cy="6135329"/>
          </a:xfrm>
          <a:custGeom>
            <a:avLst/>
            <a:gdLst>
              <a:gd name="connsiteX0" fmla="*/ 1753829 w 4782164"/>
              <a:gd name="connsiteY0" fmla="*/ 0 h 6135329"/>
              <a:gd name="connsiteX1" fmla="*/ 4782164 w 4782164"/>
              <a:gd name="connsiteY1" fmla="*/ 0 h 6135329"/>
              <a:gd name="connsiteX2" fmla="*/ 4782164 w 4782164"/>
              <a:gd name="connsiteY2" fmla="*/ 6135329 h 6135329"/>
              <a:gd name="connsiteX3" fmla="*/ 1753829 w 4782164"/>
              <a:gd name="connsiteY3" fmla="*/ 6135329 h 6135329"/>
              <a:gd name="connsiteX4" fmla="*/ 0 w 4782164"/>
              <a:gd name="connsiteY4" fmla="*/ 0 h 6135329"/>
              <a:gd name="connsiteX5" fmla="*/ 1563329 w 4782164"/>
              <a:gd name="connsiteY5" fmla="*/ 0 h 6135329"/>
              <a:gd name="connsiteX6" fmla="*/ 1563329 w 4782164"/>
              <a:gd name="connsiteY6" fmla="*/ 6135329 h 6135329"/>
              <a:gd name="connsiteX7" fmla="*/ 0 w 4782164"/>
              <a:gd name="connsiteY7" fmla="*/ 6135329 h 613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164" h="6135329">
                <a:moveTo>
                  <a:pt x="1753829" y="0"/>
                </a:moveTo>
                <a:lnTo>
                  <a:pt x="4782164" y="0"/>
                </a:lnTo>
                <a:lnTo>
                  <a:pt x="4782164" y="6135329"/>
                </a:lnTo>
                <a:lnTo>
                  <a:pt x="1753829" y="6135329"/>
                </a:lnTo>
                <a:close/>
                <a:moveTo>
                  <a:pt x="0" y="0"/>
                </a:moveTo>
                <a:lnTo>
                  <a:pt x="1563329" y="0"/>
                </a:lnTo>
                <a:lnTo>
                  <a:pt x="1563329" y="6135329"/>
                </a:lnTo>
                <a:lnTo>
                  <a:pt x="0" y="61353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1917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AFA35B-B9EF-4A47-8C39-82200A4DB4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3600" y="1453893"/>
            <a:ext cx="5312228" cy="2801257"/>
          </a:xfrm>
          <a:custGeom>
            <a:avLst/>
            <a:gdLst>
              <a:gd name="connsiteX0" fmla="*/ 0 w 5312228"/>
              <a:gd name="connsiteY0" fmla="*/ 0 h 2801257"/>
              <a:gd name="connsiteX1" fmla="*/ 5312228 w 5312228"/>
              <a:gd name="connsiteY1" fmla="*/ 0 h 2801257"/>
              <a:gd name="connsiteX2" fmla="*/ 5312228 w 5312228"/>
              <a:gd name="connsiteY2" fmla="*/ 2801257 h 2801257"/>
              <a:gd name="connsiteX3" fmla="*/ 0 w 5312228"/>
              <a:gd name="connsiteY3" fmla="*/ 2801257 h 28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228" h="2801257">
                <a:moveTo>
                  <a:pt x="0" y="0"/>
                </a:moveTo>
                <a:lnTo>
                  <a:pt x="5312228" y="0"/>
                </a:lnTo>
                <a:lnTo>
                  <a:pt x="5312228" y="2801257"/>
                </a:lnTo>
                <a:lnTo>
                  <a:pt x="0" y="28012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35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BB9236-26A5-473C-836E-FF84B0F3E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6285" y="682172"/>
            <a:ext cx="4601028" cy="5529943"/>
          </a:xfrm>
          <a:custGeom>
            <a:avLst/>
            <a:gdLst>
              <a:gd name="connsiteX0" fmla="*/ 0 w 4601028"/>
              <a:gd name="connsiteY0" fmla="*/ 0 h 5529943"/>
              <a:gd name="connsiteX1" fmla="*/ 2975429 w 4601028"/>
              <a:gd name="connsiteY1" fmla="*/ 0 h 5529943"/>
              <a:gd name="connsiteX2" fmla="*/ 3164568 w 4601028"/>
              <a:gd name="connsiteY2" fmla="*/ 163286 h 5529943"/>
              <a:gd name="connsiteX3" fmla="*/ 3961947 w 4601028"/>
              <a:gd name="connsiteY3" fmla="*/ 163286 h 5529943"/>
              <a:gd name="connsiteX4" fmla="*/ 4151086 w 4601028"/>
              <a:gd name="connsiteY4" fmla="*/ 0 h 5529943"/>
              <a:gd name="connsiteX5" fmla="*/ 4601028 w 4601028"/>
              <a:gd name="connsiteY5" fmla="*/ 0 h 5529943"/>
              <a:gd name="connsiteX6" fmla="*/ 4601028 w 4601028"/>
              <a:gd name="connsiteY6" fmla="*/ 2899190 h 5529943"/>
              <a:gd name="connsiteX7" fmla="*/ 4205108 w 4601028"/>
              <a:gd name="connsiteY7" fmla="*/ 2899190 h 5529943"/>
              <a:gd name="connsiteX8" fmla="*/ 4189599 w 4601028"/>
              <a:gd name="connsiteY8" fmla="*/ 2895603 h 5529943"/>
              <a:gd name="connsiteX9" fmla="*/ 3595355 w 4601028"/>
              <a:gd name="connsiteY9" fmla="*/ 2895603 h 5529943"/>
              <a:gd name="connsiteX10" fmla="*/ 3454399 w 4601028"/>
              <a:gd name="connsiteY10" fmla="*/ 3057096 h 5529943"/>
              <a:gd name="connsiteX11" fmla="*/ 3595355 w 4601028"/>
              <a:gd name="connsiteY11" fmla="*/ 3218588 h 5529943"/>
              <a:gd name="connsiteX12" fmla="*/ 4126092 w 4601028"/>
              <a:gd name="connsiteY12" fmla="*/ 3218588 h 5529943"/>
              <a:gd name="connsiteX13" fmla="*/ 4141600 w 4601028"/>
              <a:gd name="connsiteY13" fmla="*/ 3222175 h 5529943"/>
              <a:gd name="connsiteX14" fmla="*/ 4601028 w 4601028"/>
              <a:gd name="connsiteY14" fmla="*/ 3222175 h 5529943"/>
              <a:gd name="connsiteX15" fmla="*/ 4601028 w 4601028"/>
              <a:gd name="connsiteY15" fmla="*/ 5529943 h 5529943"/>
              <a:gd name="connsiteX16" fmla="*/ 1489913 w 4601028"/>
              <a:gd name="connsiteY16" fmla="*/ 5529943 h 5529943"/>
              <a:gd name="connsiteX17" fmla="*/ 1491127 w 4601028"/>
              <a:gd name="connsiteY17" fmla="*/ 5526567 h 5529943"/>
              <a:gd name="connsiteX18" fmla="*/ 1494970 w 4601028"/>
              <a:gd name="connsiteY18" fmla="*/ 5493658 h 5529943"/>
              <a:gd name="connsiteX19" fmla="*/ 1305831 w 4601028"/>
              <a:gd name="connsiteY19" fmla="*/ 5330372 h 5529943"/>
              <a:gd name="connsiteX20" fmla="*/ 508453 w 4601028"/>
              <a:gd name="connsiteY20" fmla="*/ 5330372 h 5529943"/>
              <a:gd name="connsiteX21" fmla="*/ 319313 w 4601028"/>
              <a:gd name="connsiteY21" fmla="*/ 5493658 h 5529943"/>
              <a:gd name="connsiteX22" fmla="*/ 323156 w 4601028"/>
              <a:gd name="connsiteY22" fmla="*/ 5526567 h 5529943"/>
              <a:gd name="connsiteX23" fmla="*/ 324370 w 4601028"/>
              <a:gd name="connsiteY23" fmla="*/ 5529943 h 5529943"/>
              <a:gd name="connsiteX24" fmla="*/ 0 w 4601028"/>
              <a:gd name="connsiteY24" fmla="*/ 5529943 h 5529943"/>
              <a:gd name="connsiteX25" fmla="*/ 0 w 4601028"/>
              <a:gd name="connsiteY25" fmla="*/ 1313545 h 5529943"/>
              <a:gd name="connsiteX26" fmla="*/ 487643 w 4601028"/>
              <a:gd name="connsiteY26" fmla="*/ 1313545 h 5529943"/>
              <a:gd name="connsiteX27" fmla="*/ 508453 w 4601028"/>
              <a:gd name="connsiteY27" fmla="*/ 1317172 h 5529943"/>
              <a:gd name="connsiteX28" fmla="*/ 1305831 w 4601028"/>
              <a:gd name="connsiteY28" fmla="*/ 1317172 h 5529943"/>
              <a:gd name="connsiteX29" fmla="*/ 1494970 w 4601028"/>
              <a:gd name="connsiteY29" fmla="*/ 1153886 h 5529943"/>
              <a:gd name="connsiteX30" fmla="*/ 1305831 w 4601028"/>
              <a:gd name="connsiteY30" fmla="*/ 990600 h 5529943"/>
              <a:gd name="connsiteX31" fmla="*/ 593670 w 4601028"/>
              <a:gd name="connsiteY31" fmla="*/ 990600 h 5529943"/>
              <a:gd name="connsiteX32" fmla="*/ 572860 w 4601028"/>
              <a:gd name="connsiteY32" fmla="*/ 986973 h 5529943"/>
              <a:gd name="connsiteX33" fmla="*/ 0 w 4601028"/>
              <a:gd name="connsiteY33" fmla="*/ 986973 h 552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01028" h="5529943">
                <a:moveTo>
                  <a:pt x="0" y="0"/>
                </a:moveTo>
                <a:lnTo>
                  <a:pt x="2975429" y="0"/>
                </a:lnTo>
                <a:cubicBezTo>
                  <a:pt x="2975429" y="90185"/>
                  <a:pt x="3060120" y="163286"/>
                  <a:pt x="3164568" y="163286"/>
                </a:cubicBezTo>
                <a:lnTo>
                  <a:pt x="3961947" y="163286"/>
                </a:lnTo>
                <a:cubicBezTo>
                  <a:pt x="4066395" y="163286"/>
                  <a:pt x="4151086" y="90185"/>
                  <a:pt x="4151086" y="0"/>
                </a:cubicBezTo>
                <a:lnTo>
                  <a:pt x="4601028" y="0"/>
                </a:lnTo>
                <a:lnTo>
                  <a:pt x="4601028" y="2899190"/>
                </a:lnTo>
                <a:lnTo>
                  <a:pt x="4205108" y="2899190"/>
                </a:lnTo>
                <a:lnTo>
                  <a:pt x="4189599" y="2895603"/>
                </a:lnTo>
                <a:lnTo>
                  <a:pt x="3595355" y="2895603"/>
                </a:lnTo>
                <a:cubicBezTo>
                  <a:pt x="3517515" y="2895603"/>
                  <a:pt x="3454399" y="2967901"/>
                  <a:pt x="3454399" y="3057096"/>
                </a:cubicBezTo>
                <a:cubicBezTo>
                  <a:pt x="3454399" y="3146290"/>
                  <a:pt x="3517515" y="3218588"/>
                  <a:pt x="3595355" y="3218588"/>
                </a:cubicBezTo>
                <a:lnTo>
                  <a:pt x="4126092" y="3218588"/>
                </a:lnTo>
                <a:lnTo>
                  <a:pt x="4141600" y="3222175"/>
                </a:lnTo>
                <a:lnTo>
                  <a:pt x="4601028" y="3222175"/>
                </a:lnTo>
                <a:lnTo>
                  <a:pt x="4601028" y="5529943"/>
                </a:lnTo>
                <a:lnTo>
                  <a:pt x="1489913" y="5529943"/>
                </a:lnTo>
                <a:lnTo>
                  <a:pt x="1491127" y="5526567"/>
                </a:lnTo>
                <a:cubicBezTo>
                  <a:pt x="1493647" y="5515938"/>
                  <a:pt x="1494970" y="5504931"/>
                  <a:pt x="1494970" y="5493658"/>
                </a:cubicBezTo>
                <a:cubicBezTo>
                  <a:pt x="1494970" y="5403473"/>
                  <a:pt x="1410279" y="5330372"/>
                  <a:pt x="1305831" y="5330372"/>
                </a:cubicBezTo>
                <a:lnTo>
                  <a:pt x="508453" y="5330372"/>
                </a:lnTo>
                <a:cubicBezTo>
                  <a:pt x="404004" y="5330372"/>
                  <a:pt x="319313" y="5403473"/>
                  <a:pt x="319313" y="5493658"/>
                </a:cubicBezTo>
                <a:cubicBezTo>
                  <a:pt x="319313" y="5504931"/>
                  <a:pt x="320637" y="5515938"/>
                  <a:pt x="323156" y="5526567"/>
                </a:cubicBezTo>
                <a:lnTo>
                  <a:pt x="324370" y="5529943"/>
                </a:lnTo>
                <a:lnTo>
                  <a:pt x="0" y="5529943"/>
                </a:lnTo>
                <a:lnTo>
                  <a:pt x="0" y="1313545"/>
                </a:lnTo>
                <a:lnTo>
                  <a:pt x="487643" y="1313545"/>
                </a:lnTo>
                <a:lnTo>
                  <a:pt x="508453" y="1317172"/>
                </a:lnTo>
                <a:lnTo>
                  <a:pt x="1305831" y="1317172"/>
                </a:lnTo>
                <a:cubicBezTo>
                  <a:pt x="1410279" y="1317172"/>
                  <a:pt x="1494970" y="1244071"/>
                  <a:pt x="1494970" y="1153886"/>
                </a:cubicBezTo>
                <a:cubicBezTo>
                  <a:pt x="1494970" y="1063701"/>
                  <a:pt x="1410279" y="990600"/>
                  <a:pt x="1305831" y="990600"/>
                </a:cubicBezTo>
                <a:lnTo>
                  <a:pt x="593670" y="990600"/>
                </a:lnTo>
                <a:lnTo>
                  <a:pt x="572860" y="986973"/>
                </a:lnTo>
                <a:lnTo>
                  <a:pt x="0" y="9869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0487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48A81A-40CB-498F-858A-F855CD083B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792" y="1731055"/>
            <a:ext cx="3998429" cy="5126946"/>
          </a:xfrm>
          <a:custGeom>
            <a:avLst/>
            <a:gdLst>
              <a:gd name="connsiteX0" fmla="*/ 3998428 w 3998429"/>
              <a:gd name="connsiteY0" fmla="*/ 3619802 h 5126946"/>
              <a:gd name="connsiteX1" fmla="*/ 3998428 w 3998429"/>
              <a:gd name="connsiteY1" fmla="*/ 5126946 h 5126946"/>
              <a:gd name="connsiteX2" fmla="*/ 3062332 w 3998429"/>
              <a:gd name="connsiteY2" fmla="*/ 5126945 h 5126946"/>
              <a:gd name="connsiteX3" fmla="*/ 2231117 w 3998429"/>
              <a:gd name="connsiteY3" fmla="*/ 4644841 h 5126946"/>
              <a:gd name="connsiteX4" fmla="*/ 3998428 w 3998429"/>
              <a:gd name="connsiteY4" fmla="*/ 1275437 h 5126946"/>
              <a:gd name="connsiteX5" fmla="*/ 3998429 w 3998429"/>
              <a:gd name="connsiteY5" fmla="*/ 3325515 h 5126946"/>
              <a:gd name="connsiteX6" fmla="*/ 2231118 w 3998429"/>
              <a:gd name="connsiteY6" fmla="*/ 2300476 h 5126946"/>
              <a:gd name="connsiteX7" fmla="*/ 0 w 3998429"/>
              <a:gd name="connsiteY7" fmla="*/ 1201884 h 5126946"/>
              <a:gd name="connsiteX8" fmla="*/ 3898900 w 3998429"/>
              <a:gd name="connsiteY8" fmla="*/ 3463245 h 5126946"/>
              <a:gd name="connsiteX9" fmla="*/ 1030452 w 3998429"/>
              <a:gd name="connsiteY9" fmla="*/ 5126945 h 5126946"/>
              <a:gd name="connsiteX10" fmla="*/ 0 w 3998429"/>
              <a:gd name="connsiteY10" fmla="*/ 5126946 h 5126946"/>
              <a:gd name="connsiteX11" fmla="*/ 1961297 w 3998429"/>
              <a:gd name="connsiteY11" fmla="*/ 0 h 5126946"/>
              <a:gd name="connsiteX12" fmla="*/ 1956998 w 3998429"/>
              <a:gd name="connsiteY12" fmla="*/ 2165725 h 5126946"/>
              <a:gd name="connsiteX13" fmla="*/ 79277 w 3998429"/>
              <a:gd name="connsiteY13" fmla="*/ 1086586 h 5126946"/>
              <a:gd name="connsiteX14" fmla="*/ 2112127 w 3998429"/>
              <a:gd name="connsiteY14" fmla="*/ 0 h 5126946"/>
              <a:gd name="connsiteX15" fmla="*/ 3985551 w 3998429"/>
              <a:gd name="connsiteY15" fmla="*/ 1086585 h 5126946"/>
              <a:gd name="connsiteX16" fmla="*/ 2112128 w 3998429"/>
              <a:gd name="connsiteY16" fmla="*/ 2173171 h 512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8429" h="5126946">
                <a:moveTo>
                  <a:pt x="3998428" y="3619802"/>
                </a:moveTo>
                <a:lnTo>
                  <a:pt x="3998428" y="5126946"/>
                </a:lnTo>
                <a:lnTo>
                  <a:pt x="3062332" y="5126945"/>
                </a:lnTo>
                <a:lnTo>
                  <a:pt x="2231117" y="4644841"/>
                </a:lnTo>
                <a:close/>
                <a:moveTo>
                  <a:pt x="3998428" y="1275437"/>
                </a:moveTo>
                <a:lnTo>
                  <a:pt x="3998429" y="3325515"/>
                </a:lnTo>
                <a:lnTo>
                  <a:pt x="2231118" y="2300476"/>
                </a:lnTo>
                <a:close/>
                <a:moveTo>
                  <a:pt x="0" y="1201884"/>
                </a:moveTo>
                <a:lnTo>
                  <a:pt x="3898900" y="3463245"/>
                </a:lnTo>
                <a:lnTo>
                  <a:pt x="1030452" y="5126945"/>
                </a:lnTo>
                <a:lnTo>
                  <a:pt x="0" y="5126946"/>
                </a:lnTo>
                <a:close/>
                <a:moveTo>
                  <a:pt x="1961297" y="0"/>
                </a:moveTo>
                <a:lnTo>
                  <a:pt x="1956998" y="2165725"/>
                </a:lnTo>
                <a:lnTo>
                  <a:pt x="79277" y="1086586"/>
                </a:lnTo>
                <a:close/>
                <a:moveTo>
                  <a:pt x="2112127" y="0"/>
                </a:moveTo>
                <a:lnTo>
                  <a:pt x="3985551" y="1086585"/>
                </a:lnTo>
                <a:lnTo>
                  <a:pt x="2112128" y="2173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821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95E7F8-1FB9-4F27-8914-384571B17D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457" y="435430"/>
            <a:ext cx="5365081" cy="5351113"/>
          </a:xfrm>
          <a:custGeom>
            <a:avLst/>
            <a:gdLst>
              <a:gd name="connsiteX0" fmla="*/ 0 w 5365081"/>
              <a:gd name="connsiteY0" fmla="*/ 0 h 5351113"/>
              <a:gd name="connsiteX1" fmla="*/ 3881665 w 5365081"/>
              <a:gd name="connsiteY1" fmla="*/ 1 h 5351113"/>
              <a:gd name="connsiteX2" fmla="*/ 5098235 w 5365081"/>
              <a:gd name="connsiteY2" fmla="*/ 1216572 h 5351113"/>
              <a:gd name="connsiteX3" fmla="*/ 5098235 w 5365081"/>
              <a:gd name="connsiteY3" fmla="*/ 2505018 h 5351113"/>
              <a:gd name="connsiteX4" fmla="*/ 2518986 w 5365081"/>
              <a:gd name="connsiteY4" fmla="*/ 5084267 h 5351113"/>
              <a:gd name="connsiteX5" fmla="*/ 1230540 w 5365081"/>
              <a:gd name="connsiteY5" fmla="*/ 5084267 h 5351113"/>
              <a:gd name="connsiteX6" fmla="*/ 0 w 5365081"/>
              <a:gd name="connsiteY6" fmla="*/ 3853728 h 535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5081" h="5351113">
                <a:moveTo>
                  <a:pt x="0" y="0"/>
                </a:moveTo>
                <a:lnTo>
                  <a:pt x="3881665" y="1"/>
                </a:lnTo>
                <a:lnTo>
                  <a:pt x="5098235" y="1216572"/>
                </a:lnTo>
                <a:cubicBezTo>
                  <a:pt x="5454030" y="1572366"/>
                  <a:pt x="5454030" y="2149223"/>
                  <a:pt x="5098235" y="2505018"/>
                </a:cubicBezTo>
                <a:lnTo>
                  <a:pt x="2518986" y="5084267"/>
                </a:lnTo>
                <a:cubicBezTo>
                  <a:pt x="2163191" y="5440062"/>
                  <a:pt x="1586334" y="5440062"/>
                  <a:pt x="1230540" y="5084267"/>
                </a:cubicBezTo>
                <a:lnTo>
                  <a:pt x="0" y="38537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119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0B163F-5B40-479B-A26F-9F60EB51D6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4058" y="0"/>
            <a:ext cx="3439886" cy="6858000"/>
          </a:xfrm>
          <a:custGeom>
            <a:avLst/>
            <a:gdLst>
              <a:gd name="connsiteX0" fmla="*/ 0 w 3439886"/>
              <a:gd name="connsiteY0" fmla="*/ 0 h 6858000"/>
              <a:gd name="connsiteX1" fmla="*/ 3439886 w 3439886"/>
              <a:gd name="connsiteY1" fmla="*/ 0 h 6858000"/>
              <a:gd name="connsiteX2" fmla="*/ 3439886 w 3439886"/>
              <a:gd name="connsiteY2" fmla="*/ 6858000 h 6858000"/>
              <a:gd name="connsiteX3" fmla="*/ 0 w 3439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6858000">
                <a:moveTo>
                  <a:pt x="0" y="0"/>
                </a:moveTo>
                <a:lnTo>
                  <a:pt x="3439886" y="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658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CD5E016-AB66-4AF4-855C-8FC32E5572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6628" y="801915"/>
            <a:ext cx="2278743" cy="5254171"/>
          </a:xfrm>
          <a:custGeom>
            <a:avLst/>
            <a:gdLst>
              <a:gd name="connsiteX0" fmla="*/ 0 w 2278743"/>
              <a:gd name="connsiteY0" fmla="*/ 0 h 5254171"/>
              <a:gd name="connsiteX1" fmla="*/ 2278743 w 2278743"/>
              <a:gd name="connsiteY1" fmla="*/ 0 h 5254171"/>
              <a:gd name="connsiteX2" fmla="*/ 2278743 w 2278743"/>
              <a:gd name="connsiteY2" fmla="*/ 5254171 h 5254171"/>
              <a:gd name="connsiteX3" fmla="*/ 0 w 2278743"/>
              <a:gd name="connsiteY3" fmla="*/ 5254171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743" h="5254171">
                <a:moveTo>
                  <a:pt x="0" y="0"/>
                </a:moveTo>
                <a:lnTo>
                  <a:pt x="2278743" y="0"/>
                </a:lnTo>
                <a:lnTo>
                  <a:pt x="2278743" y="5254171"/>
                </a:lnTo>
                <a:lnTo>
                  <a:pt x="0" y="5254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606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6C2DD2-A091-4EC2-BB62-FC1EE5EC6F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469" y="0"/>
            <a:ext cx="8841510" cy="6858000"/>
          </a:xfrm>
          <a:custGeom>
            <a:avLst/>
            <a:gdLst>
              <a:gd name="connsiteX0" fmla="*/ 0 w 8841510"/>
              <a:gd name="connsiteY0" fmla="*/ 0 h 6858000"/>
              <a:gd name="connsiteX1" fmla="*/ 8841510 w 8841510"/>
              <a:gd name="connsiteY1" fmla="*/ 0 h 6858000"/>
              <a:gd name="connsiteX2" fmla="*/ 8841510 w 8841510"/>
              <a:gd name="connsiteY2" fmla="*/ 6858000 h 6858000"/>
              <a:gd name="connsiteX3" fmla="*/ 0 w 88415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1510" h="6858000">
                <a:moveTo>
                  <a:pt x="0" y="0"/>
                </a:moveTo>
                <a:lnTo>
                  <a:pt x="8841510" y="0"/>
                </a:lnTo>
                <a:lnTo>
                  <a:pt x="884151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8108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5BBDB0C-1D3A-4A16-8855-2A0D1025ED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47887" y="0"/>
            <a:ext cx="4030379" cy="6858000"/>
          </a:xfrm>
          <a:custGeom>
            <a:avLst/>
            <a:gdLst>
              <a:gd name="connsiteX0" fmla="*/ 0 w 4030379"/>
              <a:gd name="connsiteY0" fmla="*/ 0 h 6858000"/>
              <a:gd name="connsiteX1" fmla="*/ 4030379 w 4030379"/>
              <a:gd name="connsiteY1" fmla="*/ 0 h 6858000"/>
              <a:gd name="connsiteX2" fmla="*/ 4030379 w 4030379"/>
              <a:gd name="connsiteY2" fmla="*/ 6858000 h 6858000"/>
              <a:gd name="connsiteX3" fmla="*/ 0 w 4030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379" h="6858000">
                <a:moveTo>
                  <a:pt x="0" y="0"/>
                </a:moveTo>
                <a:lnTo>
                  <a:pt x="4030379" y="0"/>
                </a:lnTo>
                <a:lnTo>
                  <a:pt x="403037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707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15117-7AC2-4585-B821-1EC3D7932D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809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E73B1A-338A-4F62-9F3C-158D344B3C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0"/>
            <a:ext cx="4419600" cy="6858000"/>
          </a:xfrm>
          <a:custGeom>
            <a:avLst/>
            <a:gdLst>
              <a:gd name="connsiteX0" fmla="*/ 0 w 4419600"/>
              <a:gd name="connsiteY0" fmla="*/ 0 h 6858000"/>
              <a:gd name="connsiteX1" fmla="*/ 3482998 w 4419600"/>
              <a:gd name="connsiteY1" fmla="*/ 0 h 6858000"/>
              <a:gd name="connsiteX2" fmla="*/ 4419600 w 4419600"/>
              <a:gd name="connsiteY2" fmla="*/ 6858000 h 6858000"/>
              <a:gd name="connsiteX3" fmla="*/ 936602 w 4419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6858000">
                <a:moveTo>
                  <a:pt x="0" y="0"/>
                </a:moveTo>
                <a:lnTo>
                  <a:pt x="3482998" y="0"/>
                </a:lnTo>
                <a:lnTo>
                  <a:pt x="4419600" y="6858000"/>
                </a:lnTo>
                <a:lnTo>
                  <a:pt x="93660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2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8F41339-01BC-4978-8E50-C2F841CA40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61448" y="1"/>
            <a:ext cx="5624308" cy="4194174"/>
          </a:xfrm>
          <a:custGeom>
            <a:avLst/>
            <a:gdLst>
              <a:gd name="connsiteX0" fmla="*/ 1363955 w 5624308"/>
              <a:gd name="connsiteY0" fmla="*/ 0 h 4194174"/>
              <a:gd name="connsiteX1" fmla="*/ 4260354 w 5624308"/>
              <a:gd name="connsiteY1" fmla="*/ 0 h 4194174"/>
              <a:gd name="connsiteX2" fmla="*/ 5624308 w 5624308"/>
              <a:gd name="connsiteY2" fmla="*/ 1369885 h 4194174"/>
              <a:gd name="connsiteX3" fmla="*/ 2812245 w 5624308"/>
              <a:gd name="connsiteY3" fmla="*/ 4194174 h 4194174"/>
              <a:gd name="connsiteX4" fmla="*/ 2812063 w 5624308"/>
              <a:gd name="connsiteY4" fmla="*/ 4194174 h 4194174"/>
              <a:gd name="connsiteX5" fmla="*/ 0 w 5624308"/>
              <a:gd name="connsiteY5" fmla="*/ 1369885 h 419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4308" h="4194174">
                <a:moveTo>
                  <a:pt x="1363955" y="0"/>
                </a:moveTo>
                <a:lnTo>
                  <a:pt x="4260354" y="0"/>
                </a:lnTo>
                <a:lnTo>
                  <a:pt x="5624308" y="1369885"/>
                </a:lnTo>
                <a:lnTo>
                  <a:pt x="2812245" y="4194174"/>
                </a:lnTo>
                <a:lnTo>
                  <a:pt x="2812063" y="4194174"/>
                </a:lnTo>
                <a:lnTo>
                  <a:pt x="0" y="13698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A6476F3-E22F-4316-BD44-6756F62FA4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80800" y="2227869"/>
            <a:ext cx="3440405" cy="3455365"/>
          </a:xfrm>
          <a:custGeom>
            <a:avLst/>
            <a:gdLst>
              <a:gd name="connsiteX0" fmla="*/ 1700107 w 3440405"/>
              <a:gd name="connsiteY0" fmla="*/ 762076 h 3455365"/>
              <a:gd name="connsiteX1" fmla="*/ 2648721 w 3440405"/>
              <a:gd name="connsiteY1" fmla="*/ 1714816 h 3455365"/>
              <a:gd name="connsiteX2" fmla="*/ 1700107 w 3440405"/>
              <a:gd name="connsiteY2" fmla="*/ 2667556 h 3455365"/>
              <a:gd name="connsiteX3" fmla="*/ 751491 w 3440405"/>
              <a:gd name="connsiteY3" fmla="*/ 1714816 h 3455365"/>
              <a:gd name="connsiteX4" fmla="*/ 1726596 w 3440405"/>
              <a:gd name="connsiteY4" fmla="*/ 459042 h 3455365"/>
              <a:gd name="connsiteX5" fmla="*/ 459042 w 3440405"/>
              <a:gd name="connsiteY5" fmla="*/ 1732108 h 3455365"/>
              <a:gd name="connsiteX6" fmla="*/ 1726596 w 3440405"/>
              <a:gd name="connsiteY6" fmla="*/ 3005174 h 3455365"/>
              <a:gd name="connsiteX7" fmla="*/ 2994150 w 3440405"/>
              <a:gd name="connsiteY7" fmla="*/ 1732108 h 3455365"/>
              <a:gd name="connsiteX8" fmla="*/ 1720203 w 3440405"/>
              <a:gd name="connsiteY8" fmla="*/ 0 h 3455365"/>
              <a:gd name="connsiteX9" fmla="*/ 3440405 w 3440405"/>
              <a:gd name="connsiteY9" fmla="*/ 1727683 h 3455365"/>
              <a:gd name="connsiteX10" fmla="*/ 1720203 w 3440405"/>
              <a:gd name="connsiteY10" fmla="*/ 3455365 h 3455365"/>
              <a:gd name="connsiteX11" fmla="*/ 0 w 3440405"/>
              <a:gd name="connsiteY11" fmla="*/ 1727683 h 345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0405" h="3455365">
                <a:moveTo>
                  <a:pt x="1700107" y="762076"/>
                </a:moveTo>
                <a:lnTo>
                  <a:pt x="2648721" y="1714816"/>
                </a:lnTo>
                <a:lnTo>
                  <a:pt x="1700107" y="2667556"/>
                </a:lnTo>
                <a:lnTo>
                  <a:pt x="751491" y="1714816"/>
                </a:lnTo>
                <a:close/>
                <a:moveTo>
                  <a:pt x="1726596" y="459042"/>
                </a:moveTo>
                <a:lnTo>
                  <a:pt x="459042" y="1732108"/>
                </a:lnTo>
                <a:lnTo>
                  <a:pt x="1726596" y="3005174"/>
                </a:lnTo>
                <a:lnTo>
                  <a:pt x="2994150" y="1732108"/>
                </a:lnTo>
                <a:close/>
                <a:moveTo>
                  <a:pt x="1720203" y="0"/>
                </a:moveTo>
                <a:lnTo>
                  <a:pt x="3440405" y="1727683"/>
                </a:lnTo>
                <a:lnTo>
                  <a:pt x="1720203" y="3455365"/>
                </a:lnTo>
                <a:lnTo>
                  <a:pt x="0" y="172768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2689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AE5FB2-EC20-45B4-BC29-9D925F162C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9113" y="-1"/>
            <a:ext cx="6711113" cy="6852982"/>
          </a:xfrm>
          <a:custGeom>
            <a:avLst/>
            <a:gdLst>
              <a:gd name="connsiteX0" fmla="*/ 3801779 w 6711113"/>
              <a:gd name="connsiteY0" fmla="*/ 4987031 h 6852982"/>
              <a:gd name="connsiteX1" fmla="*/ 4000778 w 6711113"/>
              <a:gd name="connsiteY1" fmla="*/ 5069459 h 6852982"/>
              <a:gd name="connsiteX2" fmla="*/ 4796748 w 6711113"/>
              <a:gd name="connsiteY2" fmla="*/ 5865429 h 6852982"/>
              <a:gd name="connsiteX3" fmla="*/ 4796747 w 6711113"/>
              <a:gd name="connsiteY3" fmla="*/ 6263425 h 6852982"/>
              <a:gd name="connsiteX4" fmla="*/ 4207191 w 6711113"/>
              <a:gd name="connsiteY4" fmla="*/ 6852982 h 6852982"/>
              <a:gd name="connsiteX5" fmla="*/ 3396369 w 6711113"/>
              <a:gd name="connsiteY5" fmla="*/ 6852982 h 6852982"/>
              <a:gd name="connsiteX6" fmla="*/ 2806812 w 6711113"/>
              <a:gd name="connsiteY6" fmla="*/ 6263425 h 6852982"/>
              <a:gd name="connsiteX7" fmla="*/ 2806812 w 6711113"/>
              <a:gd name="connsiteY7" fmla="*/ 5865428 h 6852982"/>
              <a:gd name="connsiteX8" fmla="*/ 3602781 w 6711113"/>
              <a:gd name="connsiteY8" fmla="*/ 5069459 h 6852982"/>
              <a:gd name="connsiteX9" fmla="*/ 3801779 w 6711113"/>
              <a:gd name="connsiteY9" fmla="*/ 4987031 h 6852982"/>
              <a:gd name="connsiteX10" fmla="*/ 5184846 w 6711113"/>
              <a:gd name="connsiteY10" fmla="*/ 3660676 h 6852982"/>
              <a:gd name="connsiteX11" fmla="*/ 5383844 w 6711113"/>
              <a:gd name="connsiteY11" fmla="*/ 3743104 h 6852982"/>
              <a:gd name="connsiteX12" fmla="*/ 6179813 w 6711113"/>
              <a:gd name="connsiteY12" fmla="*/ 4539075 h 6852982"/>
              <a:gd name="connsiteX13" fmla="*/ 6179813 w 6711113"/>
              <a:gd name="connsiteY13" fmla="*/ 4937071 h 6852982"/>
              <a:gd name="connsiteX14" fmla="*/ 5383844 w 6711113"/>
              <a:gd name="connsiteY14" fmla="*/ 5733040 h 6852982"/>
              <a:gd name="connsiteX15" fmla="*/ 4985848 w 6711113"/>
              <a:gd name="connsiteY15" fmla="*/ 5733040 h 6852982"/>
              <a:gd name="connsiteX16" fmla="*/ 4189878 w 6711113"/>
              <a:gd name="connsiteY16" fmla="*/ 4937070 h 6852982"/>
              <a:gd name="connsiteX17" fmla="*/ 4189878 w 6711113"/>
              <a:gd name="connsiteY17" fmla="*/ 4539074 h 6852982"/>
              <a:gd name="connsiteX18" fmla="*/ 4985847 w 6711113"/>
              <a:gd name="connsiteY18" fmla="*/ 3743105 h 6852982"/>
              <a:gd name="connsiteX19" fmla="*/ 5184846 w 6711113"/>
              <a:gd name="connsiteY19" fmla="*/ 3660676 h 6852982"/>
              <a:gd name="connsiteX20" fmla="*/ 2437765 w 6711113"/>
              <a:gd name="connsiteY20" fmla="*/ 3627938 h 6852982"/>
              <a:gd name="connsiteX21" fmla="*/ 2636762 w 6711113"/>
              <a:gd name="connsiteY21" fmla="*/ 3710365 h 6852982"/>
              <a:gd name="connsiteX22" fmla="*/ 3432732 w 6711113"/>
              <a:gd name="connsiteY22" fmla="*/ 4506335 h 6852982"/>
              <a:gd name="connsiteX23" fmla="*/ 3432732 w 6711113"/>
              <a:gd name="connsiteY23" fmla="*/ 4904332 h 6852982"/>
              <a:gd name="connsiteX24" fmla="*/ 2636763 w 6711113"/>
              <a:gd name="connsiteY24" fmla="*/ 5700301 h 6852982"/>
              <a:gd name="connsiteX25" fmla="*/ 2238767 w 6711113"/>
              <a:gd name="connsiteY25" fmla="*/ 5700301 h 6852982"/>
              <a:gd name="connsiteX26" fmla="*/ 1442797 w 6711113"/>
              <a:gd name="connsiteY26" fmla="*/ 4904332 h 6852982"/>
              <a:gd name="connsiteX27" fmla="*/ 1442797 w 6711113"/>
              <a:gd name="connsiteY27" fmla="*/ 4506335 h 6852982"/>
              <a:gd name="connsiteX28" fmla="*/ 2238766 w 6711113"/>
              <a:gd name="connsiteY28" fmla="*/ 3710365 h 6852982"/>
              <a:gd name="connsiteX29" fmla="*/ 2437765 w 6711113"/>
              <a:gd name="connsiteY29" fmla="*/ 3627938 h 6852982"/>
              <a:gd name="connsiteX30" fmla="*/ 6529812 w 6711113"/>
              <a:gd name="connsiteY30" fmla="*/ 2315273 h 6852982"/>
              <a:gd name="connsiteX31" fmla="*/ 6684663 w 6711113"/>
              <a:gd name="connsiteY31" fmla="*/ 2361638 h 6852982"/>
              <a:gd name="connsiteX32" fmla="*/ 6711112 w 6711113"/>
              <a:gd name="connsiteY32" fmla="*/ 2383244 h 6852982"/>
              <a:gd name="connsiteX33" fmla="*/ 6711113 w 6711113"/>
              <a:gd name="connsiteY33" fmla="*/ 4402095 h 6852982"/>
              <a:gd name="connsiteX34" fmla="*/ 6684664 w 6711113"/>
              <a:gd name="connsiteY34" fmla="*/ 4423699 h 6852982"/>
              <a:gd name="connsiteX35" fmla="*/ 6330815 w 6711113"/>
              <a:gd name="connsiteY35" fmla="*/ 4387637 h 6852982"/>
              <a:gd name="connsiteX36" fmla="*/ 5534845 w 6711113"/>
              <a:gd name="connsiteY36" fmla="*/ 3591667 h 6852982"/>
              <a:gd name="connsiteX37" fmla="*/ 5534844 w 6711113"/>
              <a:gd name="connsiteY37" fmla="*/ 3193670 h 6852982"/>
              <a:gd name="connsiteX38" fmla="*/ 6330813 w 6711113"/>
              <a:gd name="connsiteY38" fmla="*/ 2397700 h 6852982"/>
              <a:gd name="connsiteX39" fmla="*/ 6529812 w 6711113"/>
              <a:gd name="connsiteY39" fmla="*/ 2315273 h 6852982"/>
              <a:gd name="connsiteX40" fmla="*/ 3827930 w 6711113"/>
              <a:gd name="connsiteY40" fmla="*/ 2288692 h 6852982"/>
              <a:gd name="connsiteX41" fmla="*/ 4026927 w 6711113"/>
              <a:gd name="connsiteY41" fmla="*/ 2371120 h 6852982"/>
              <a:gd name="connsiteX42" fmla="*/ 4822897 w 6711113"/>
              <a:gd name="connsiteY42" fmla="*/ 3167090 h 6852982"/>
              <a:gd name="connsiteX43" fmla="*/ 4822897 w 6711113"/>
              <a:gd name="connsiteY43" fmla="*/ 3565087 h 6852982"/>
              <a:gd name="connsiteX44" fmla="*/ 4026928 w 6711113"/>
              <a:gd name="connsiteY44" fmla="*/ 4361056 h 6852982"/>
              <a:gd name="connsiteX45" fmla="*/ 3628931 w 6711113"/>
              <a:gd name="connsiteY45" fmla="*/ 4361057 h 6852982"/>
              <a:gd name="connsiteX46" fmla="*/ 2832961 w 6711113"/>
              <a:gd name="connsiteY46" fmla="*/ 3565086 h 6852982"/>
              <a:gd name="connsiteX47" fmla="*/ 2832961 w 6711113"/>
              <a:gd name="connsiteY47" fmla="*/ 3167090 h 6852982"/>
              <a:gd name="connsiteX48" fmla="*/ 3628931 w 6711113"/>
              <a:gd name="connsiteY48" fmla="*/ 2371120 h 6852982"/>
              <a:gd name="connsiteX49" fmla="*/ 3827930 w 6711113"/>
              <a:gd name="connsiteY49" fmla="*/ 2288692 h 6852982"/>
              <a:gd name="connsiteX50" fmla="*/ 1077396 w 6711113"/>
              <a:gd name="connsiteY50" fmla="*/ 2280368 h 6852982"/>
              <a:gd name="connsiteX51" fmla="*/ 1276394 w 6711113"/>
              <a:gd name="connsiteY51" fmla="*/ 2362795 h 6852982"/>
              <a:gd name="connsiteX52" fmla="*/ 2072364 w 6711113"/>
              <a:gd name="connsiteY52" fmla="*/ 3158765 h 6852982"/>
              <a:gd name="connsiteX53" fmla="*/ 2072364 w 6711113"/>
              <a:gd name="connsiteY53" fmla="*/ 3556761 h 6852982"/>
              <a:gd name="connsiteX54" fmla="*/ 1276394 w 6711113"/>
              <a:gd name="connsiteY54" fmla="*/ 4352731 h 6852982"/>
              <a:gd name="connsiteX55" fmla="*/ 878398 w 6711113"/>
              <a:gd name="connsiteY55" fmla="*/ 4352731 h 6852982"/>
              <a:gd name="connsiteX56" fmla="*/ 82428 w 6711113"/>
              <a:gd name="connsiteY56" fmla="*/ 3556761 h 6852982"/>
              <a:gd name="connsiteX57" fmla="*/ 82428 w 6711113"/>
              <a:gd name="connsiteY57" fmla="*/ 3158765 h 6852982"/>
              <a:gd name="connsiteX58" fmla="*/ 878397 w 6711113"/>
              <a:gd name="connsiteY58" fmla="*/ 2362795 h 6852982"/>
              <a:gd name="connsiteX59" fmla="*/ 1077396 w 6711113"/>
              <a:gd name="connsiteY59" fmla="*/ 2280368 h 6852982"/>
              <a:gd name="connsiteX60" fmla="*/ 5212264 w 6711113"/>
              <a:gd name="connsiteY60" fmla="*/ 996785 h 6852982"/>
              <a:gd name="connsiteX61" fmla="*/ 5411262 w 6711113"/>
              <a:gd name="connsiteY61" fmla="*/ 1079213 h 6852982"/>
              <a:gd name="connsiteX62" fmla="*/ 6207232 w 6711113"/>
              <a:gd name="connsiteY62" fmla="*/ 1875183 h 6852982"/>
              <a:gd name="connsiteX63" fmla="*/ 6207233 w 6711113"/>
              <a:gd name="connsiteY63" fmla="*/ 2273179 h 6852982"/>
              <a:gd name="connsiteX64" fmla="*/ 5411264 w 6711113"/>
              <a:gd name="connsiteY64" fmla="*/ 3069149 h 6852982"/>
              <a:gd name="connsiteX65" fmla="*/ 5013266 w 6711113"/>
              <a:gd name="connsiteY65" fmla="*/ 3069149 h 6852982"/>
              <a:gd name="connsiteX66" fmla="*/ 4217296 w 6711113"/>
              <a:gd name="connsiteY66" fmla="*/ 2273180 h 6852982"/>
              <a:gd name="connsiteX67" fmla="*/ 4217296 w 6711113"/>
              <a:gd name="connsiteY67" fmla="*/ 1875183 h 6852982"/>
              <a:gd name="connsiteX68" fmla="*/ 5013265 w 6711113"/>
              <a:gd name="connsiteY68" fmla="*/ 1079213 h 6852982"/>
              <a:gd name="connsiteX69" fmla="*/ 5212264 w 6711113"/>
              <a:gd name="connsiteY69" fmla="*/ 996785 h 6852982"/>
              <a:gd name="connsiteX70" fmla="*/ 2436212 w 6711113"/>
              <a:gd name="connsiteY70" fmla="*/ 986751 h 6852982"/>
              <a:gd name="connsiteX71" fmla="*/ 2635210 w 6711113"/>
              <a:gd name="connsiteY71" fmla="*/ 1069178 h 6852982"/>
              <a:gd name="connsiteX72" fmla="*/ 3431179 w 6711113"/>
              <a:gd name="connsiteY72" fmla="*/ 1865149 h 6852982"/>
              <a:gd name="connsiteX73" fmla="*/ 3431180 w 6711113"/>
              <a:gd name="connsiteY73" fmla="*/ 2263145 h 6852982"/>
              <a:gd name="connsiteX74" fmla="*/ 2635210 w 6711113"/>
              <a:gd name="connsiteY74" fmla="*/ 3059115 h 6852982"/>
              <a:gd name="connsiteX75" fmla="*/ 2237214 w 6711113"/>
              <a:gd name="connsiteY75" fmla="*/ 3059115 h 6852982"/>
              <a:gd name="connsiteX76" fmla="*/ 1441244 w 6711113"/>
              <a:gd name="connsiteY76" fmla="*/ 2263144 h 6852982"/>
              <a:gd name="connsiteX77" fmla="*/ 1441244 w 6711113"/>
              <a:gd name="connsiteY77" fmla="*/ 1865149 h 6852982"/>
              <a:gd name="connsiteX78" fmla="*/ 2237213 w 6711113"/>
              <a:gd name="connsiteY78" fmla="*/ 1069178 h 6852982"/>
              <a:gd name="connsiteX79" fmla="*/ 2436212 w 6711113"/>
              <a:gd name="connsiteY79" fmla="*/ 986751 h 6852982"/>
              <a:gd name="connsiteX80" fmla="*/ 3427534 w 6711113"/>
              <a:gd name="connsiteY80" fmla="*/ 0 h 6852982"/>
              <a:gd name="connsiteX81" fmla="*/ 4228325 w 6711113"/>
              <a:gd name="connsiteY81" fmla="*/ 0 h 6852982"/>
              <a:gd name="connsiteX82" fmla="*/ 4822899 w 6711113"/>
              <a:gd name="connsiteY82" fmla="*/ 594574 h 6852982"/>
              <a:gd name="connsiteX83" fmla="*/ 4822899 w 6711113"/>
              <a:gd name="connsiteY83" fmla="*/ 992570 h 6852982"/>
              <a:gd name="connsiteX84" fmla="*/ 4026930 w 6711113"/>
              <a:gd name="connsiteY84" fmla="*/ 1788541 h 6852982"/>
              <a:gd name="connsiteX85" fmla="*/ 3628933 w 6711113"/>
              <a:gd name="connsiteY85" fmla="*/ 1788540 h 6852982"/>
              <a:gd name="connsiteX86" fmla="*/ 2832963 w 6711113"/>
              <a:gd name="connsiteY86" fmla="*/ 992570 h 6852982"/>
              <a:gd name="connsiteX87" fmla="*/ 2832963 w 6711113"/>
              <a:gd name="connsiteY87" fmla="*/ 594573 h 685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711113" h="6852982">
                <a:moveTo>
                  <a:pt x="3801779" y="4987031"/>
                </a:moveTo>
                <a:cubicBezTo>
                  <a:pt x="3873802" y="4987031"/>
                  <a:pt x="3945825" y="5014507"/>
                  <a:pt x="4000778" y="5069459"/>
                </a:cubicBezTo>
                <a:lnTo>
                  <a:pt x="4796748" y="5865429"/>
                </a:lnTo>
                <a:cubicBezTo>
                  <a:pt x="4906652" y="5975332"/>
                  <a:pt x="4906651" y="6153522"/>
                  <a:pt x="4796747" y="6263425"/>
                </a:cubicBezTo>
                <a:lnTo>
                  <a:pt x="4207191" y="6852982"/>
                </a:lnTo>
                <a:lnTo>
                  <a:pt x="3396369" y="6852982"/>
                </a:lnTo>
                <a:lnTo>
                  <a:pt x="2806812" y="6263425"/>
                </a:lnTo>
                <a:cubicBezTo>
                  <a:pt x="2696909" y="6153521"/>
                  <a:pt x="2696908" y="5975332"/>
                  <a:pt x="2806812" y="5865428"/>
                </a:cubicBezTo>
                <a:lnTo>
                  <a:pt x="3602781" y="5069459"/>
                </a:lnTo>
                <a:cubicBezTo>
                  <a:pt x="3657732" y="5014507"/>
                  <a:pt x="3729756" y="4987031"/>
                  <a:pt x="3801779" y="4987031"/>
                </a:cubicBezTo>
                <a:close/>
                <a:moveTo>
                  <a:pt x="5184846" y="3660676"/>
                </a:moveTo>
                <a:cubicBezTo>
                  <a:pt x="5256869" y="3660676"/>
                  <a:pt x="5328891" y="3688152"/>
                  <a:pt x="5383844" y="3743104"/>
                </a:cubicBezTo>
                <a:lnTo>
                  <a:pt x="6179813" y="4539075"/>
                </a:lnTo>
                <a:cubicBezTo>
                  <a:pt x="6289718" y="4648978"/>
                  <a:pt x="6289718" y="4827167"/>
                  <a:pt x="6179813" y="4937071"/>
                </a:cubicBezTo>
                <a:lnTo>
                  <a:pt x="5383844" y="5733040"/>
                </a:lnTo>
                <a:cubicBezTo>
                  <a:pt x="5273941" y="5842944"/>
                  <a:pt x="5095751" y="5842944"/>
                  <a:pt x="4985848" y="5733040"/>
                </a:cubicBezTo>
                <a:lnTo>
                  <a:pt x="4189878" y="4937070"/>
                </a:lnTo>
                <a:cubicBezTo>
                  <a:pt x="4079973" y="4827167"/>
                  <a:pt x="4079973" y="4648978"/>
                  <a:pt x="4189878" y="4539074"/>
                </a:cubicBezTo>
                <a:lnTo>
                  <a:pt x="4985847" y="3743105"/>
                </a:lnTo>
                <a:cubicBezTo>
                  <a:pt x="5040799" y="3688152"/>
                  <a:pt x="5112821" y="3660676"/>
                  <a:pt x="5184846" y="3660676"/>
                </a:cubicBezTo>
                <a:close/>
                <a:moveTo>
                  <a:pt x="2437765" y="3627938"/>
                </a:moveTo>
                <a:cubicBezTo>
                  <a:pt x="2509787" y="3627937"/>
                  <a:pt x="2581811" y="3655413"/>
                  <a:pt x="2636762" y="3710365"/>
                </a:cubicBezTo>
                <a:lnTo>
                  <a:pt x="3432732" y="4506335"/>
                </a:lnTo>
                <a:cubicBezTo>
                  <a:pt x="3542637" y="4616239"/>
                  <a:pt x="3542637" y="4794429"/>
                  <a:pt x="3432732" y="4904332"/>
                </a:cubicBezTo>
                <a:lnTo>
                  <a:pt x="2636763" y="5700301"/>
                </a:lnTo>
                <a:cubicBezTo>
                  <a:pt x="2526860" y="5810205"/>
                  <a:pt x="2348670" y="5810205"/>
                  <a:pt x="2238767" y="5700301"/>
                </a:cubicBezTo>
                <a:lnTo>
                  <a:pt x="1442797" y="4904332"/>
                </a:lnTo>
                <a:cubicBezTo>
                  <a:pt x="1332894" y="4794428"/>
                  <a:pt x="1332894" y="4616239"/>
                  <a:pt x="1442797" y="4506335"/>
                </a:cubicBezTo>
                <a:lnTo>
                  <a:pt x="2238766" y="3710365"/>
                </a:lnTo>
                <a:cubicBezTo>
                  <a:pt x="2293719" y="3655413"/>
                  <a:pt x="2365741" y="3627937"/>
                  <a:pt x="2437765" y="3627938"/>
                </a:cubicBezTo>
                <a:close/>
                <a:moveTo>
                  <a:pt x="6529812" y="2315273"/>
                </a:moveTo>
                <a:cubicBezTo>
                  <a:pt x="6583829" y="2315273"/>
                  <a:pt x="6637847" y="2330727"/>
                  <a:pt x="6684663" y="2361638"/>
                </a:cubicBezTo>
                <a:lnTo>
                  <a:pt x="6711112" y="2383244"/>
                </a:lnTo>
                <a:lnTo>
                  <a:pt x="6711113" y="4402095"/>
                </a:lnTo>
                <a:lnTo>
                  <a:pt x="6684664" y="4423699"/>
                </a:lnTo>
                <a:cubicBezTo>
                  <a:pt x="6575428" y="4495823"/>
                  <a:pt x="6426981" y="4483802"/>
                  <a:pt x="6330815" y="4387637"/>
                </a:cubicBezTo>
                <a:lnTo>
                  <a:pt x="5534845" y="3591667"/>
                </a:lnTo>
                <a:cubicBezTo>
                  <a:pt x="5424941" y="3481763"/>
                  <a:pt x="5424940" y="3303574"/>
                  <a:pt x="5534844" y="3193670"/>
                </a:cubicBezTo>
                <a:lnTo>
                  <a:pt x="6330813" y="2397700"/>
                </a:lnTo>
                <a:cubicBezTo>
                  <a:pt x="6385765" y="2342749"/>
                  <a:pt x="6457789" y="2315273"/>
                  <a:pt x="6529812" y="2315273"/>
                </a:cubicBezTo>
                <a:close/>
                <a:moveTo>
                  <a:pt x="3827930" y="2288692"/>
                </a:moveTo>
                <a:cubicBezTo>
                  <a:pt x="3899953" y="2288692"/>
                  <a:pt x="3971976" y="2316169"/>
                  <a:pt x="4026927" y="2371120"/>
                </a:cubicBezTo>
                <a:lnTo>
                  <a:pt x="4822897" y="3167090"/>
                </a:lnTo>
                <a:cubicBezTo>
                  <a:pt x="4932802" y="3276993"/>
                  <a:pt x="4932802" y="3455183"/>
                  <a:pt x="4822897" y="3565087"/>
                </a:cubicBezTo>
                <a:lnTo>
                  <a:pt x="4026928" y="4361056"/>
                </a:lnTo>
                <a:cubicBezTo>
                  <a:pt x="3917024" y="4470960"/>
                  <a:pt x="3738835" y="4470959"/>
                  <a:pt x="3628931" y="4361057"/>
                </a:cubicBezTo>
                <a:lnTo>
                  <a:pt x="2832961" y="3565086"/>
                </a:lnTo>
                <a:cubicBezTo>
                  <a:pt x="2723058" y="3455183"/>
                  <a:pt x="2723058" y="3276993"/>
                  <a:pt x="2832961" y="3167090"/>
                </a:cubicBezTo>
                <a:lnTo>
                  <a:pt x="3628931" y="2371120"/>
                </a:lnTo>
                <a:cubicBezTo>
                  <a:pt x="3683883" y="2316168"/>
                  <a:pt x="3755906" y="2288693"/>
                  <a:pt x="3827930" y="2288692"/>
                </a:cubicBezTo>
                <a:close/>
                <a:moveTo>
                  <a:pt x="1077396" y="2280368"/>
                </a:moveTo>
                <a:cubicBezTo>
                  <a:pt x="1149418" y="2280367"/>
                  <a:pt x="1221442" y="2307844"/>
                  <a:pt x="1276394" y="2362795"/>
                </a:cubicBezTo>
                <a:lnTo>
                  <a:pt x="2072364" y="3158765"/>
                </a:lnTo>
                <a:cubicBezTo>
                  <a:pt x="2182267" y="3268668"/>
                  <a:pt x="2182267" y="3446858"/>
                  <a:pt x="2072364" y="3556761"/>
                </a:cubicBezTo>
                <a:lnTo>
                  <a:pt x="1276394" y="4352731"/>
                </a:lnTo>
                <a:cubicBezTo>
                  <a:pt x="1166491" y="4462635"/>
                  <a:pt x="988301" y="4462635"/>
                  <a:pt x="878398" y="4352731"/>
                </a:cubicBezTo>
                <a:lnTo>
                  <a:pt x="82428" y="3556761"/>
                </a:lnTo>
                <a:cubicBezTo>
                  <a:pt x="-27475" y="3446858"/>
                  <a:pt x="-27475" y="3268668"/>
                  <a:pt x="82428" y="3158765"/>
                </a:cubicBezTo>
                <a:lnTo>
                  <a:pt x="878397" y="2362795"/>
                </a:lnTo>
                <a:cubicBezTo>
                  <a:pt x="933349" y="2307844"/>
                  <a:pt x="1005372" y="2280367"/>
                  <a:pt x="1077396" y="2280368"/>
                </a:cubicBezTo>
                <a:close/>
                <a:moveTo>
                  <a:pt x="5212264" y="996785"/>
                </a:moveTo>
                <a:cubicBezTo>
                  <a:pt x="5284287" y="996785"/>
                  <a:pt x="5356310" y="1024261"/>
                  <a:pt x="5411262" y="1079213"/>
                </a:cubicBezTo>
                <a:lnTo>
                  <a:pt x="6207232" y="1875183"/>
                </a:lnTo>
                <a:cubicBezTo>
                  <a:pt x="6317137" y="1985087"/>
                  <a:pt x="6317136" y="2163275"/>
                  <a:pt x="6207233" y="2273179"/>
                </a:cubicBezTo>
                <a:lnTo>
                  <a:pt x="5411264" y="3069149"/>
                </a:lnTo>
                <a:cubicBezTo>
                  <a:pt x="5301360" y="3179052"/>
                  <a:pt x="5123170" y="3179052"/>
                  <a:pt x="5013266" y="3069149"/>
                </a:cubicBezTo>
                <a:lnTo>
                  <a:pt x="4217296" y="2273180"/>
                </a:lnTo>
                <a:cubicBezTo>
                  <a:pt x="4107392" y="2163275"/>
                  <a:pt x="4107392" y="1985086"/>
                  <a:pt x="4217296" y="1875183"/>
                </a:cubicBezTo>
                <a:lnTo>
                  <a:pt x="5013265" y="1079213"/>
                </a:lnTo>
                <a:cubicBezTo>
                  <a:pt x="5068217" y="1024261"/>
                  <a:pt x="5140241" y="996785"/>
                  <a:pt x="5212264" y="996785"/>
                </a:cubicBezTo>
                <a:close/>
                <a:moveTo>
                  <a:pt x="2436212" y="986751"/>
                </a:moveTo>
                <a:cubicBezTo>
                  <a:pt x="2508235" y="986751"/>
                  <a:pt x="2580258" y="1014227"/>
                  <a:pt x="2635210" y="1069178"/>
                </a:cubicBezTo>
                <a:lnTo>
                  <a:pt x="3431179" y="1865149"/>
                </a:lnTo>
                <a:cubicBezTo>
                  <a:pt x="3541084" y="1975053"/>
                  <a:pt x="3541083" y="2153241"/>
                  <a:pt x="3431180" y="2263145"/>
                </a:cubicBezTo>
                <a:lnTo>
                  <a:pt x="2635210" y="3059115"/>
                </a:lnTo>
                <a:cubicBezTo>
                  <a:pt x="2525307" y="3169018"/>
                  <a:pt x="2347117" y="3169018"/>
                  <a:pt x="2237214" y="3059115"/>
                </a:cubicBezTo>
                <a:lnTo>
                  <a:pt x="1441244" y="2263144"/>
                </a:lnTo>
                <a:cubicBezTo>
                  <a:pt x="1331340" y="2153241"/>
                  <a:pt x="1331340" y="1975051"/>
                  <a:pt x="1441244" y="1865149"/>
                </a:cubicBezTo>
                <a:lnTo>
                  <a:pt x="2237213" y="1069178"/>
                </a:lnTo>
                <a:cubicBezTo>
                  <a:pt x="2292165" y="1014227"/>
                  <a:pt x="2364188" y="986751"/>
                  <a:pt x="2436212" y="986751"/>
                </a:cubicBezTo>
                <a:close/>
                <a:moveTo>
                  <a:pt x="3427534" y="0"/>
                </a:moveTo>
                <a:lnTo>
                  <a:pt x="4228325" y="0"/>
                </a:lnTo>
                <a:lnTo>
                  <a:pt x="4822899" y="594574"/>
                </a:lnTo>
                <a:cubicBezTo>
                  <a:pt x="4932802" y="704477"/>
                  <a:pt x="4932802" y="882667"/>
                  <a:pt x="4822899" y="992570"/>
                </a:cubicBezTo>
                <a:lnTo>
                  <a:pt x="4026930" y="1788541"/>
                </a:lnTo>
                <a:cubicBezTo>
                  <a:pt x="3917026" y="1898443"/>
                  <a:pt x="3738836" y="1898443"/>
                  <a:pt x="3628933" y="1788540"/>
                </a:cubicBezTo>
                <a:lnTo>
                  <a:pt x="2832963" y="992570"/>
                </a:lnTo>
                <a:cubicBezTo>
                  <a:pt x="2723060" y="882667"/>
                  <a:pt x="2723060" y="704476"/>
                  <a:pt x="2832963" y="59457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863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94F863E-2A6A-491A-B5C3-124DF2E1F1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1851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50B457-781E-48E3-951F-FB084FEF6E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36109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4524F69-0632-435C-8120-E578467D9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60367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372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6D703A8-C893-421E-941B-38771B8394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047" y="76713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CF9CAB-21C4-4396-8DA7-7E010AEB88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10047" y="266096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57262F-6091-4781-B0FF-775DCB6FC6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10047" y="455479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3028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1585415-7A83-4415-AD7E-D596C91AEF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737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E00AAAC-14C5-433D-99F7-D47C4B7179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379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5925C9-47F5-4119-811B-A19C0F1D4E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9021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8902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1366BC-D639-43DA-BA48-3898BC2C3B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050" y="757838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2E6BEC-4110-402C-A8A5-DD99973CED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050" y="2845894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1E916-F2F3-4E18-A6D4-FF48AA7AEA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050" y="4933950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7440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D81813E-C6C0-450C-996A-D9CE784D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90800"/>
            <a:ext cx="3067050" cy="1752600"/>
          </a:xfrm>
          <a:custGeom>
            <a:avLst/>
            <a:gdLst>
              <a:gd name="connsiteX0" fmla="*/ 0 w 3067050"/>
              <a:gd name="connsiteY0" fmla="*/ 0 h 1752600"/>
              <a:gd name="connsiteX1" fmla="*/ 3067050 w 3067050"/>
              <a:gd name="connsiteY1" fmla="*/ 0 h 1752600"/>
              <a:gd name="connsiteX2" fmla="*/ 3067050 w 3067050"/>
              <a:gd name="connsiteY2" fmla="*/ 1752600 h 1752600"/>
              <a:gd name="connsiteX3" fmla="*/ 0 w 3067050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752600">
                <a:moveTo>
                  <a:pt x="0" y="0"/>
                </a:moveTo>
                <a:lnTo>
                  <a:pt x="3067050" y="0"/>
                </a:lnTo>
                <a:lnTo>
                  <a:pt x="3067050" y="1752600"/>
                </a:lnTo>
                <a:lnTo>
                  <a:pt x="0" y="1752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B0208C4-9EC2-41C7-A780-19EB3051EA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572000"/>
            <a:ext cx="3067050" cy="1600200"/>
          </a:xfrm>
          <a:custGeom>
            <a:avLst/>
            <a:gdLst>
              <a:gd name="connsiteX0" fmla="*/ 0 w 3067050"/>
              <a:gd name="connsiteY0" fmla="*/ 0 h 1600200"/>
              <a:gd name="connsiteX1" fmla="*/ 3067050 w 3067050"/>
              <a:gd name="connsiteY1" fmla="*/ 0 h 1600200"/>
              <a:gd name="connsiteX2" fmla="*/ 3067050 w 3067050"/>
              <a:gd name="connsiteY2" fmla="*/ 1600200 h 1600200"/>
              <a:gd name="connsiteX3" fmla="*/ 0 w 3067050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600200">
                <a:moveTo>
                  <a:pt x="0" y="0"/>
                </a:moveTo>
                <a:lnTo>
                  <a:pt x="3067050" y="0"/>
                </a:lnTo>
                <a:lnTo>
                  <a:pt x="306705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50A5082-B111-4C89-9576-1D6BB3E736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766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A0A962C-53D3-47D8-9694-002D2817F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149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786A042-58AB-4BCE-AD3F-CFF15ADF3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532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C16C272-D2B1-4D69-8E26-DB82132910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1500" y="2590800"/>
            <a:ext cx="3143250" cy="3581400"/>
          </a:xfrm>
          <a:custGeom>
            <a:avLst/>
            <a:gdLst>
              <a:gd name="connsiteX0" fmla="*/ 0 w 3143250"/>
              <a:gd name="connsiteY0" fmla="*/ 0 h 3581400"/>
              <a:gd name="connsiteX1" fmla="*/ 3143250 w 3143250"/>
              <a:gd name="connsiteY1" fmla="*/ 0 h 3581400"/>
              <a:gd name="connsiteX2" fmla="*/ 3143250 w 3143250"/>
              <a:gd name="connsiteY2" fmla="*/ 3581400 h 3581400"/>
              <a:gd name="connsiteX3" fmla="*/ 0 w 31432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581400">
                <a:moveTo>
                  <a:pt x="0" y="0"/>
                </a:moveTo>
                <a:lnTo>
                  <a:pt x="3143250" y="0"/>
                </a:lnTo>
                <a:lnTo>
                  <a:pt x="31432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116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81CF96A-B331-42F3-822F-AF7566334D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895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4BB31D-605E-424F-98CC-17D3DD208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80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34CB5E6-6455-4F66-9A8B-4C0CD98865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8210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722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98F9E1-C7BA-4A56-AFFF-E191C0F826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126745" cy="6105832"/>
          </a:xfrm>
          <a:custGeom>
            <a:avLst/>
            <a:gdLst>
              <a:gd name="connsiteX0" fmla="*/ 1850570 w 6126745"/>
              <a:gd name="connsiteY0" fmla="*/ 376387 h 6105832"/>
              <a:gd name="connsiteX1" fmla="*/ 3282932 w 6126745"/>
              <a:gd name="connsiteY1" fmla="*/ 1808748 h 6105832"/>
              <a:gd name="connsiteX2" fmla="*/ 1850570 w 6126745"/>
              <a:gd name="connsiteY2" fmla="*/ 3241110 h 6105832"/>
              <a:gd name="connsiteX3" fmla="*/ 418209 w 6126745"/>
              <a:gd name="connsiteY3" fmla="*/ 1808748 h 6105832"/>
              <a:gd name="connsiteX4" fmla="*/ 1850570 w 6126745"/>
              <a:gd name="connsiteY4" fmla="*/ 376387 h 6105832"/>
              <a:gd name="connsiteX5" fmla="*/ 2970233 w 6126745"/>
              <a:gd name="connsiteY5" fmla="*/ 0 h 6105832"/>
              <a:gd name="connsiteX6" fmla="*/ 5716027 w 6126745"/>
              <a:gd name="connsiteY6" fmla="*/ 0 h 6105832"/>
              <a:gd name="connsiteX7" fmla="*/ 5790703 w 6126745"/>
              <a:gd name="connsiteY7" fmla="*/ 165179 h 6105832"/>
              <a:gd name="connsiteX8" fmla="*/ 6126745 w 6126745"/>
              <a:gd name="connsiteY8" fmla="*/ 1829659 h 6105832"/>
              <a:gd name="connsiteX9" fmla="*/ 1850571 w 6126745"/>
              <a:gd name="connsiteY9" fmla="*/ 6105832 h 6105832"/>
              <a:gd name="connsiteX10" fmla="*/ 186092 w 6126745"/>
              <a:gd name="connsiteY10" fmla="*/ 5769790 h 6105832"/>
              <a:gd name="connsiteX11" fmla="*/ 1 w 6126745"/>
              <a:gd name="connsiteY11" fmla="*/ 5685660 h 6105832"/>
              <a:gd name="connsiteX12" fmla="*/ 1 w 6126745"/>
              <a:gd name="connsiteY12" fmla="*/ 2914899 h 6105832"/>
              <a:gd name="connsiteX13" fmla="*/ 70048 w 6126745"/>
              <a:gd name="connsiteY13" fmla="*/ 3030200 h 6105832"/>
              <a:gd name="connsiteX14" fmla="*/ 1850571 w 6126745"/>
              <a:gd name="connsiteY14" fmla="*/ 3976896 h 6105832"/>
              <a:gd name="connsiteX15" fmla="*/ 3997809 w 6126745"/>
              <a:gd name="connsiteY15" fmla="*/ 1829659 h 6105832"/>
              <a:gd name="connsiteX16" fmla="*/ 3051113 w 6126745"/>
              <a:gd name="connsiteY16" fmla="*/ 49136 h 6105832"/>
              <a:gd name="connsiteX17" fmla="*/ 0 w 6126745"/>
              <a:gd name="connsiteY17" fmla="*/ 0 h 6105832"/>
              <a:gd name="connsiteX18" fmla="*/ 730909 w 6126745"/>
              <a:gd name="connsiteY18" fmla="*/ 0 h 6105832"/>
              <a:gd name="connsiteX19" fmla="*/ 650029 w 6126745"/>
              <a:gd name="connsiteY19" fmla="*/ 49136 h 6105832"/>
              <a:gd name="connsiteX20" fmla="*/ 70047 w 6126745"/>
              <a:gd name="connsiteY20" fmla="*/ 629117 h 6105832"/>
              <a:gd name="connsiteX21" fmla="*/ 0 w 6126745"/>
              <a:gd name="connsiteY21" fmla="*/ 744419 h 610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6745" h="6105832">
                <a:moveTo>
                  <a:pt x="1850570" y="376387"/>
                </a:moveTo>
                <a:cubicBezTo>
                  <a:pt x="2641642" y="376387"/>
                  <a:pt x="3282932" y="1017677"/>
                  <a:pt x="3282932" y="1808748"/>
                </a:cubicBezTo>
                <a:cubicBezTo>
                  <a:pt x="3282932" y="2599819"/>
                  <a:pt x="2641642" y="3241110"/>
                  <a:pt x="1850570" y="3241110"/>
                </a:cubicBezTo>
                <a:cubicBezTo>
                  <a:pt x="1059499" y="3241110"/>
                  <a:pt x="418209" y="2599819"/>
                  <a:pt x="418209" y="1808748"/>
                </a:cubicBezTo>
                <a:cubicBezTo>
                  <a:pt x="418209" y="1017677"/>
                  <a:pt x="1059499" y="376387"/>
                  <a:pt x="1850570" y="376387"/>
                </a:cubicBezTo>
                <a:close/>
                <a:moveTo>
                  <a:pt x="2970233" y="0"/>
                </a:moveTo>
                <a:lnTo>
                  <a:pt x="5716027" y="0"/>
                </a:lnTo>
                <a:lnTo>
                  <a:pt x="5790703" y="165179"/>
                </a:lnTo>
                <a:cubicBezTo>
                  <a:pt x="6007088" y="676773"/>
                  <a:pt x="6126745" y="1239243"/>
                  <a:pt x="6126745" y="1829659"/>
                </a:cubicBezTo>
                <a:cubicBezTo>
                  <a:pt x="6126745" y="4191325"/>
                  <a:pt x="4212238" y="6105832"/>
                  <a:pt x="1850571" y="6105832"/>
                </a:cubicBezTo>
                <a:cubicBezTo>
                  <a:pt x="1260155" y="6105832"/>
                  <a:pt x="697686" y="5986175"/>
                  <a:pt x="186092" y="5769790"/>
                </a:cubicBezTo>
                <a:lnTo>
                  <a:pt x="1" y="5685660"/>
                </a:lnTo>
                <a:lnTo>
                  <a:pt x="1" y="2914899"/>
                </a:lnTo>
                <a:lnTo>
                  <a:pt x="70048" y="3030200"/>
                </a:lnTo>
                <a:cubicBezTo>
                  <a:pt x="455922" y="3601369"/>
                  <a:pt x="1109392" y="3976896"/>
                  <a:pt x="1850571" y="3976896"/>
                </a:cubicBezTo>
                <a:cubicBezTo>
                  <a:pt x="3036458" y="3976896"/>
                  <a:pt x="3997809" y="3015545"/>
                  <a:pt x="3997809" y="1829659"/>
                </a:cubicBezTo>
                <a:cubicBezTo>
                  <a:pt x="3997809" y="1088480"/>
                  <a:pt x="3622281" y="435010"/>
                  <a:pt x="3051113" y="49136"/>
                </a:cubicBezTo>
                <a:close/>
                <a:moveTo>
                  <a:pt x="0" y="0"/>
                </a:moveTo>
                <a:lnTo>
                  <a:pt x="730909" y="0"/>
                </a:lnTo>
                <a:lnTo>
                  <a:pt x="650029" y="49136"/>
                </a:lnTo>
                <a:cubicBezTo>
                  <a:pt x="421562" y="203485"/>
                  <a:pt x="224397" y="400651"/>
                  <a:pt x="70047" y="629117"/>
                </a:cubicBezTo>
                <a:lnTo>
                  <a:pt x="0" y="7444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8587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BED53B0-2DFB-4E0C-A2DA-B7054FF141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84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181D0A7-7423-4D2E-9587-4F41BE8ADA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486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93F873-B956-47BD-BEA6-59B78CA154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488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0860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4AE541-1C12-44E9-B8AC-765253CE15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73756"/>
            <a:ext cx="5602514" cy="3110487"/>
          </a:xfrm>
          <a:custGeom>
            <a:avLst/>
            <a:gdLst>
              <a:gd name="connsiteX0" fmla="*/ 0 w 5602514"/>
              <a:gd name="connsiteY0" fmla="*/ 0 h 3110487"/>
              <a:gd name="connsiteX1" fmla="*/ 5602514 w 5602514"/>
              <a:gd name="connsiteY1" fmla="*/ 0 h 3110487"/>
              <a:gd name="connsiteX2" fmla="*/ 5602514 w 5602514"/>
              <a:gd name="connsiteY2" fmla="*/ 3110487 h 3110487"/>
              <a:gd name="connsiteX3" fmla="*/ 0 w 5602514"/>
              <a:gd name="connsiteY3" fmla="*/ 3110487 h 311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2514" h="3110487">
                <a:moveTo>
                  <a:pt x="0" y="0"/>
                </a:moveTo>
                <a:lnTo>
                  <a:pt x="5602514" y="0"/>
                </a:lnTo>
                <a:lnTo>
                  <a:pt x="5602514" y="3110487"/>
                </a:lnTo>
                <a:lnTo>
                  <a:pt x="0" y="31104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996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55C8CE-6256-4AEB-8C56-74DCE5822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931" y="459658"/>
            <a:ext cx="5447070" cy="5938682"/>
          </a:xfrm>
          <a:custGeom>
            <a:avLst/>
            <a:gdLst>
              <a:gd name="connsiteX0" fmla="*/ 4047543 w 5447070"/>
              <a:gd name="connsiteY0" fmla="*/ 0 h 5938682"/>
              <a:gd name="connsiteX1" fmla="*/ 4759166 w 5447070"/>
              <a:gd name="connsiteY1" fmla="*/ 0 h 5938682"/>
              <a:gd name="connsiteX2" fmla="*/ 4759166 w 5447070"/>
              <a:gd name="connsiteY2" fmla="*/ 508819 h 5938682"/>
              <a:gd name="connsiteX3" fmla="*/ 5447070 w 5447070"/>
              <a:gd name="connsiteY3" fmla="*/ 508819 h 5938682"/>
              <a:gd name="connsiteX4" fmla="*/ 5447070 w 5447070"/>
              <a:gd name="connsiteY4" fmla="*/ 5641257 h 5938682"/>
              <a:gd name="connsiteX5" fmla="*/ 4735448 w 5447070"/>
              <a:gd name="connsiteY5" fmla="*/ 5641257 h 5938682"/>
              <a:gd name="connsiteX6" fmla="*/ 4735448 w 5447070"/>
              <a:gd name="connsiteY6" fmla="*/ 4778478 h 5938682"/>
              <a:gd name="connsiteX7" fmla="*/ 4094985 w 5447070"/>
              <a:gd name="connsiteY7" fmla="*/ 4778478 h 5938682"/>
              <a:gd name="connsiteX8" fmla="*/ 4094985 w 5447070"/>
              <a:gd name="connsiteY8" fmla="*/ 5914103 h 5938682"/>
              <a:gd name="connsiteX9" fmla="*/ 3383363 w 5447070"/>
              <a:gd name="connsiteY9" fmla="*/ 5914103 h 5938682"/>
              <a:gd name="connsiteX10" fmla="*/ 3383363 w 5447070"/>
              <a:gd name="connsiteY10" fmla="*/ 5368412 h 5938682"/>
              <a:gd name="connsiteX11" fmla="*/ 2747255 w 5447070"/>
              <a:gd name="connsiteY11" fmla="*/ 5368412 h 5938682"/>
              <a:gd name="connsiteX12" fmla="*/ 2747255 w 5447070"/>
              <a:gd name="connsiteY12" fmla="*/ 5665836 h 5938682"/>
              <a:gd name="connsiteX13" fmla="*/ 2035632 w 5447070"/>
              <a:gd name="connsiteY13" fmla="*/ 5665836 h 5938682"/>
              <a:gd name="connsiteX14" fmla="*/ 2035632 w 5447070"/>
              <a:gd name="connsiteY14" fmla="*/ 4803057 h 5938682"/>
              <a:gd name="connsiteX15" fmla="*/ 1395170 w 5447070"/>
              <a:gd name="connsiteY15" fmla="*/ 4803057 h 5938682"/>
              <a:gd name="connsiteX16" fmla="*/ 1395170 w 5447070"/>
              <a:gd name="connsiteY16" fmla="*/ 5938682 h 5938682"/>
              <a:gd name="connsiteX17" fmla="*/ 683548 w 5447070"/>
              <a:gd name="connsiteY17" fmla="*/ 5938682 h 5938682"/>
              <a:gd name="connsiteX18" fmla="*/ 683548 w 5447070"/>
              <a:gd name="connsiteY18" fmla="*/ 5392991 h 5938682"/>
              <a:gd name="connsiteX19" fmla="*/ 0 w 5447070"/>
              <a:gd name="connsiteY19" fmla="*/ 5392991 h 5938682"/>
              <a:gd name="connsiteX20" fmla="*/ 0 w 5447070"/>
              <a:gd name="connsiteY20" fmla="*/ 260553 h 5938682"/>
              <a:gd name="connsiteX21" fmla="*/ 711623 w 5447070"/>
              <a:gd name="connsiteY21" fmla="*/ 260553 h 5938682"/>
              <a:gd name="connsiteX22" fmla="*/ 711623 w 5447070"/>
              <a:gd name="connsiteY22" fmla="*/ 806244 h 5938682"/>
              <a:gd name="connsiteX23" fmla="*/ 1347728 w 5447070"/>
              <a:gd name="connsiteY23" fmla="*/ 806244 h 5938682"/>
              <a:gd name="connsiteX24" fmla="*/ 1347728 w 5447070"/>
              <a:gd name="connsiteY24" fmla="*/ 24579 h 5938682"/>
              <a:gd name="connsiteX25" fmla="*/ 2059351 w 5447070"/>
              <a:gd name="connsiteY25" fmla="*/ 24579 h 5938682"/>
              <a:gd name="connsiteX26" fmla="*/ 2059351 w 5447070"/>
              <a:gd name="connsiteY26" fmla="*/ 533397 h 5938682"/>
              <a:gd name="connsiteX27" fmla="*/ 2699815 w 5447070"/>
              <a:gd name="connsiteY27" fmla="*/ 533397 h 5938682"/>
              <a:gd name="connsiteX28" fmla="*/ 2699815 w 5447070"/>
              <a:gd name="connsiteY28" fmla="*/ 235973 h 5938682"/>
              <a:gd name="connsiteX29" fmla="*/ 3411438 w 5447070"/>
              <a:gd name="connsiteY29" fmla="*/ 235973 h 5938682"/>
              <a:gd name="connsiteX30" fmla="*/ 3411438 w 5447070"/>
              <a:gd name="connsiteY30" fmla="*/ 781664 h 5938682"/>
              <a:gd name="connsiteX31" fmla="*/ 4047543 w 5447070"/>
              <a:gd name="connsiteY31" fmla="*/ 781664 h 59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47070" h="5938682">
                <a:moveTo>
                  <a:pt x="4047543" y="0"/>
                </a:moveTo>
                <a:lnTo>
                  <a:pt x="4759166" y="0"/>
                </a:lnTo>
                <a:lnTo>
                  <a:pt x="4759166" y="508819"/>
                </a:lnTo>
                <a:lnTo>
                  <a:pt x="5447070" y="508819"/>
                </a:lnTo>
                <a:lnTo>
                  <a:pt x="5447070" y="5641257"/>
                </a:lnTo>
                <a:lnTo>
                  <a:pt x="4735448" y="5641257"/>
                </a:lnTo>
                <a:lnTo>
                  <a:pt x="4735448" y="4778478"/>
                </a:lnTo>
                <a:lnTo>
                  <a:pt x="4094985" y="4778478"/>
                </a:lnTo>
                <a:lnTo>
                  <a:pt x="4094985" y="5914103"/>
                </a:lnTo>
                <a:lnTo>
                  <a:pt x="3383363" y="5914103"/>
                </a:lnTo>
                <a:lnTo>
                  <a:pt x="3383363" y="5368412"/>
                </a:lnTo>
                <a:lnTo>
                  <a:pt x="2747255" y="5368412"/>
                </a:lnTo>
                <a:lnTo>
                  <a:pt x="2747255" y="5665836"/>
                </a:lnTo>
                <a:lnTo>
                  <a:pt x="2035632" y="5665836"/>
                </a:lnTo>
                <a:lnTo>
                  <a:pt x="2035632" y="4803057"/>
                </a:lnTo>
                <a:lnTo>
                  <a:pt x="1395170" y="4803057"/>
                </a:lnTo>
                <a:lnTo>
                  <a:pt x="1395170" y="5938682"/>
                </a:lnTo>
                <a:lnTo>
                  <a:pt x="683548" y="5938682"/>
                </a:lnTo>
                <a:lnTo>
                  <a:pt x="683548" y="5392991"/>
                </a:lnTo>
                <a:lnTo>
                  <a:pt x="0" y="5392991"/>
                </a:lnTo>
                <a:lnTo>
                  <a:pt x="0" y="260553"/>
                </a:lnTo>
                <a:lnTo>
                  <a:pt x="711623" y="260553"/>
                </a:lnTo>
                <a:lnTo>
                  <a:pt x="711623" y="806244"/>
                </a:lnTo>
                <a:lnTo>
                  <a:pt x="1347728" y="806244"/>
                </a:lnTo>
                <a:lnTo>
                  <a:pt x="1347728" y="24579"/>
                </a:lnTo>
                <a:lnTo>
                  <a:pt x="2059351" y="24579"/>
                </a:lnTo>
                <a:lnTo>
                  <a:pt x="2059351" y="533397"/>
                </a:lnTo>
                <a:lnTo>
                  <a:pt x="2699815" y="533397"/>
                </a:lnTo>
                <a:lnTo>
                  <a:pt x="2699815" y="235973"/>
                </a:lnTo>
                <a:lnTo>
                  <a:pt x="3411438" y="235973"/>
                </a:lnTo>
                <a:lnTo>
                  <a:pt x="3411438" y="781664"/>
                </a:lnTo>
                <a:lnTo>
                  <a:pt x="4047543" y="7816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9435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D31BB21-AD31-4DBC-84FC-9E821AABD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425" y="0"/>
            <a:ext cx="2158461" cy="5152193"/>
          </a:xfrm>
          <a:custGeom>
            <a:avLst/>
            <a:gdLst>
              <a:gd name="connsiteX0" fmla="*/ 0 w 2158461"/>
              <a:gd name="connsiteY0" fmla="*/ 0 h 5152193"/>
              <a:gd name="connsiteX1" fmla="*/ 2158461 w 2158461"/>
              <a:gd name="connsiteY1" fmla="*/ 0 h 5152193"/>
              <a:gd name="connsiteX2" fmla="*/ 2158461 w 2158461"/>
              <a:gd name="connsiteY2" fmla="*/ 5152193 h 5152193"/>
              <a:gd name="connsiteX3" fmla="*/ 0 w 2158461"/>
              <a:gd name="connsiteY3" fmla="*/ 5152193 h 515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461" h="5152193">
                <a:moveTo>
                  <a:pt x="0" y="0"/>
                </a:moveTo>
                <a:lnTo>
                  <a:pt x="2158461" y="0"/>
                </a:lnTo>
                <a:lnTo>
                  <a:pt x="2158461" y="5152193"/>
                </a:lnTo>
                <a:lnTo>
                  <a:pt x="0" y="5152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16D00C-ECAF-401B-A6C6-CB1EB1100E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98708" y="1705807"/>
            <a:ext cx="2158461" cy="5152193"/>
          </a:xfrm>
          <a:custGeom>
            <a:avLst/>
            <a:gdLst>
              <a:gd name="connsiteX0" fmla="*/ 0 w 2158461"/>
              <a:gd name="connsiteY0" fmla="*/ 0 h 5152193"/>
              <a:gd name="connsiteX1" fmla="*/ 2158461 w 2158461"/>
              <a:gd name="connsiteY1" fmla="*/ 0 h 5152193"/>
              <a:gd name="connsiteX2" fmla="*/ 2158461 w 2158461"/>
              <a:gd name="connsiteY2" fmla="*/ 5152193 h 5152193"/>
              <a:gd name="connsiteX3" fmla="*/ 0 w 2158461"/>
              <a:gd name="connsiteY3" fmla="*/ 5152193 h 515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461" h="5152193">
                <a:moveTo>
                  <a:pt x="0" y="0"/>
                </a:moveTo>
                <a:lnTo>
                  <a:pt x="2158461" y="0"/>
                </a:lnTo>
                <a:lnTo>
                  <a:pt x="2158461" y="5152193"/>
                </a:lnTo>
                <a:lnTo>
                  <a:pt x="0" y="5152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6214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7C8C8D-63CD-42BE-A912-66920D89E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897718" cy="2061148"/>
          </a:xfrm>
          <a:custGeom>
            <a:avLst/>
            <a:gdLst>
              <a:gd name="connsiteX0" fmla="*/ 0 w 4897718"/>
              <a:gd name="connsiteY0" fmla="*/ 0 h 2061148"/>
              <a:gd name="connsiteX1" fmla="*/ 4897718 w 4897718"/>
              <a:gd name="connsiteY1" fmla="*/ 0 h 2061148"/>
              <a:gd name="connsiteX2" fmla="*/ 4897718 w 4897718"/>
              <a:gd name="connsiteY2" fmla="*/ 2061148 h 2061148"/>
              <a:gd name="connsiteX3" fmla="*/ 0 w 4897718"/>
              <a:gd name="connsiteY3" fmla="*/ 2061148 h 206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718" h="2061148">
                <a:moveTo>
                  <a:pt x="0" y="0"/>
                </a:moveTo>
                <a:lnTo>
                  <a:pt x="4897718" y="0"/>
                </a:lnTo>
                <a:lnTo>
                  <a:pt x="4897718" y="2061148"/>
                </a:lnTo>
                <a:lnTo>
                  <a:pt x="0" y="20611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00A924-8F03-4243-BE8D-4A7FC20765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17441" y="0"/>
            <a:ext cx="2184845" cy="6858000"/>
          </a:xfrm>
          <a:custGeom>
            <a:avLst/>
            <a:gdLst>
              <a:gd name="connsiteX0" fmla="*/ 0 w 2184845"/>
              <a:gd name="connsiteY0" fmla="*/ 0 h 6858000"/>
              <a:gd name="connsiteX1" fmla="*/ 2184845 w 2184845"/>
              <a:gd name="connsiteY1" fmla="*/ 0 h 6858000"/>
              <a:gd name="connsiteX2" fmla="*/ 2184845 w 2184845"/>
              <a:gd name="connsiteY2" fmla="*/ 6858000 h 6858000"/>
              <a:gd name="connsiteX3" fmla="*/ 0 w 21848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845" h="6858000">
                <a:moveTo>
                  <a:pt x="0" y="0"/>
                </a:moveTo>
                <a:lnTo>
                  <a:pt x="2184845" y="0"/>
                </a:lnTo>
                <a:lnTo>
                  <a:pt x="218484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219D769-9DA4-4471-947F-6FFB00F033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07953" y="5051464"/>
            <a:ext cx="4484047" cy="1806536"/>
          </a:xfrm>
          <a:custGeom>
            <a:avLst/>
            <a:gdLst>
              <a:gd name="connsiteX0" fmla="*/ 0 w 4484047"/>
              <a:gd name="connsiteY0" fmla="*/ 0 h 1806536"/>
              <a:gd name="connsiteX1" fmla="*/ 4484047 w 4484047"/>
              <a:gd name="connsiteY1" fmla="*/ 0 h 1806536"/>
              <a:gd name="connsiteX2" fmla="*/ 4484047 w 4484047"/>
              <a:gd name="connsiteY2" fmla="*/ 1806536 h 1806536"/>
              <a:gd name="connsiteX3" fmla="*/ 0 w 4484047"/>
              <a:gd name="connsiteY3" fmla="*/ 1806536 h 180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047" h="1806536">
                <a:moveTo>
                  <a:pt x="0" y="0"/>
                </a:moveTo>
                <a:lnTo>
                  <a:pt x="4484047" y="0"/>
                </a:lnTo>
                <a:lnTo>
                  <a:pt x="4484047" y="1806536"/>
                </a:lnTo>
                <a:lnTo>
                  <a:pt x="0" y="18065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5501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036414-4F54-481D-81A1-F36A84F8BB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53265"/>
            <a:ext cx="3276600" cy="3048000"/>
          </a:xfrm>
          <a:custGeom>
            <a:avLst/>
            <a:gdLst>
              <a:gd name="connsiteX0" fmla="*/ 0 w 3276600"/>
              <a:gd name="connsiteY0" fmla="*/ 0 h 3048000"/>
              <a:gd name="connsiteX1" fmla="*/ 3276600 w 3276600"/>
              <a:gd name="connsiteY1" fmla="*/ 0 h 3048000"/>
              <a:gd name="connsiteX2" fmla="*/ 3276600 w 3276600"/>
              <a:gd name="connsiteY2" fmla="*/ 3048000 h 3048000"/>
              <a:gd name="connsiteX3" fmla="*/ 0 w 3276600"/>
              <a:gd name="connsiteY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6600" h="3048000">
                <a:moveTo>
                  <a:pt x="0" y="0"/>
                </a:moveTo>
                <a:lnTo>
                  <a:pt x="3276600" y="0"/>
                </a:lnTo>
                <a:lnTo>
                  <a:pt x="3276600" y="3048000"/>
                </a:lnTo>
                <a:lnTo>
                  <a:pt x="0" y="30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533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C2BD2B-7CDC-47B3-B24B-BF048AD98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357259" cy="6473374"/>
          </a:xfrm>
          <a:custGeom>
            <a:avLst/>
            <a:gdLst>
              <a:gd name="connsiteX0" fmla="*/ 0 w 6357259"/>
              <a:gd name="connsiteY0" fmla="*/ 0 h 6473374"/>
              <a:gd name="connsiteX1" fmla="*/ 6357259 w 6357259"/>
              <a:gd name="connsiteY1" fmla="*/ 0 h 6473374"/>
              <a:gd name="connsiteX2" fmla="*/ 0 w 6357259"/>
              <a:gd name="connsiteY2" fmla="*/ 6473374 h 647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7259" h="6473374">
                <a:moveTo>
                  <a:pt x="0" y="0"/>
                </a:moveTo>
                <a:lnTo>
                  <a:pt x="6357259" y="0"/>
                </a:lnTo>
                <a:lnTo>
                  <a:pt x="0" y="64733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04BAB4-2727-4293-BAF0-DC408D58B7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3666058"/>
            <a:ext cx="6183135" cy="3191943"/>
          </a:xfrm>
          <a:custGeom>
            <a:avLst/>
            <a:gdLst>
              <a:gd name="connsiteX0" fmla="*/ 3091568 w 6183135"/>
              <a:gd name="connsiteY0" fmla="*/ 0 h 3191943"/>
              <a:gd name="connsiteX1" fmla="*/ 6183135 w 6183135"/>
              <a:gd name="connsiteY1" fmla="*/ 3191943 h 3191943"/>
              <a:gd name="connsiteX2" fmla="*/ 0 w 6183135"/>
              <a:gd name="connsiteY2" fmla="*/ 3191943 h 31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3135" h="3191943">
                <a:moveTo>
                  <a:pt x="3091568" y="0"/>
                </a:moveTo>
                <a:lnTo>
                  <a:pt x="6183135" y="3191943"/>
                </a:lnTo>
                <a:lnTo>
                  <a:pt x="0" y="31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318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A603D99-2573-48BD-A4A6-D8F61F3A25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-1"/>
            <a:ext cx="5470656" cy="6858000"/>
          </a:xfrm>
          <a:custGeom>
            <a:avLst/>
            <a:gdLst>
              <a:gd name="connsiteX0" fmla="*/ 3549909 w 5470656"/>
              <a:gd name="connsiteY0" fmla="*/ 1489203 h 6858000"/>
              <a:gd name="connsiteX1" fmla="*/ 5470656 w 5470656"/>
              <a:gd name="connsiteY1" fmla="*/ 3409951 h 6858000"/>
              <a:gd name="connsiteX2" fmla="*/ 3549909 w 5470656"/>
              <a:gd name="connsiteY2" fmla="*/ 5330698 h 6858000"/>
              <a:gd name="connsiteX3" fmla="*/ 3549909 w 5470656"/>
              <a:gd name="connsiteY3" fmla="*/ 4625861 h 6858000"/>
              <a:gd name="connsiteX4" fmla="*/ 4759634 w 5470656"/>
              <a:gd name="connsiteY4" fmla="*/ 3416136 h 6858000"/>
              <a:gd name="connsiteX5" fmla="*/ 3549909 w 5470656"/>
              <a:gd name="connsiteY5" fmla="*/ 2206410 h 6858000"/>
              <a:gd name="connsiteX6" fmla="*/ 0 w 5470656"/>
              <a:gd name="connsiteY6" fmla="*/ 977391 h 6858000"/>
              <a:gd name="connsiteX7" fmla="*/ 2451610 w 5470656"/>
              <a:gd name="connsiteY7" fmla="*/ 3429001 h 6858000"/>
              <a:gd name="connsiteX8" fmla="*/ 0 w 5470656"/>
              <a:gd name="connsiteY8" fmla="*/ 5880611 h 6858000"/>
              <a:gd name="connsiteX9" fmla="*/ 0 w 5470656"/>
              <a:gd name="connsiteY9" fmla="*/ 4246222 h 6858000"/>
              <a:gd name="connsiteX10" fmla="*/ 817220 w 5470656"/>
              <a:gd name="connsiteY10" fmla="*/ 3429001 h 6858000"/>
              <a:gd name="connsiteX11" fmla="*/ 0 w 5470656"/>
              <a:gd name="connsiteY11" fmla="*/ 2611781 h 6858000"/>
              <a:gd name="connsiteX12" fmla="*/ 895351 w 5470656"/>
              <a:gd name="connsiteY12" fmla="*/ 0 h 6858000"/>
              <a:gd name="connsiteX13" fmla="*/ 4305302 w 5470656"/>
              <a:gd name="connsiteY13" fmla="*/ 3409951 h 6858000"/>
              <a:gd name="connsiteX14" fmla="*/ 857253 w 5470656"/>
              <a:gd name="connsiteY14" fmla="*/ 6858000 h 6858000"/>
              <a:gd name="connsiteX15" fmla="*/ 864243 w 5470656"/>
              <a:gd name="connsiteY15" fmla="*/ 5599694 h 6858000"/>
              <a:gd name="connsiteX16" fmla="*/ 3043006 w 5470656"/>
              <a:gd name="connsiteY16" fmla="*/ 3420931 h 6858000"/>
              <a:gd name="connsiteX17" fmla="*/ 888317 w 5470656"/>
              <a:gd name="connsiteY17" fmla="*/ 1266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70656" h="6858000">
                <a:moveTo>
                  <a:pt x="3549909" y="1489203"/>
                </a:moveTo>
                <a:lnTo>
                  <a:pt x="5470656" y="3409951"/>
                </a:lnTo>
                <a:lnTo>
                  <a:pt x="3549909" y="5330698"/>
                </a:lnTo>
                <a:lnTo>
                  <a:pt x="3549909" y="4625861"/>
                </a:lnTo>
                <a:lnTo>
                  <a:pt x="4759634" y="3416136"/>
                </a:lnTo>
                <a:lnTo>
                  <a:pt x="3549909" y="2206410"/>
                </a:lnTo>
                <a:close/>
                <a:moveTo>
                  <a:pt x="0" y="977391"/>
                </a:moveTo>
                <a:lnTo>
                  <a:pt x="2451610" y="3429001"/>
                </a:lnTo>
                <a:lnTo>
                  <a:pt x="0" y="5880611"/>
                </a:lnTo>
                <a:lnTo>
                  <a:pt x="0" y="4246222"/>
                </a:lnTo>
                <a:lnTo>
                  <a:pt x="817220" y="3429001"/>
                </a:lnTo>
                <a:lnTo>
                  <a:pt x="0" y="2611781"/>
                </a:lnTo>
                <a:close/>
                <a:moveTo>
                  <a:pt x="895351" y="0"/>
                </a:moveTo>
                <a:lnTo>
                  <a:pt x="4305302" y="3409951"/>
                </a:lnTo>
                <a:lnTo>
                  <a:pt x="857253" y="6858000"/>
                </a:lnTo>
                <a:lnTo>
                  <a:pt x="864243" y="5599694"/>
                </a:lnTo>
                <a:lnTo>
                  <a:pt x="3043006" y="3420931"/>
                </a:lnTo>
                <a:lnTo>
                  <a:pt x="888317" y="12662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14119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70784F-5FDC-4CFF-AF37-E7DA817266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056" y="515257"/>
            <a:ext cx="2510972" cy="5805714"/>
          </a:xfrm>
          <a:custGeom>
            <a:avLst/>
            <a:gdLst>
              <a:gd name="connsiteX0" fmla="*/ 0 w 2510972"/>
              <a:gd name="connsiteY0" fmla="*/ 0 h 5805714"/>
              <a:gd name="connsiteX1" fmla="*/ 2510972 w 2510972"/>
              <a:gd name="connsiteY1" fmla="*/ 0 h 5805714"/>
              <a:gd name="connsiteX2" fmla="*/ 2510972 w 2510972"/>
              <a:gd name="connsiteY2" fmla="*/ 5805714 h 5805714"/>
              <a:gd name="connsiteX3" fmla="*/ 0 w 2510972"/>
              <a:gd name="connsiteY3" fmla="*/ 5805714 h 580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5805714">
                <a:moveTo>
                  <a:pt x="0" y="0"/>
                </a:moveTo>
                <a:lnTo>
                  <a:pt x="2510972" y="0"/>
                </a:lnTo>
                <a:lnTo>
                  <a:pt x="2510972" y="5805714"/>
                </a:lnTo>
                <a:lnTo>
                  <a:pt x="0" y="5805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B60AF5-5738-4346-9962-EE2B2581F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9085" y="526144"/>
            <a:ext cx="2271486" cy="2902857"/>
          </a:xfrm>
          <a:custGeom>
            <a:avLst/>
            <a:gdLst>
              <a:gd name="connsiteX0" fmla="*/ 0 w 2271486"/>
              <a:gd name="connsiteY0" fmla="*/ 0 h 2902857"/>
              <a:gd name="connsiteX1" fmla="*/ 2271486 w 2271486"/>
              <a:gd name="connsiteY1" fmla="*/ 0 h 2902857"/>
              <a:gd name="connsiteX2" fmla="*/ 2271486 w 2271486"/>
              <a:gd name="connsiteY2" fmla="*/ 2902857 h 2902857"/>
              <a:gd name="connsiteX3" fmla="*/ 0 w 2271486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486" h="2902857">
                <a:moveTo>
                  <a:pt x="0" y="0"/>
                </a:moveTo>
                <a:lnTo>
                  <a:pt x="2271486" y="0"/>
                </a:lnTo>
                <a:lnTo>
                  <a:pt x="2271486" y="2902857"/>
                </a:lnTo>
                <a:lnTo>
                  <a:pt x="0" y="29028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3728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47F9C-68B1-4F47-93EC-A0D273C007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1800" y="1054100"/>
            <a:ext cx="4597400" cy="2374900"/>
          </a:xfrm>
          <a:custGeom>
            <a:avLst/>
            <a:gdLst>
              <a:gd name="connsiteX0" fmla="*/ 0 w 4597400"/>
              <a:gd name="connsiteY0" fmla="*/ 0 h 2374900"/>
              <a:gd name="connsiteX1" fmla="*/ 4597400 w 4597400"/>
              <a:gd name="connsiteY1" fmla="*/ 0 h 2374900"/>
              <a:gd name="connsiteX2" fmla="*/ 4597400 w 4597400"/>
              <a:gd name="connsiteY2" fmla="*/ 2374900 h 2374900"/>
              <a:gd name="connsiteX3" fmla="*/ 0 w 4597400"/>
              <a:gd name="connsiteY3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374900">
                <a:moveTo>
                  <a:pt x="0" y="0"/>
                </a:moveTo>
                <a:lnTo>
                  <a:pt x="4597400" y="0"/>
                </a:lnTo>
                <a:lnTo>
                  <a:pt x="4597400" y="2374900"/>
                </a:lnTo>
                <a:lnTo>
                  <a:pt x="0" y="2374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4BF70E-A9B5-46B8-9965-632457FA12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1800" y="3759200"/>
            <a:ext cx="4597400" cy="2374900"/>
          </a:xfrm>
          <a:custGeom>
            <a:avLst/>
            <a:gdLst>
              <a:gd name="connsiteX0" fmla="*/ 0 w 4597400"/>
              <a:gd name="connsiteY0" fmla="*/ 0 h 2374900"/>
              <a:gd name="connsiteX1" fmla="*/ 4597400 w 4597400"/>
              <a:gd name="connsiteY1" fmla="*/ 0 h 2374900"/>
              <a:gd name="connsiteX2" fmla="*/ 4597400 w 4597400"/>
              <a:gd name="connsiteY2" fmla="*/ 2374900 h 2374900"/>
              <a:gd name="connsiteX3" fmla="*/ 0 w 4597400"/>
              <a:gd name="connsiteY3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374900">
                <a:moveTo>
                  <a:pt x="0" y="0"/>
                </a:moveTo>
                <a:lnTo>
                  <a:pt x="4597400" y="0"/>
                </a:lnTo>
                <a:lnTo>
                  <a:pt x="4597400" y="2374900"/>
                </a:lnTo>
                <a:lnTo>
                  <a:pt x="0" y="2374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5799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C8E1BB-CE42-43EA-A652-4A2DD6447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3134" y="925098"/>
            <a:ext cx="2899608" cy="2899607"/>
          </a:xfrm>
          <a:custGeom>
            <a:avLst/>
            <a:gdLst>
              <a:gd name="connsiteX0" fmla="*/ 1451664 w 2899608"/>
              <a:gd name="connsiteY0" fmla="*/ 0 h 2899607"/>
              <a:gd name="connsiteX1" fmla="*/ 1719098 w 2899608"/>
              <a:gd name="connsiteY1" fmla="*/ 110774 h 2899607"/>
              <a:gd name="connsiteX2" fmla="*/ 2788833 w 2899608"/>
              <a:gd name="connsiteY2" fmla="*/ 1180510 h 2899607"/>
              <a:gd name="connsiteX3" fmla="*/ 2788833 w 2899608"/>
              <a:gd name="connsiteY3" fmla="*/ 1715378 h 2899607"/>
              <a:gd name="connsiteX4" fmla="*/ 1715377 w 2899608"/>
              <a:gd name="connsiteY4" fmla="*/ 2788832 h 2899607"/>
              <a:gd name="connsiteX5" fmla="*/ 1180509 w 2899608"/>
              <a:gd name="connsiteY5" fmla="*/ 2788832 h 2899607"/>
              <a:gd name="connsiteX6" fmla="*/ 110775 w 2899608"/>
              <a:gd name="connsiteY6" fmla="*/ 1719097 h 2899607"/>
              <a:gd name="connsiteX7" fmla="*/ 110775 w 2899608"/>
              <a:gd name="connsiteY7" fmla="*/ 1184229 h 2899607"/>
              <a:gd name="connsiteX8" fmla="*/ 1184230 w 2899608"/>
              <a:gd name="connsiteY8" fmla="*/ 110774 h 2899607"/>
              <a:gd name="connsiteX9" fmla="*/ 1451664 w 2899608"/>
              <a:gd name="connsiteY9" fmla="*/ 0 h 28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9608" h="2899607">
                <a:moveTo>
                  <a:pt x="1451664" y="0"/>
                </a:moveTo>
                <a:cubicBezTo>
                  <a:pt x="1548456" y="0"/>
                  <a:pt x="1645248" y="36925"/>
                  <a:pt x="1719098" y="110774"/>
                </a:cubicBezTo>
                <a:lnTo>
                  <a:pt x="2788833" y="1180510"/>
                </a:lnTo>
                <a:cubicBezTo>
                  <a:pt x="2936533" y="1328209"/>
                  <a:pt x="2936533" y="1567678"/>
                  <a:pt x="2788833" y="1715378"/>
                </a:cubicBezTo>
                <a:cubicBezTo>
                  <a:pt x="2431014" y="2073197"/>
                  <a:pt x="2073196" y="2431014"/>
                  <a:pt x="1715377" y="2788832"/>
                </a:cubicBezTo>
                <a:cubicBezTo>
                  <a:pt x="1567677" y="2936532"/>
                  <a:pt x="1328208" y="2936532"/>
                  <a:pt x="1180509" y="2788832"/>
                </a:cubicBezTo>
                <a:lnTo>
                  <a:pt x="110775" y="1719097"/>
                </a:lnTo>
                <a:cubicBezTo>
                  <a:pt x="-36925" y="1571398"/>
                  <a:pt x="-36925" y="1331929"/>
                  <a:pt x="110775" y="1184229"/>
                </a:cubicBezTo>
                <a:lnTo>
                  <a:pt x="1184230" y="110774"/>
                </a:lnTo>
                <a:cubicBezTo>
                  <a:pt x="1258080" y="36925"/>
                  <a:pt x="1354872" y="0"/>
                  <a:pt x="14516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8534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81F2EC8-FC3E-443E-AFA4-D804CC5DB7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0629" y="0"/>
            <a:ext cx="3655785" cy="6858000"/>
          </a:xfrm>
          <a:custGeom>
            <a:avLst/>
            <a:gdLst>
              <a:gd name="connsiteX0" fmla="*/ 0 w 3655785"/>
              <a:gd name="connsiteY0" fmla="*/ 0 h 6858000"/>
              <a:gd name="connsiteX1" fmla="*/ 3655785 w 3655785"/>
              <a:gd name="connsiteY1" fmla="*/ 0 h 6858000"/>
              <a:gd name="connsiteX2" fmla="*/ 3655785 w 3655785"/>
              <a:gd name="connsiteY2" fmla="*/ 6858000 h 6858000"/>
              <a:gd name="connsiteX3" fmla="*/ 0 w 36557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5785" h="6858000">
                <a:moveTo>
                  <a:pt x="0" y="0"/>
                </a:moveTo>
                <a:lnTo>
                  <a:pt x="3655785" y="0"/>
                </a:lnTo>
                <a:lnTo>
                  <a:pt x="365578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F1A8BE-CA3D-43CC-A327-CD69BAC3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4128" y="1937495"/>
            <a:ext cx="2413000" cy="3060700"/>
          </a:xfrm>
          <a:custGeom>
            <a:avLst/>
            <a:gdLst>
              <a:gd name="connsiteX0" fmla="*/ 0 w 2413000"/>
              <a:gd name="connsiteY0" fmla="*/ 0 h 3060700"/>
              <a:gd name="connsiteX1" fmla="*/ 2413000 w 2413000"/>
              <a:gd name="connsiteY1" fmla="*/ 0 h 3060700"/>
              <a:gd name="connsiteX2" fmla="*/ 2413000 w 2413000"/>
              <a:gd name="connsiteY2" fmla="*/ 3060700 h 3060700"/>
              <a:gd name="connsiteX3" fmla="*/ 0 w 2413000"/>
              <a:gd name="connsiteY3" fmla="*/ 306070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0" h="3060700">
                <a:moveTo>
                  <a:pt x="0" y="0"/>
                </a:moveTo>
                <a:lnTo>
                  <a:pt x="2413000" y="0"/>
                </a:lnTo>
                <a:lnTo>
                  <a:pt x="2413000" y="3060700"/>
                </a:lnTo>
                <a:lnTo>
                  <a:pt x="0" y="3060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611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EC7EBC0-41FB-4D05-A751-2B79B80E87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1" y="0"/>
            <a:ext cx="2343149" cy="5138670"/>
          </a:xfrm>
          <a:custGeom>
            <a:avLst/>
            <a:gdLst>
              <a:gd name="connsiteX0" fmla="*/ 0 w 2343149"/>
              <a:gd name="connsiteY0" fmla="*/ 0 h 5138670"/>
              <a:gd name="connsiteX1" fmla="*/ 2343149 w 2343149"/>
              <a:gd name="connsiteY1" fmla="*/ 0 h 5138670"/>
              <a:gd name="connsiteX2" fmla="*/ 2343149 w 2343149"/>
              <a:gd name="connsiteY2" fmla="*/ 5138670 h 5138670"/>
              <a:gd name="connsiteX3" fmla="*/ 0 w 2343149"/>
              <a:gd name="connsiteY3" fmla="*/ 5138670 h 513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149" h="5138670">
                <a:moveTo>
                  <a:pt x="0" y="0"/>
                </a:moveTo>
                <a:lnTo>
                  <a:pt x="2343149" y="0"/>
                </a:lnTo>
                <a:lnTo>
                  <a:pt x="2343149" y="5138670"/>
                </a:lnTo>
                <a:lnTo>
                  <a:pt x="0" y="51386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DC53E9D-78A9-47A6-B087-AC830A9365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0764" y="0"/>
            <a:ext cx="1962150" cy="4301544"/>
          </a:xfrm>
          <a:custGeom>
            <a:avLst/>
            <a:gdLst>
              <a:gd name="connsiteX0" fmla="*/ 0 w 1962150"/>
              <a:gd name="connsiteY0" fmla="*/ 0 h 4301544"/>
              <a:gd name="connsiteX1" fmla="*/ 1962150 w 1962150"/>
              <a:gd name="connsiteY1" fmla="*/ 0 h 4301544"/>
              <a:gd name="connsiteX2" fmla="*/ 1962150 w 1962150"/>
              <a:gd name="connsiteY2" fmla="*/ 4301544 h 4301544"/>
              <a:gd name="connsiteX3" fmla="*/ 0 w 1962150"/>
              <a:gd name="connsiteY3" fmla="*/ 4301544 h 430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50" h="4301544">
                <a:moveTo>
                  <a:pt x="0" y="0"/>
                </a:moveTo>
                <a:lnTo>
                  <a:pt x="1962150" y="0"/>
                </a:lnTo>
                <a:lnTo>
                  <a:pt x="1962150" y="4301544"/>
                </a:lnTo>
                <a:lnTo>
                  <a:pt x="0" y="4301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90D177-E6EA-4309-91B0-8EFC72AE9A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80764" y="4584880"/>
            <a:ext cx="8049236" cy="2273121"/>
          </a:xfrm>
          <a:custGeom>
            <a:avLst/>
            <a:gdLst>
              <a:gd name="connsiteX0" fmla="*/ 0 w 8049236"/>
              <a:gd name="connsiteY0" fmla="*/ 0 h 2273121"/>
              <a:gd name="connsiteX1" fmla="*/ 8049236 w 8049236"/>
              <a:gd name="connsiteY1" fmla="*/ 0 h 2273121"/>
              <a:gd name="connsiteX2" fmla="*/ 8049236 w 8049236"/>
              <a:gd name="connsiteY2" fmla="*/ 2273121 h 2273121"/>
              <a:gd name="connsiteX3" fmla="*/ 0 w 8049236"/>
              <a:gd name="connsiteY3" fmla="*/ 2273121 h 22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9236" h="2273121">
                <a:moveTo>
                  <a:pt x="0" y="0"/>
                </a:moveTo>
                <a:lnTo>
                  <a:pt x="8049236" y="0"/>
                </a:lnTo>
                <a:lnTo>
                  <a:pt x="8049236" y="2273121"/>
                </a:lnTo>
                <a:lnTo>
                  <a:pt x="0" y="22731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1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9307A8-F69B-48A7-A254-43F0A727F9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8828" y="1"/>
            <a:ext cx="5973173" cy="6921291"/>
          </a:xfrm>
          <a:custGeom>
            <a:avLst/>
            <a:gdLst>
              <a:gd name="connsiteX0" fmla="*/ 4018253 w 5973173"/>
              <a:gd name="connsiteY0" fmla="*/ 4375960 h 6921291"/>
              <a:gd name="connsiteX1" fmla="*/ 5472198 w 5973173"/>
              <a:gd name="connsiteY1" fmla="*/ 5829905 h 6921291"/>
              <a:gd name="connsiteX2" fmla="*/ 4380813 w 5973173"/>
              <a:gd name="connsiteY2" fmla="*/ 6921291 h 6921291"/>
              <a:gd name="connsiteX3" fmla="*/ 3655692 w 5973173"/>
              <a:gd name="connsiteY3" fmla="*/ 6921290 h 6921291"/>
              <a:gd name="connsiteX4" fmla="*/ 2564306 w 5973173"/>
              <a:gd name="connsiteY4" fmla="*/ 5829905 h 6921291"/>
              <a:gd name="connsiteX5" fmla="*/ 1534512 w 5973173"/>
              <a:gd name="connsiteY5" fmla="*/ 3527074 h 6921291"/>
              <a:gd name="connsiteX6" fmla="*/ 2988458 w 5973173"/>
              <a:gd name="connsiteY6" fmla="*/ 4981020 h 6921291"/>
              <a:gd name="connsiteX7" fmla="*/ 1534512 w 5973173"/>
              <a:gd name="connsiteY7" fmla="*/ 6434965 h 6921291"/>
              <a:gd name="connsiteX8" fmla="*/ 80567 w 5973173"/>
              <a:gd name="connsiteY8" fmla="*/ 4981020 h 6921291"/>
              <a:gd name="connsiteX9" fmla="*/ 5247041 w 5973173"/>
              <a:gd name="connsiteY9" fmla="*/ 3164201 h 6921291"/>
              <a:gd name="connsiteX10" fmla="*/ 5973173 w 5973173"/>
              <a:gd name="connsiteY10" fmla="*/ 3890334 h 6921291"/>
              <a:gd name="connsiteX11" fmla="*/ 5973173 w 5973173"/>
              <a:gd name="connsiteY11" fmla="*/ 4491882 h 6921291"/>
              <a:gd name="connsiteX12" fmla="*/ 5247041 w 5973173"/>
              <a:gd name="connsiteY12" fmla="*/ 5218014 h 6921291"/>
              <a:gd name="connsiteX13" fmla="*/ 4220134 w 5973173"/>
              <a:gd name="connsiteY13" fmla="*/ 4191108 h 6921291"/>
              <a:gd name="connsiteX14" fmla="*/ 810887 w 5973173"/>
              <a:gd name="connsiteY14" fmla="*/ 2237939 h 6921291"/>
              <a:gd name="connsiteX15" fmla="*/ 1621773 w 5973173"/>
              <a:gd name="connsiteY15" fmla="*/ 3048825 h 6921291"/>
              <a:gd name="connsiteX16" fmla="*/ 810886 w 5973173"/>
              <a:gd name="connsiteY16" fmla="*/ 3859712 h 6921291"/>
              <a:gd name="connsiteX17" fmla="*/ 0 w 5973173"/>
              <a:gd name="connsiteY17" fmla="*/ 3048826 h 6921291"/>
              <a:gd name="connsiteX18" fmla="*/ 3190339 w 5973173"/>
              <a:gd name="connsiteY18" fmla="*/ 1888277 h 6921291"/>
              <a:gd name="connsiteX19" fmla="*/ 4644284 w 5973173"/>
              <a:gd name="connsiteY19" fmla="*/ 3342222 h 6921291"/>
              <a:gd name="connsiteX20" fmla="*/ 3190339 w 5973173"/>
              <a:gd name="connsiteY20" fmla="*/ 4796167 h 6921291"/>
              <a:gd name="connsiteX21" fmla="*/ 1736393 w 5973173"/>
              <a:gd name="connsiteY21" fmla="*/ 3342222 h 6921291"/>
              <a:gd name="connsiteX22" fmla="*/ 4846162 w 5973173"/>
              <a:gd name="connsiteY22" fmla="*/ 249479 h 6921291"/>
              <a:gd name="connsiteX23" fmla="*/ 5973172 w 5973173"/>
              <a:gd name="connsiteY23" fmla="*/ 1376490 h 6921291"/>
              <a:gd name="connsiteX24" fmla="*/ 5973172 w 5973173"/>
              <a:gd name="connsiteY24" fmla="*/ 2030360 h 6921291"/>
              <a:gd name="connsiteX25" fmla="*/ 4846162 w 5973173"/>
              <a:gd name="connsiteY25" fmla="*/ 3157370 h 6921291"/>
              <a:gd name="connsiteX26" fmla="*/ 3392216 w 5973173"/>
              <a:gd name="connsiteY26" fmla="*/ 1703425 h 6921291"/>
              <a:gd name="connsiteX27" fmla="*/ 1136986 w 5973173"/>
              <a:gd name="connsiteY27" fmla="*/ 0 h 6921291"/>
              <a:gd name="connsiteX28" fmla="*/ 2538604 w 5973173"/>
              <a:gd name="connsiteY28" fmla="*/ 0 h 6921291"/>
              <a:gd name="connsiteX29" fmla="*/ 3608400 w 5973173"/>
              <a:gd name="connsiteY29" fmla="*/ 1069797 h 6921291"/>
              <a:gd name="connsiteX30" fmla="*/ 1837795 w 5973173"/>
              <a:gd name="connsiteY30" fmla="*/ 2840403 h 6921291"/>
              <a:gd name="connsiteX31" fmla="*/ 67189 w 5973173"/>
              <a:gd name="connsiteY31" fmla="*/ 1069797 h 69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73173" h="6921291">
                <a:moveTo>
                  <a:pt x="4018253" y="4375960"/>
                </a:moveTo>
                <a:lnTo>
                  <a:pt x="5472198" y="5829905"/>
                </a:lnTo>
                <a:lnTo>
                  <a:pt x="4380813" y="6921291"/>
                </a:lnTo>
                <a:lnTo>
                  <a:pt x="3655692" y="6921290"/>
                </a:lnTo>
                <a:lnTo>
                  <a:pt x="2564306" y="5829905"/>
                </a:lnTo>
                <a:close/>
                <a:moveTo>
                  <a:pt x="1534512" y="3527074"/>
                </a:moveTo>
                <a:lnTo>
                  <a:pt x="2988458" y="4981020"/>
                </a:lnTo>
                <a:lnTo>
                  <a:pt x="1534512" y="6434965"/>
                </a:lnTo>
                <a:lnTo>
                  <a:pt x="80567" y="4981020"/>
                </a:lnTo>
                <a:close/>
                <a:moveTo>
                  <a:pt x="5247041" y="3164201"/>
                </a:moveTo>
                <a:lnTo>
                  <a:pt x="5973173" y="3890334"/>
                </a:lnTo>
                <a:lnTo>
                  <a:pt x="5973173" y="4491882"/>
                </a:lnTo>
                <a:lnTo>
                  <a:pt x="5247041" y="5218014"/>
                </a:lnTo>
                <a:lnTo>
                  <a:pt x="4220134" y="4191108"/>
                </a:lnTo>
                <a:close/>
                <a:moveTo>
                  <a:pt x="810887" y="2237939"/>
                </a:moveTo>
                <a:lnTo>
                  <a:pt x="1621773" y="3048825"/>
                </a:lnTo>
                <a:lnTo>
                  <a:pt x="810886" y="3859712"/>
                </a:lnTo>
                <a:lnTo>
                  <a:pt x="0" y="3048826"/>
                </a:lnTo>
                <a:close/>
                <a:moveTo>
                  <a:pt x="3190339" y="1888277"/>
                </a:moveTo>
                <a:lnTo>
                  <a:pt x="4644284" y="3342222"/>
                </a:lnTo>
                <a:lnTo>
                  <a:pt x="3190339" y="4796167"/>
                </a:lnTo>
                <a:lnTo>
                  <a:pt x="1736393" y="3342222"/>
                </a:lnTo>
                <a:close/>
                <a:moveTo>
                  <a:pt x="4846162" y="249479"/>
                </a:moveTo>
                <a:lnTo>
                  <a:pt x="5973172" y="1376490"/>
                </a:lnTo>
                <a:lnTo>
                  <a:pt x="5973172" y="2030360"/>
                </a:lnTo>
                <a:lnTo>
                  <a:pt x="4846162" y="3157370"/>
                </a:lnTo>
                <a:lnTo>
                  <a:pt x="3392216" y="1703425"/>
                </a:lnTo>
                <a:close/>
                <a:moveTo>
                  <a:pt x="1136986" y="0"/>
                </a:moveTo>
                <a:lnTo>
                  <a:pt x="2538604" y="0"/>
                </a:lnTo>
                <a:lnTo>
                  <a:pt x="3608400" y="1069797"/>
                </a:lnTo>
                <a:lnTo>
                  <a:pt x="1837795" y="2840403"/>
                </a:lnTo>
                <a:lnTo>
                  <a:pt x="67189" y="10697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312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F205E5-9166-4094-941B-B5675203F3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0338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9735D5-9667-428D-92BB-91BBDE2BA8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4964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044D373-1DE9-448D-83B8-28F6A1B16C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29591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7970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2DB3C0-D4D5-4E82-A573-33F0403DFC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061951"/>
          </a:xfrm>
          <a:custGeom>
            <a:avLst/>
            <a:gdLst>
              <a:gd name="connsiteX0" fmla="*/ 0 w 12192000"/>
              <a:gd name="connsiteY0" fmla="*/ 0 h 3061951"/>
              <a:gd name="connsiteX1" fmla="*/ 12192000 w 12192000"/>
              <a:gd name="connsiteY1" fmla="*/ 0 h 3061951"/>
              <a:gd name="connsiteX2" fmla="*/ 12192000 w 12192000"/>
              <a:gd name="connsiteY2" fmla="*/ 3061951 h 3061951"/>
              <a:gd name="connsiteX3" fmla="*/ 0 w 12192000"/>
              <a:gd name="connsiteY3" fmla="*/ 3061951 h 30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61951">
                <a:moveTo>
                  <a:pt x="0" y="0"/>
                </a:moveTo>
                <a:lnTo>
                  <a:pt x="12192000" y="0"/>
                </a:lnTo>
                <a:lnTo>
                  <a:pt x="12192000" y="3061951"/>
                </a:lnTo>
                <a:lnTo>
                  <a:pt x="0" y="3061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41553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0FF8CF-BFC5-4434-948C-EFC834DEC8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45588" cy="6858000"/>
          </a:xfrm>
          <a:custGeom>
            <a:avLst/>
            <a:gdLst>
              <a:gd name="connsiteX0" fmla="*/ 0 w 8645588"/>
              <a:gd name="connsiteY0" fmla="*/ 0 h 6858000"/>
              <a:gd name="connsiteX1" fmla="*/ 8645588 w 8645588"/>
              <a:gd name="connsiteY1" fmla="*/ 0 h 6858000"/>
              <a:gd name="connsiteX2" fmla="*/ 8645588 w 8645588"/>
              <a:gd name="connsiteY2" fmla="*/ 6858000 h 6858000"/>
              <a:gd name="connsiteX3" fmla="*/ 0 w 8645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5588" h="6858000">
                <a:moveTo>
                  <a:pt x="0" y="0"/>
                </a:moveTo>
                <a:lnTo>
                  <a:pt x="8645588" y="0"/>
                </a:lnTo>
                <a:lnTo>
                  <a:pt x="86455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57671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9B64B3-82DB-47A1-9A23-2BB95319EA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22755" y="0"/>
            <a:ext cx="8084595" cy="6858000"/>
          </a:xfrm>
          <a:custGeom>
            <a:avLst/>
            <a:gdLst>
              <a:gd name="connsiteX0" fmla="*/ 0 w 8084595"/>
              <a:gd name="connsiteY0" fmla="*/ 0 h 6858000"/>
              <a:gd name="connsiteX1" fmla="*/ 8084595 w 8084595"/>
              <a:gd name="connsiteY1" fmla="*/ 0 h 6858000"/>
              <a:gd name="connsiteX2" fmla="*/ 8084595 w 8084595"/>
              <a:gd name="connsiteY2" fmla="*/ 6858000 h 6858000"/>
              <a:gd name="connsiteX3" fmla="*/ 0 w 808459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4595" h="6858000">
                <a:moveTo>
                  <a:pt x="0" y="0"/>
                </a:moveTo>
                <a:lnTo>
                  <a:pt x="8084595" y="0"/>
                </a:lnTo>
                <a:lnTo>
                  <a:pt x="808459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97675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841A85D-6631-45BF-8DD3-E9F5301F62E9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0" y="3429001"/>
            <a:ext cx="12192000" cy="3028951"/>
          </a:xfrm>
          <a:custGeom>
            <a:avLst/>
            <a:gdLst>
              <a:gd name="connsiteX0" fmla="*/ 0 w 12192000"/>
              <a:gd name="connsiteY0" fmla="*/ 0 h 3028951"/>
              <a:gd name="connsiteX1" fmla="*/ 12192000 w 12192000"/>
              <a:gd name="connsiteY1" fmla="*/ 0 h 3028951"/>
              <a:gd name="connsiteX2" fmla="*/ 12192000 w 12192000"/>
              <a:gd name="connsiteY2" fmla="*/ 3028951 h 3028951"/>
              <a:gd name="connsiteX3" fmla="*/ 0 w 12192000"/>
              <a:gd name="connsiteY3" fmla="*/ 3028951 h 302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28951">
                <a:moveTo>
                  <a:pt x="0" y="0"/>
                </a:moveTo>
                <a:lnTo>
                  <a:pt x="12192000" y="0"/>
                </a:lnTo>
                <a:lnTo>
                  <a:pt x="12192000" y="3028951"/>
                </a:lnTo>
                <a:lnTo>
                  <a:pt x="0" y="3028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FB72E1-E262-4183-9CCE-11EA9C93B7B3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904474" y="1491617"/>
            <a:ext cx="5191527" cy="3874765"/>
          </a:xfrm>
          <a:custGeom>
            <a:avLst/>
            <a:gdLst>
              <a:gd name="connsiteX0" fmla="*/ 515998 w 5191527"/>
              <a:gd name="connsiteY0" fmla="*/ 514385 h 3874765"/>
              <a:gd name="connsiteX1" fmla="*/ 4675529 w 5191527"/>
              <a:gd name="connsiteY1" fmla="*/ 514385 h 3874765"/>
              <a:gd name="connsiteX2" fmla="*/ 4675529 w 5191527"/>
              <a:gd name="connsiteY2" fmla="*/ 3360380 h 3874765"/>
              <a:gd name="connsiteX3" fmla="*/ 515998 w 5191527"/>
              <a:gd name="connsiteY3" fmla="*/ 3360380 h 3874765"/>
              <a:gd name="connsiteX4" fmla="*/ 293242 w 5191527"/>
              <a:gd name="connsiteY4" fmla="*/ 293242 h 3874765"/>
              <a:gd name="connsiteX5" fmla="*/ 293242 w 5191527"/>
              <a:gd name="connsiteY5" fmla="*/ 3581523 h 3874765"/>
              <a:gd name="connsiteX6" fmla="*/ 4898285 w 5191527"/>
              <a:gd name="connsiteY6" fmla="*/ 3581523 h 3874765"/>
              <a:gd name="connsiteX7" fmla="*/ 4898285 w 5191527"/>
              <a:gd name="connsiteY7" fmla="*/ 293242 h 3874765"/>
              <a:gd name="connsiteX8" fmla="*/ 0 w 5191527"/>
              <a:gd name="connsiteY8" fmla="*/ 0 h 3874765"/>
              <a:gd name="connsiteX9" fmla="*/ 5191527 w 5191527"/>
              <a:gd name="connsiteY9" fmla="*/ 0 h 3874765"/>
              <a:gd name="connsiteX10" fmla="*/ 5191527 w 5191527"/>
              <a:gd name="connsiteY10" fmla="*/ 3874765 h 3874765"/>
              <a:gd name="connsiteX11" fmla="*/ 0 w 5191527"/>
              <a:gd name="connsiteY11" fmla="*/ 3874765 h 38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91527" h="3874765">
                <a:moveTo>
                  <a:pt x="515998" y="514385"/>
                </a:moveTo>
                <a:lnTo>
                  <a:pt x="4675529" y="514385"/>
                </a:lnTo>
                <a:lnTo>
                  <a:pt x="4675529" y="3360380"/>
                </a:lnTo>
                <a:lnTo>
                  <a:pt x="515998" y="3360380"/>
                </a:lnTo>
                <a:close/>
                <a:moveTo>
                  <a:pt x="293242" y="293242"/>
                </a:moveTo>
                <a:lnTo>
                  <a:pt x="293242" y="3581523"/>
                </a:lnTo>
                <a:lnTo>
                  <a:pt x="4898285" y="3581523"/>
                </a:lnTo>
                <a:lnTo>
                  <a:pt x="4898285" y="293242"/>
                </a:lnTo>
                <a:close/>
                <a:moveTo>
                  <a:pt x="0" y="0"/>
                </a:moveTo>
                <a:lnTo>
                  <a:pt x="5191527" y="0"/>
                </a:lnTo>
                <a:lnTo>
                  <a:pt x="5191527" y="3874765"/>
                </a:lnTo>
                <a:lnTo>
                  <a:pt x="0" y="38747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29624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B93B1B-D5E6-4BCA-8600-4E0A903DAF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2854" y="1348739"/>
            <a:ext cx="4559146" cy="3353889"/>
          </a:xfrm>
          <a:custGeom>
            <a:avLst/>
            <a:gdLst>
              <a:gd name="connsiteX0" fmla="*/ 0 w 4559146"/>
              <a:gd name="connsiteY0" fmla="*/ 0 h 3353889"/>
              <a:gd name="connsiteX1" fmla="*/ 4559146 w 4559146"/>
              <a:gd name="connsiteY1" fmla="*/ 0 h 3353889"/>
              <a:gd name="connsiteX2" fmla="*/ 4559146 w 4559146"/>
              <a:gd name="connsiteY2" fmla="*/ 3353889 h 3353889"/>
              <a:gd name="connsiteX3" fmla="*/ 0 w 4559146"/>
              <a:gd name="connsiteY3" fmla="*/ 3353889 h 3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146" h="3353889">
                <a:moveTo>
                  <a:pt x="0" y="0"/>
                </a:moveTo>
                <a:lnTo>
                  <a:pt x="4559146" y="0"/>
                </a:lnTo>
                <a:lnTo>
                  <a:pt x="4559146" y="3353889"/>
                </a:lnTo>
                <a:lnTo>
                  <a:pt x="0" y="33538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25440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2E71C0-3827-4DF2-912F-AC93096B09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4069" y="842962"/>
            <a:ext cx="2612428" cy="5399542"/>
          </a:xfrm>
          <a:custGeom>
            <a:avLst/>
            <a:gdLst>
              <a:gd name="connsiteX0" fmla="*/ 435405 w 2612428"/>
              <a:gd name="connsiteY0" fmla="*/ 0 h 5399542"/>
              <a:gd name="connsiteX1" fmla="*/ 2177023 w 2612428"/>
              <a:gd name="connsiteY1" fmla="*/ 0 h 5399542"/>
              <a:gd name="connsiteX2" fmla="*/ 2612428 w 2612428"/>
              <a:gd name="connsiteY2" fmla="*/ 435405 h 5399542"/>
              <a:gd name="connsiteX3" fmla="*/ 2612428 w 2612428"/>
              <a:gd name="connsiteY3" fmla="*/ 4964137 h 5399542"/>
              <a:gd name="connsiteX4" fmla="*/ 2177023 w 2612428"/>
              <a:gd name="connsiteY4" fmla="*/ 5399542 h 5399542"/>
              <a:gd name="connsiteX5" fmla="*/ 435405 w 2612428"/>
              <a:gd name="connsiteY5" fmla="*/ 5399542 h 5399542"/>
              <a:gd name="connsiteX6" fmla="*/ 0 w 2612428"/>
              <a:gd name="connsiteY6" fmla="*/ 4964137 h 5399542"/>
              <a:gd name="connsiteX7" fmla="*/ 0 w 2612428"/>
              <a:gd name="connsiteY7" fmla="*/ 435405 h 5399542"/>
              <a:gd name="connsiteX8" fmla="*/ 435405 w 2612428"/>
              <a:gd name="connsiteY8" fmla="*/ 0 h 539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428" h="5399542">
                <a:moveTo>
                  <a:pt x="435405" y="0"/>
                </a:moveTo>
                <a:lnTo>
                  <a:pt x="2177023" y="0"/>
                </a:lnTo>
                <a:cubicBezTo>
                  <a:pt x="2417491" y="0"/>
                  <a:pt x="2612428" y="194937"/>
                  <a:pt x="2612428" y="435405"/>
                </a:cubicBezTo>
                <a:lnTo>
                  <a:pt x="2612428" y="4964137"/>
                </a:lnTo>
                <a:cubicBezTo>
                  <a:pt x="2612428" y="5204605"/>
                  <a:pt x="2417491" y="5399542"/>
                  <a:pt x="2177023" y="5399542"/>
                </a:cubicBezTo>
                <a:lnTo>
                  <a:pt x="435405" y="5399542"/>
                </a:lnTo>
                <a:cubicBezTo>
                  <a:pt x="194937" y="5399542"/>
                  <a:pt x="0" y="5204605"/>
                  <a:pt x="0" y="4964137"/>
                </a:cubicBezTo>
                <a:lnTo>
                  <a:pt x="0" y="435405"/>
                </a:lnTo>
                <a:cubicBezTo>
                  <a:pt x="0" y="194937"/>
                  <a:pt x="194937" y="0"/>
                  <a:pt x="435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0910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A6D595-D484-4727-AA0C-4BD41DA1E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7975" y="0"/>
            <a:ext cx="2771775" cy="6858000"/>
          </a:xfrm>
          <a:custGeom>
            <a:avLst/>
            <a:gdLst>
              <a:gd name="connsiteX0" fmla="*/ 0 w 2771775"/>
              <a:gd name="connsiteY0" fmla="*/ 0 h 6858000"/>
              <a:gd name="connsiteX1" fmla="*/ 2771775 w 2771775"/>
              <a:gd name="connsiteY1" fmla="*/ 0 h 6858000"/>
              <a:gd name="connsiteX2" fmla="*/ 2771775 w 2771775"/>
              <a:gd name="connsiteY2" fmla="*/ 6858000 h 6858000"/>
              <a:gd name="connsiteX3" fmla="*/ 0 w 27717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775" h="6858000">
                <a:moveTo>
                  <a:pt x="0" y="0"/>
                </a:moveTo>
                <a:lnTo>
                  <a:pt x="2771775" y="0"/>
                </a:lnTo>
                <a:lnTo>
                  <a:pt x="27717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5681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30B4E1-AA5E-488D-A522-37EFDCE55E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8104" y="2372141"/>
            <a:ext cx="5512904" cy="3326295"/>
          </a:xfrm>
          <a:custGeom>
            <a:avLst/>
            <a:gdLst>
              <a:gd name="connsiteX0" fmla="*/ 2955234 w 5512904"/>
              <a:gd name="connsiteY0" fmla="*/ 0 h 3326295"/>
              <a:gd name="connsiteX1" fmla="*/ 5512904 w 5512904"/>
              <a:gd name="connsiteY1" fmla="*/ 450573 h 3326295"/>
              <a:gd name="connsiteX2" fmla="*/ 2358887 w 5512904"/>
              <a:gd name="connsiteY2" fmla="*/ 3326295 h 3326295"/>
              <a:gd name="connsiteX3" fmla="*/ 0 w 5512904"/>
              <a:gd name="connsiteY3" fmla="*/ 2226364 h 33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2904" h="3326295">
                <a:moveTo>
                  <a:pt x="2955234" y="0"/>
                </a:moveTo>
                <a:lnTo>
                  <a:pt x="5512904" y="450573"/>
                </a:lnTo>
                <a:lnTo>
                  <a:pt x="2358887" y="3326295"/>
                </a:lnTo>
                <a:lnTo>
                  <a:pt x="0" y="22263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60834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F51979-4CAA-4E85-9D72-E88A4BF580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09882" cy="6858000"/>
          </a:xfrm>
          <a:custGeom>
            <a:avLst/>
            <a:gdLst>
              <a:gd name="connsiteX0" fmla="*/ 0 w 5009882"/>
              <a:gd name="connsiteY0" fmla="*/ 0 h 6858000"/>
              <a:gd name="connsiteX1" fmla="*/ 5009882 w 5009882"/>
              <a:gd name="connsiteY1" fmla="*/ 0 h 6858000"/>
              <a:gd name="connsiteX2" fmla="*/ 5009882 w 5009882"/>
              <a:gd name="connsiteY2" fmla="*/ 6858000 h 6858000"/>
              <a:gd name="connsiteX3" fmla="*/ 0 w 50098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882" h="6858000">
                <a:moveTo>
                  <a:pt x="0" y="0"/>
                </a:moveTo>
                <a:lnTo>
                  <a:pt x="5009882" y="0"/>
                </a:lnTo>
                <a:lnTo>
                  <a:pt x="500988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08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A33449-9ACC-47A9-82B4-EBC99F3334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789" y="-1"/>
            <a:ext cx="6071884" cy="5115656"/>
          </a:xfrm>
          <a:custGeom>
            <a:avLst/>
            <a:gdLst>
              <a:gd name="connsiteX0" fmla="*/ 1468041 w 6071884"/>
              <a:gd name="connsiteY0" fmla="*/ 3158167 h 5115656"/>
              <a:gd name="connsiteX1" fmla="*/ 2434475 w 6071884"/>
              <a:gd name="connsiteY1" fmla="*/ 4124602 h 5115656"/>
              <a:gd name="connsiteX2" fmla="*/ 1468041 w 6071884"/>
              <a:gd name="connsiteY2" fmla="*/ 5091036 h 5115656"/>
              <a:gd name="connsiteX3" fmla="*/ 501605 w 6071884"/>
              <a:gd name="connsiteY3" fmla="*/ 4124602 h 5115656"/>
              <a:gd name="connsiteX4" fmla="*/ 3809228 w 6071884"/>
              <a:gd name="connsiteY4" fmla="*/ 2379004 h 5115656"/>
              <a:gd name="connsiteX5" fmla="*/ 5177554 w 6071884"/>
              <a:gd name="connsiteY5" fmla="*/ 3747330 h 5115656"/>
              <a:gd name="connsiteX6" fmla="*/ 3809228 w 6071884"/>
              <a:gd name="connsiteY6" fmla="*/ 5115656 h 5115656"/>
              <a:gd name="connsiteX7" fmla="*/ 2440902 w 6071884"/>
              <a:gd name="connsiteY7" fmla="*/ 3747330 h 5115656"/>
              <a:gd name="connsiteX8" fmla="*/ 0 w 6071884"/>
              <a:gd name="connsiteY8" fmla="*/ 1674102 h 5115656"/>
              <a:gd name="connsiteX9" fmla="*/ 1294071 w 6071884"/>
              <a:gd name="connsiteY9" fmla="*/ 2968173 h 5115656"/>
              <a:gd name="connsiteX10" fmla="*/ 0 w 6071884"/>
              <a:gd name="connsiteY10" fmla="*/ 4262244 h 5115656"/>
              <a:gd name="connsiteX11" fmla="*/ 2266937 w 6071884"/>
              <a:gd name="connsiteY11" fmla="*/ 820688 h 5115656"/>
              <a:gd name="connsiteX12" fmla="*/ 3635262 w 6071884"/>
              <a:gd name="connsiteY12" fmla="*/ 2189014 h 5115656"/>
              <a:gd name="connsiteX13" fmla="*/ 2266937 w 6071884"/>
              <a:gd name="connsiteY13" fmla="*/ 3557339 h 5115656"/>
              <a:gd name="connsiteX14" fmla="*/ 898611 w 6071884"/>
              <a:gd name="connsiteY14" fmla="*/ 2189014 h 5115656"/>
              <a:gd name="connsiteX15" fmla="*/ 3655322 w 6071884"/>
              <a:gd name="connsiteY15" fmla="*/ 1 h 5115656"/>
              <a:gd name="connsiteX16" fmla="*/ 5155767 w 6071884"/>
              <a:gd name="connsiteY16" fmla="*/ 1 h 5115656"/>
              <a:gd name="connsiteX17" fmla="*/ 6071884 w 6071884"/>
              <a:gd name="connsiteY17" fmla="*/ 916118 h 5115656"/>
              <a:gd name="connsiteX18" fmla="*/ 4405544 w 6071884"/>
              <a:gd name="connsiteY18" fmla="*/ 2582458 h 5115656"/>
              <a:gd name="connsiteX19" fmla="*/ 2739205 w 6071884"/>
              <a:gd name="connsiteY19" fmla="*/ 916118 h 5115656"/>
              <a:gd name="connsiteX20" fmla="*/ 1830238 w 6071884"/>
              <a:gd name="connsiteY20" fmla="*/ 1 h 5115656"/>
              <a:gd name="connsiteX21" fmla="*/ 3255872 w 6071884"/>
              <a:gd name="connsiteY21" fmla="*/ 1 h 5115656"/>
              <a:gd name="connsiteX22" fmla="*/ 2543055 w 6071884"/>
              <a:gd name="connsiteY22" fmla="*/ 712818 h 5115656"/>
              <a:gd name="connsiteX23" fmla="*/ 0 w 6071884"/>
              <a:gd name="connsiteY23" fmla="*/ 0 h 5115656"/>
              <a:gd name="connsiteX24" fmla="*/ 1462275 w 6071884"/>
              <a:gd name="connsiteY24" fmla="*/ 0 h 5115656"/>
              <a:gd name="connsiteX25" fmla="*/ 2092968 w 6071884"/>
              <a:gd name="connsiteY25" fmla="*/ 630695 h 5115656"/>
              <a:gd name="connsiteX26" fmla="*/ 724644 w 6071884"/>
              <a:gd name="connsiteY26" fmla="*/ 1999021 h 5115656"/>
              <a:gd name="connsiteX27" fmla="*/ 0 w 6071884"/>
              <a:gd name="connsiteY27" fmla="*/ 1274378 h 511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1884" h="5115656">
                <a:moveTo>
                  <a:pt x="1468041" y="3158167"/>
                </a:moveTo>
                <a:lnTo>
                  <a:pt x="2434475" y="4124602"/>
                </a:lnTo>
                <a:lnTo>
                  <a:pt x="1468041" y="5091036"/>
                </a:lnTo>
                <a:lnTo>
                  <a:pt x="501605" y="4124602"/>
                </a:lnTo>
                <a:close/>
                <a:moveTo>
                  <a:pt x="3809228" y="2379004"/>
                </a:moveTo>
                <a:lnTo>
                  <a:pt x="5177554" y="3747330"/>
                </a:lnTo>
                <a:lnTo>
                  <a:pt x="3809228" y="5115656"/>
                </a:lnTo>
                <a:lnTo>
                  <a:pt x="2440902" y="3747330"/>
                </a:lnTo>
                <a:close/>
                <a:moveTo>
                  <a:pt x="0" y="1674102"/>
                </a:moveTo>
                <a:lnTo>
                  <a:pt x="1294071" y="2968173"/>
                </a:lnTo>
                <a:lnTo>
                  <a:pt x="0" y="4262244"/>
                </a:lnTo>
                <a:close/>
                <a:moveTo>
                  <a:pt x="2266937" y="820688"/>
                </a:moveTo>
                <a:lnTo>
                  <a:pt x="3635262" y="2189014"/>
                </a:lnTo>
                <a:lnTo>
                  <a:pt x="2266937" y="3557339"/>
                </a:lnTo>
                <a:lnTo>
                  <a:pt x="898611" y="2189014"/>
                </a:lnTo>
                <a:close/>
                <a:moveTo>
                  <a:pt x="3655322" y="1"/>
                </a:moveTo>
                <a:lnTo>
                  <a:pt x="5155767" y="1"/>
                </a:lnTo>
                <a:lnTo>
                  <a:pt x="6071884" y="916118"/>
                </a:lnTo>
                <a:lnTo>
                  <a:pt x="4405544" y="2582458"/>
                </a:lnTo>
                <a:lnTo>
                  <a:pt x="2739205" y="916118"/>
                </a:lnTo>
                <a:close/>
                <a:moveTo>
                  <a:pt x="1830238" y="1"/>
                </a:moveTo>
                <a:lnTo>
                  <a:pt x="3255872" y="1"/>
                </a:lnTo>
                <a:lnTo>
                  <a:pt x="2543055" y="712818"/>
                </a:lnTo>
                <a:close/>
                <a:moveTo>
                  <a:pt x="0" y="0"/>
                </a:moveTo>
                <a:lnTo>
                  <a:pt x="1462275" y="0"/>
                </a:lnTo>
                <a:lnTo>
                  <a:pt x="2092968" y="630695"/>
                </a:lnTo>
                <a:lnTo>
                  <a:pt x="724644" y="1999021"/>
                </a:lnTo>
                <a:lnTo>
                  <a:pt x="0" y="12743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8303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1980F2E-5270-4638-B1E0-E6EC2F838C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9053" y="1463410"/>
            <a:ext cx="3649828" cy="3179717"/>
          </a:xfrm>
          <a:custGeom>
            <a:avLst/>
            <a:gdLst>
              <a:gd name="connsiteX0" fmla="*/ 601858 w 3649828"/>
              <a:gd name="connsiteY0" fmla="*/ 0 h 3179717"/>
              <a:gd name="connsiteX1" fmla="*/ 3649828 w 3649828"/>
              <a:gd name="connsiteY1" fmla="*/ 914344 h 3179717"/>
              <a:gd name="connsiteX2" fmla="*/ 2956347 w 3649828"/>
              <a:gd name="connsiteY2" fmla="*/ 3179717 h 3179717"/>
              <a:gd name="connsiteX3" fmla="*/ 0 w 3649828"/>
              <a:gd name="connsiteY3" fmla="*/ 2082392 h 3179717"/>
              <a:gd name="connsiteX4" fmla="*/ 601858 w 3649828"/>
              <a:gd name="connsiteY4" fmla="*/ 0 h 31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9828" h="3179717">
                <a:moveTo>
                  <a:pt x="601858" y="0"/>
                </a:moveTo>
                <a:lnTo>
                  <a:pt x="3649828" y="914344"/>
                </a:lnTo>
                <a:lnTo>
                  <a:pt x="2956347" y="3179717"/>
                </a:lnTo>
                <a:lnTo>
                  <a:pt x="0" y="2082392"/>
                </a:lnTo>
                <a:cubicBezTo>
                  <a:pt x="385969" y="687302"/>
                  <a:pt x="375819" y="884596"/>
                  <a:pt x="6018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51739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F8AF23-0941-472D-90AD-8F748D0544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20800"/>
            <a:ext cx="5308600" cy="3352801"/>
          </a:xfrm>
          <a:custGeom>
            <a:avLst/>
            <a:gdLst>
              <a:gd name="connsiteX0" fmla="*/ 0 w 5308600"/>
              <a:gd name="connsiteY0" fmla="*/ 0 h 3352801"/>
              <a:gd name="connsiteX1" fmla="*/ 5308600 w 5308600"/>
              <a:gd name="connsiteY1" fmla="*/ 0 h 3352801"/>
              <a:gd name="connsiteX2" fmla="*/ 5308600 w 5308600"/>
              <a:gd name="connsiteY2" fmla="*/ 3352801 h 3352801"/>
              <a:gd name="connsiteX3" fmla="*/ 0 w 5308600"/>
              <a:gd name="connsiteY3" fmla="*/ 3352801 h 335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600" h="3352801">
                <a:moveTo>
                  <a:pt x="0" y="0"/>
                </a:moveTo>
                <a:lnTo>
                  <a:pt x="5308600" y="0"/>
                </a:lnTo>
                <a:lnTo>
                  <a:pt x="5308600" y="3352801"/>
                </a:lnTo>
                <a:lnTo>
                  <a:pt x="0" y="33528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60544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DF0E46-A78A-4850-8984-9DFDB3F595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98862" y="2335214"/>
            <a:ext cx="4972050" cy="3373439"/>
          </a:xfrm>
          <a:custGeom>
            <a:avLst/>
            <a:gdLst>
              <a:gd name="connsiteX0" fmla="*/ 26987 w 4972050"/>
              <a:gd name="connsiteY0" fmla="*/ 2744789 h 3373439"/>
              <a:gd name="connsiteX1" fmla="*/ 2425700 w 4972050"/>
              <a:gd name="connsiteY1" fmla="*/ 2744789 h 3373439"/>
              <a:gd name="connsiteX2" fmla="*/ 2425700 w 4972050"/>
              <a:gd name="connsiteY2" fmla="*/ 3373439 h 3373439"/>
              <a:gd name="connsiteX3" fmla="*/ 26987 w 4972050"/>
              <a:gd name="connsiteY3" fmla="*/ 3373439 h 3373439"/>
              <a:gd name="connsiteX4" fmla="*/ 2563813 w 4972050"/>
              <a:gd name="connsiteY4" fmla="*/ 1573212 h 3373439"/>
              <a:gd name="connsiteX5" fmla="*/ 4962526 w 4972050"/>
              <a:gd name="connsiteY5" fmla="*/ 1573212 h 3373439"/>
              <a:gd name="connsiteX6" fmla="*/ 4962526 w 4972050"/>
              <a:gd name="connsiteY6" fmla="*/ 3373437 h 3373439"/>
              <a:gd name="connsiteX7" fmla="*/ 2563813 w 4972050"/>
              <a:gd name="connsiteY7" fmla="*/ 3373437 h 3373439"/>
              <a:gd name="connsiteX8" fmla="*/ 0 w 4972050"/>
              <a:gd name="connsiteY8" fmla="*/ 1565275 h 3373439"/>
              <a:gd name="connsiteX9" fmla="*/ 2398713 w 4972050"/>
              <a:gd name="connsiteY9" fmla="*/ 1565275 h 3373439"/>
              <a:gd name="connsiteX10" fmla="*/ 2398713 w 4972050"/>
              <a:gd name="connsiteY10" fmla="*/ 2584450 h 3373439"/>
              <a:gd name="connsiteX11" fmla="*/ 0 w 4972050"/>
              <a:gd name="connsiteY11" fmla="*/ 2584450 h 3373439"/>
              <a:gd name="connsiteX12" fmla="*/ 0 w 4972050"/>
              <a:gd name="connsiteY12" fmla="*/ 395287 h 3373439"/>
              <a:gd name="connsiteX13" fmla="*/ 4972050 w 4972050"/>
              <a:gd name="connsiteY13" fmla="*/ 395287 h 3373439"/>
              <a:gd name="connsiteX14" fmla="*/ 4972050 w 4972050"/>
              <a:gd name="connsiteY14" fmla="*/ 1379538 h 3373439"/>
              <a:gd name="connsiteX15" fmla="*/ 0 w 4972050"/>
              <a:gd name="connsiteY15" fmla="*/ 1379538 h 3373439"/>
              <a:gd name="connsiteX16" fmla="*/ 1476375 w 4972050"/>
              <a:gd name="connsiteY16" fmla="*/ 0 h 3373439"/>
              <a:gd name="connsiteX17" fmla="*/ 4972050 w 4972050"/>
              <a:gd name="connsiteY17" fmla="*/ 0 h 3373439"/>
              <a:gd name="connsiteX18" fmla="*/ 4972050 w 4972050"/>
              <a:gd name="connsiteY18" fmla="*/ 252413 h 3373439"/>
              <a:gd name="connsiteX19" fmla="*/ 1476375 w 4972050"/>
              <a:gd name="connsiteY19" fmla="*/ 252413 h 3373439"/>
              <a:gd name="connsiteX20" fmla="*/ 0 w 4972050"/>
              <a:gd name="connsiteY20" fmla="*/ 0 h 3373439"/>
              <a:gd name="connsiteX21" fmla="*/ 1357313 w 4972050"/>
              <a:gd name="connsiteY21" fmla="*/ 0 h 3373439"/>
              <a:gd name="connsiteX22" fmla="*/ 1357313 w 4972050"/>
              <a:gd name="connsiteY22" fmla="*/ 252413 h 3373439"/>
              <a:gd name="connsiteX23" fmla="*/ 0 w 4972050"/>
              <a:gd name="connsiteY23" fmla="*/ 252413 h 337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72050" h="3373439">
                <a:moveTo>
                  <a:pt x="26987" y="2744789"/>
                </a:moveTo>
                <a:lnTo>
                  <a:pt x="2425700" y="2744789"/>
                </a:lnTo>
                <a:lnTo>
                  <a:pt x="2425700" y="3373439"/>
                </a:lnTo>
                <a:lnTo>
                  <a:pt x="26987" y="3373439"/>
                </a:lnTo>
                <a:close/>
                <a:moveTo>
                  <a:pt x="2563813" y="1573212"/>
                </a:moveTo>
                <a:lnTo>
                  <a:pt x="4962526" y="1573212"/>
                </a:lnTo>
                <a:lnTo>
                  <a:pt x="4962526" y="3373437"/>
                </a:lnTo>
                <a:lnTo>
                  <a:pt x="2563813" y="3373437"/>
                </a:lnTo>
                <a:close/>
                <a:moveTo>
                  <a:pt x="0" y="1565275"/>
                </a:moveTo>
                <a:lnTo>
                  <a:pt x="2398713" y="1565275"/>
                </a:lnTo>
                <a:lnTo>
                  <a:pt x="2398713" y="2584450"/>
                </a:lnTo>
                <a:lnTo>
                  <a:pt x="0" y="2584450"/>
                </a:lnTo>
                <a:close/>
                <a:moveTo>
                  <a:pt x="0" y="395287"/>
                </a:moveTo>
                <a:lnTo>
                  <a:pt x="4972050" y="395287"/>
                </a:lnTo>
                <a:lnTo>
                  <a:pt x="4972050" y="1379538"/>
                </a:lnTo>
                <a:lnTo>
                  <a:pt x="0" y="1379538"/>
                </a:lnTo>
                <a:close/>
                <a:moveTo>
                  <a:pt x="1476375" y="0"/>
                </a:moveTo>
                <a:lnTo>
                  <a:pt x="4972050" y="0"/>
                </a:lnTo>
                <a:lnTo>
                  <a:pt x="4972050" y="252413"/>
                </a:lnTo>
                <a:lnTo>
                  <a:pt x="1476375" y="252413"/>
                </a:lnTo>
                <a:close/>
                <a:moveTo>
                  <a:pt x="0" y="0"/>
                </a:moveTo>
                <a:lnTo>
                  <a:pt x="1357313" y="0"/>
                </a:lnTo>
                <a:lnTo>
                  <a:pt x="1357313" y="252413"/>
                </a:lnTo>
                <a:lnTo>
                  <a:pt x="0" y="252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78824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B818E9-7FB8-460A-873C-0CB2D83B1F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57544" y="957943"/>
            <a:ext cx="4154741" cy="2274354"/>
          </a:xfrm>
          <a:custGeom>
            <a:avLst/>
            <a:gdLst>
              <a:gd name="connsiteX0" fmla="*/ 0 w 4154741"/>
              <a:gd name="connsiteY0" fmla="*/ 0 h 2274354"/>
              <a:gd name="connsiteX1" fmla="*/ 4154741 w 4154741"/>
              <a:gd name="connsiteY1" fmla="*/ 0 h 2274354"/>
              <a:gd name="connsiteX2" fmla="*/ 4154741 w 4154741"/>
              <a:gd name="connsiteY2" fmla="*/ 2274354 h 2274354"/>
              <a:gd name="connsiteX3" fmla="*/ 0 w 4154741"/>
              <a:gd name="connsiteY3" fmla="*/ 2274354 h 227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4741" h="2274354">
                <a:moveTo>
                  <a:pt x="0" y="0"/>
                </a:moveTo>
                <a:lnTo>
                  <a:pt x="4154741" y="0"/>
                </a:lnTo>
                <a:lnTo>
                  <a:pt x="4154741" y="2274354"/>
                </a:lnTo>
                <a:lnTo>
                  <a:pt x="0" y="22743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8867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6DE1CC5-C9A7-4EF5-B14C-1F8967C0E6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2515" y="3846286"/>
            <a:ext cx="5500915" cy="2525486"/>
          </a:xfrm>
          <a:custGeom>
            <a:avLst/>
            <a:gdLst>
              <a:gd name="connsiteX0" fmla="*/ 0 w 5500915"/>
              <a:gd name="connsiteY0" fmla="*/ 0 h 2525486"/>
              <a:gd name="connsiteX1" fmla="*/ 5500915 w 5500915"/>
              <a:gd name="connsiteY1" fmla="*/ 0 h 2525486"/>
              <a:gd name="connsiteX2" fmla="*/ 5500915 w 5500915"/>
              <a:gd name="connsiteY2" fmla="*/ 2525486 h 2525486"/>
              <a:gd name="connsiteX3" fmla="*/ 0 w 5500915"/>
              <a:gd name="connsiteY3" fmla="*/ 2525486 h 25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0915" h="2525486">
                <a:moveTo>
                  <a:pt x="0" y="0"/>
                </a:moveTo>
                <a:lnTo>
                  <a:pt x="5500915" y="0"/>
                </a:lnTo>
                <a:lnTo>
                  <a:pt x="5500915" y="2525486"/>
                </a:lnTo>
                <a:lnTo>
                  <a:pt x="0" y="25254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FEC744C-1DEE-4E45-BC76-DD3008E534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7600" y="870856"/>
            <a:ext cx="1915886" cy="5500915"/>
          </a:xfrm>
          <a:custGeom>
            <a:avLst/>
            <a:gdLst>
              <a:gd name="connsiteX0" fmla="*/ 0 w 1915886"/>
              <a:gd name="connsiteY0" fmla="*/ 0 h 5500915"/>
              <a:gd name="connsiteX1" fmla="*/ 1915886 w 1915886"/>
              <a:gd name="connsiteY1" fmla="*/ 0 h 5500915"/>
              <a:gd name="connsiteX2" fmla="*/ 1915886 w 1915886"/>
              <a:gd name="connsiteY2" fmla="*/ 5500915 h 5500915"/>
              <a:gd name="connsiteX3" fmla="*/ 0 w 19158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5500915">
                <a:moveTo>
                  <a:pt x="0" y="0"/>
                </a:moveTo>
                <a:lnTo>
                  <a:pt x="1915886" y="0"/>
                </a:lnTo>
                <a:lnTo>
                  <a:pt x="19158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62B6326-F570-4BCD-A5AE-DACFAFF58D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87657" y="870856"/>
            <a:ext cx="1915886" cy="5500915"/>
          </a:xfrm>
          <a:custGeom>
            <a:avLst/>
            <a:gdLst>
              <a:gd name="connsiteX0" fmla="*/ 0 w 1915886"/>
              <a:gd name="connsiteY0" fmla="*/ 0 h 5500915"/>
              <a:gd name="connsiteX1" fmla="*/ 1915886 w 1915886"/>
              <a:gd name="connsiteY1" fmla="*/ 0 h 5500915"/>
              <a:gd name="connsiteX2" fmla="*/ 1915886 w 1915886"/>
              <a:gd name="connsiteY2" fmla="*/ 5500915 h 5500915"/>
              <a:gd name="connsiteX3" fmla="*/ 0 w 19158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5500915">
                <a:moveTo>
                  <a:pt x="0" y="0"/>
                </a:moveTo>
                <a:lnTo>
                  <a:pt x="1915886" y="0"/>
                </a:lnTo>
                <a:lnTo>
                  <a:pt x="19158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DC1209-9CB8-42E3-9F59-B6E386894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77714" y="870855"/>
            <a:ext cx="1814286" cy="5500915"/>
          </a:xfrm>
          <a:custGeom>
            <a:avLst/>
            <a:gdLst>
              <a:gd name="connsiteX0" fmla="*/ 0 w 1814286"/>
              <a:gd name="connsiteY0" fmla="*/ 0 h 5500915"/>
              <a:gd name="connsiteX1" fmla="*/ 1814286 w 1814286"/>
              <a:gd name="connsiteY1" fmla="*/ 0 h 5500915"/>
              <a:gd name="connsiteX2" fmla="*/ 1814286 w 1814286"/>
              <a:gd name="connsiteY2" fmla="*/ 5500915 h 5500915"/>
              <a:gd name="connsiteX3" fmla="*/ 0 w 18142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5500915">
                <a:moveTo>
                  <a:pt x="0" y="0"/>
                </a:moveTo>
                <a:lnTo>
                  <a:pt x="1814286" y="0"/>
                </a:lnTo>
                <a:lnTo>
                  <a:pt x="18142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9604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4C0B3D-8BD3-4DE6-9552-54BE75DE17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3453" y="870857"/>
            <a:ext cx="2075543" cy="5987143"/>
          </a:xfrm>
          <a:custGeom>
            <a:avLst/>
            <a:gdLst>
              <a:gd name="connsiteX0" fmla="*/ 0 w 2075543"/>
              <a:gd name="connsiteY0" fmla="*/ 0 h 5987143"/>
              <a:gd name="connsiteX1" fmla="*/ 2075543 w 2075543"/>
              <a:gd name="connsiteY1" fmla="*/ 0 h 5987143"/>
              <a:gd name="connsiteX2" fmla="*/ 2075543 w 2075543"/>
              <a:gd name="connsiteY2" fmla="*/ 5987143 h 5987143"/>
              <a:gd name="connsiteX3" fmla="*/ 0 w 2075543"/>
              <a:gd name="connsiteY3" fmla="*/ 5987143 h 598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5987143">
                <a:moveTo>
                  <a:pt x="0" y="0"/>
                </a:moveTo>
                <a:lnTo>
                  <a:pt x="2075543" y="0"/>
                </a:lnTo>
                <a:lnTo>
                  <a:pt x="2075543" y="5987143"/>
                </a:lnTo>
                <a:lnTo>
                  <a:pt x="0" y="5987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F1A0C7-752A-421F-950A-0132FE003D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3968" y="870857"/>
            <a:ext cx="2075543" cy="5987143"/>
          </a:xfrm>
          <a:custGeom>
            <a:avLst/>
            <a:gdLst>
              <a:gd name="connsiteX0" fmla="*/ 0 w 2075543"/>
              <a:gd name="connsiteY0" fmla="*/ 0 h 5987143"/>
              <a:gd name="connsiteX1" fmla="*/ 2075543 w 2075543"/>
              <a:gd name="connsiteY1" fmla="*/ 0 h 5987143"/>
              <a:gd name="connsiteX2" fmla="*/ 2075543 w 2075543"/>
              <a:gd name="connsiteY2" fmla="*/ 5987143 h 5987143"/>
              <a:gd name="connsiteX3" fmla="*/ 0 w 2075543"/>
              <a:gd name="connsiteY3" fmla="*/ 5987143 h 598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5987143">
                <a:moveTo>
                  <a:pt x="0" y="0"/>
                </a:moveTo>
                <a:lnTo>
                  <a:pt x="2075543" y="0"/>
                </a:lnTo>
                <a:lnTo>
                  <a:pt x="2075543" y="5987143"/>
                </a:lnTo>
                <a:lnTo>
                  <a:pt x="0" y="5987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82939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76EBD71-2195-4AB7-99F7-17E76927A1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682171"/>
            <a:ext cx="2975428" cy="2346292"/>
          </a:xfrm>
          <a:custGeom>
            <a:avLst/>
            <a:gdLst>
              <a:gd name="connsiteX0" fmla="*/ 0 w 2975428"/>
              <a:gd name="connsiteY0" fmla="*/ 0 h 2346292"/>
              <a:gd name="connsiteX1" fmla="*/ 2975428 w 2975428"/>
              <a:gd name="connsiteY1" fmla="*/ 0 h 2346292"/>
              <a:gd name="connsiteX2" fmla="*/ 2975428 w 2975428"/>
              <a:gd name="connsiteY2" fmla="*/ 2346292 h 2346292"/>
              <a:gd name="connsiteX3" fmla="*/ 0 w 2975428"/>
              <a:gd name="connsiteY3" fmla="*/ 2346292 h 234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2346292">
                <a:moveTo>
                  <a:pt x="0" y="0"/>
                </a:moveTo>
                <a:lnTo>
                  <a:pt x="2975428" y="0"/>
                </a:lnTo>
                <a:lnTo>
                  <a:pt x="2975428" y="2346292"/>
                </a:lnTo>
                <a:lnTo>
                  <a:pt x="0" y="23462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58B7BD3-589D-478C-97CA-FC237A6D6D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115" y="3220433"/>
            <a:ext cx="2975428" cy="3071510"/>
          </a:xfrm>
          <a:custGeom>
            <a:avLst/>
            <a:gdLst>
              <a:gd name="connsiteX0" fmla="*/ 0 w 2975428"/>
              <a:gd name="connsiteY0" fmla="*/ 0 h 3071510"/>
              <a:gd name="connsiteX1" fmla="*/ 2975428 w 2975428"/>
              <a:gd name="connsiteY1" fmla="*/ 0 h 3071510"/>
              <a:gd name="connsiteX2" fmla="*/ 2975428 w 2975428"/>
              <a:gd name="connsiteY2" fmla="*/ 3071510 h 3071510"/>
              <a:gd name="connsiteX3" fmla="*/ 0 w 2975428"/>
              <a:gd name="connsiteY3" fmla="*/ 3071510 h 30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3071510">
                <a:moveTo>
                  <a:pt x="0" y="0"/>
                </a:moveTo>
                <a:lnTo>
                  <a:pt x="2975428" y="0"/>
                </a:lnTo>
                <a:lnTo>
                  <a:pt x="2975428" y="3071510"/>
                </a:lnTo>
                <a:lnTo>
                  <a:pt x="0" y="307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5837ACB-E78B-41B1-8DCF-9D11D33738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51945" y="682171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08AEE00-1A21-4F75-ACA4-697DF71FAE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7431" y="682171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F31895B-D30A-49D9-AEDF-405652296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1060" y="682171"/>
            <a:ext cx="2373085" cy="5609772"/>
          </a:xfrm>
          <a:custGeom>
            <a:avLst/>
            <a:gdLst>
              <a:gd name="connsiteX0" fmla="*/ 0 w 2373085"/>
              <a:gd name="connsiteY0" fmla="*/ 0 h 5609772"/>
              <a:gd name="connsiteX1" fmla="*/ 2373085 w 2373085"/>
              <a:gd name="connsiteY1" fmla="*/ 0 h 5609772"/>
              <a:gd name="connsiteX2" fmla="*/ 2373085 w 2373085"/>
              <a:gd name="connsiteY2" fmla="*/ 5609772 h 5609772"/>
              <a:gd name="connsiteX3" fmla="*/ 0 w 2373085"/>
              <a:gd name="connsiteY3" fmla="*/ 5609772 h 560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5609772">
                <a:moveTo>
                  <a:pt x="0" y="0"/>
                </a:moveTo>
                <a:lnTo>
                  <a:pt x="2373085" y="0"/>
                </a:lnTo>
                <a:lnTo>
                  <a:pt x="2373085" y="5609772"/>
                </a:lnTo>
                <a:lnTo>
                  <a:pt x="0" y="5609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66628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2571329-E44E-4B25-9AED-DA442AFD3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682171"/>
            <a:ext cx="2975428" cy="2346292"/>
          </a:xfrm>
          <a:custGeom>
            <a:avLst/>
            <a:gdLst>
              <a:gd name="connsiteX0" fmla="*/ 0 w 2975428"/>
              <a:gd name="connsiteY0" fmla="*/ 0 h 2346292"/>
              <a:gd name="connsiteX1" fmla="*/ 2975428 w 2975428"/>
              <a:gd name="connsiteY1" fmla="*/ 0 h 2346292"/>
              <a:gd name="connsiteX2" fmla="*/ 2975428 w 2975428"/>
              <a:gd name="connsiteY2" fmla="*/ 2346292 h 2346292"/>
              <a:gd name="connsiteX3" fmla="*/ 0 w 2975428"/>
              <a:gd name="connsiteY3" fmla="*/ 2346292 h 234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2346292">
                <a:moveTo>
                  <a:pt x="0" y="0"/>
                </a:moveTo>
                <a:lnTo>
                  <a:pt x="2975428" y="0"/>
                </a:lnTo>
                <a:lnTo>
                  <a:pt x="2975428" y="2346292"/>
                </a:lnTo>
                <a:lnTo>
                  <a:pt x="0" y="23462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773855C-B518-4CCF-97EB-B698835B86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115" y="3220433"/>
            <a:ext cx="2975428" cy="3071510"/>
          </a:xfrm>
          <a:custGeom>
            <a:avLst/>
            <a:gdLst>
              <a:gd name="connsiteX0" fmla="*/ 0 w 2975428"/>
              <a:gd name="connsiteY0" fmla="*/ 0 h 3071510"/>
              <a:gd name="connsiteX1" fmla="*/ 2975428 w 2975428"/>
              <a:gd name="connsiteY1" fmla="*/ 0 h 3071510"/>
              <a:gd name="connsiteX2" fmla="*/ 2975428 w 2975428"/>
              <a:gd name="connsiteY2" fmla="*/ 3071510 h 3071510"/>
              <a:gd name="connsiteX3" fmla="*/ 0 w 2975428"/>
              <a:gd name="connsiteY3" fmla="*/ 3071510 h 30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3071510">
                <a:moveTo>
                  <a:pt x="0" y="0"/>
                </a:moveTo>
                <a:lnTo>
                  <a:pt x="2975428" y="0"/>
                </a:lnTo>
                <a:lnTo>
                  <a:pt x="2975428" y="3071510"/>
                </a:lnTo>
                <a:lnTo>
                  <a:pt x="0" y="307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E78C370-DB48-44C6-BE9C-A8D3DE439F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51945" y="3734883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C0F881C-F6FB-496F-9F08-328A0D9C8B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7431" y="3734883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73F7143-2CA8-4575-8C28-A8A5ED69DC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1060" y="682171"/>
            <a:ext cx="2373085" cy="5609772"/>
          </a:xfrm>
          <a:custGeom>
            <a:avLst/>
            <a:gdLst>
              <a:gd name="connsiteX0" fmla="*/ 0 w 2373085"/>
              <a:gd name="connsiteY0" fmla="*/ 0 h 5609772"/>
              <a:gd name="connsiteX1" fmla="*/ 2373085 w 2373085"/>
              <a:gd name="connsiteY1" fmla="*/ 0 h 5609772"/>
              <a:gd name="connsiteX2" fmla="*/ 2373085 w 2373085"/>
              <a:gd name="connsiteY2" fmla="*/ 5609772 h 5609772"/>
              <a:gd name="connsiteX3" fmla="*/ 0 w 2373085"/>
              <a:gd name="connsiteY3" fmla="*/ 5609772 h 560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5609772">
                <a:moveTo>
                  <a:pt x="0" y="0"/>
                </a:moveTo>
                <a:lnTo>
                  <a:pt x="2373085" y="0"/>
                </a:lnTo>
                <a:lnTo>
                  <a:pt x="2373085" y="5609772"/>
                </a:lnTo>
                <a:lnTo>
                  <a:pt x="0" y="5609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83953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701A155-2FCD-4243-AF47-6E8BAB814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920343" cy="6858000"/>
          </a:xfrm>
          <a:custGeom>
            <a:avLst/>
            <a:gdLst>
              <a:gd name="connsiteX0" fmla="*/ 0 w 4920343"/>
              <a:gd name="connsiteY0" fmla="*/ 0 h 6858000"/>
              <a:gd name="connsiteX1" fmla="*/ 4920343 w 4920343"/>
              <a:gd name="connsiteY1" fmla="*/ 0 h 6858000"/>
              <a:gd name="connsiteX2" fmla="*/ 4920343 w 4920343"/>
              <a:gd name="connsiteY2" fmla="*/ 6858000 h 6858000"/>
              <a:gd name="connsiteX3" fmla="*/ 0 w 49203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343" h="6858000">
                <a:moveTo>
                  <a:pt x="0" y="0"/>
                </a:moveTo>
                <a:lnTo>
                  <a:pt x="4920343" y="0"/>
                </a:lnTo>
                <a:lnTo>
                  <a:pt x="49203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8D476F3-70F9-42B0-A840-BC9B1CAC9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373" y="943429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D898948-B056-4CC3-AC7D-547DDFCFE4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14785" y="943428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856603-D971-4BB6-BA5B-A0D4FF70FA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6196" y="943428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10132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394BC0D-BD2C-49A8-8A4A-755119F5D5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0"/>
            <a:ext cx="4093029" cy="3062514"/>
          </a:xfrm>
          <a:custGeom>
            <a:avLst/>
            <a:gdLst>
              <a:gd name="connsiteX0" fmla="*/ 0 w 4093029"/>
              <a:gd name="connsiteY0" fmla="*/ 0 h 3062514"/>
              <a:gd name="connsiteX1" fmla="*/ 4093029 w 4093029"/>
              <a:gd name="connsiteY1" fmla="*/ 0 h 3062514"/>
              <a:gd name="connsiteX2" fmla="*/ 4093029 w 4093029"/>
              <a:gd name="connsiteY2" fmla="*/ 3062514 h 3062514"/>
              <a:gd name="connsiteX3" fmla="*/ 0 w 4093029"/>
              <a:gd name="connsiteY3" fmla="*/ 3062514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3029" h="3062514">
                <a:moveTo>
                  <a:pt x="0" y="0"/>
                </a:moveTo>
                <a:lnTo>
                  <a:pt x="4093029" y="0"/>
                </a:lnTo>
                <a:lnTo>
                  <a:pt x="4093029" y="3062514"/>
                </a:lnTo>
                <a:lnTo>
                  <a:pt x="0" y="3062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883364-D224-4309-BE87-047F275C37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00800" y="3367314"/>
            <a:ext cx="5217887" cy="3062514"/>
          </a:xfrm>
          <a:custGeom>
            <a:avLst/>
            <a:gdLst>
              <a:gd name="connsiteX0" fmla="*/ 0 w 5217887"/>
              <a:gd name="connsiteY0" fmla="*/ 0 h 3062514"/>
              <a:gd name="connsiteX1" fmla="*/ 5217887 w 5217887"/>
              <a:gd name="connsiteY1" fmla="*/ 0 h 3062514"/>
              <a:gd name="connsiteX2" fmla="*/ 5217887 w 5217887"/>
              <a:gd name="connsiteY2" fmla="*/ 3062514 h 3062514"/>
              <a:gd name="connsiteX3" fmla="*/ 0 w 5217887"/>
              <a:gd name="connsiteY3" fmla="*/ 3062514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887" h="3062514">
                <a:moveTo>
                  <a:pt x="0" y="0"/>
                </a:moveTo>
                <a:lnTo>
                  <a:pt x="5217887" y="0"/>
                </a:lnTo>
                <a:lnTo>
                  <a:pt x="5217887" y="3062514"/>
                </a:lnTo>
                <a:lnTo>
                  <a:pt x="0" y="3062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671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D7900EA-831B-44E7-A35A-5BE45994C6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66944" y="0"/>
            <a:ext cx="2654709" cy="6858000"/>
          </a:xfrm>
          <a:custGeom>
            <a:avLst/>
            <a:gdLst>
              <a:gd name="connsiteX0" fmla="*/ 0 w 2654709"/>
              <a:gd name="connsiteY0" fmla="*/ 0 h 6858000"/>
              <a:gd name="connsiteX1" fmla="*/ 2654709 w 2654709"/>
              <a:gd name="connsiteY1" fmla="*/ 0 h 6858000"/>
              <a:gd name="connsiteX2" fmla="*/ 2654709 w 2654709"/>
              <a:gd name="connsiteY2" fmla="*/ 6858000 h 6858000"/>
              <a:gd name="connsiteX3" fmla="*/ 0 w 26547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709" h="6858000">
                <a:moveTo>
                  <a:pt x="0" y="0"/>
                </a:moveTo>
                <a:lnTo>
                  <a:pt x="2654709" y="0"/>
                </a:lnTo>
                <a:lnTo>
                  <a:pt x="265470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8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AC3969-9B96-4185-B5C1-29749A4830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5719" y="671374"/>
            <a:ext cx="4523481" cy="5615275"/>
          </a:xfrm>
          <a:custGeom>
            <a:avLst/>
            <a:gdLst>
              <a:gd name="connsiteX0" fmla="*/ 322451 w 4523481"/>
              <a:gd name="connsiteY0" fmla="*/ 943 h 5615275"/>
              <a:gd name="connsiteX1" fmla="*/ 462046 w 4523481"/>
              <a:gd name="connsiteY1" fmla="*/ 123965 h 5615275"/>
              <a:gd name="connsiteX2" fmla="*/ 678986 w 4523481"/>
              <a:gd name="connsiteY2" fmla="*/ 666421 h 5615275"/>
              <a:gd name="connsiteX3" fmla="*/ 681773 w 4523481"/>
              <a:gd name="connsiteY3" fmla="*/ 670384 h 5615275"/>
              <a:gd name="connsiteX4" fmla="*/ 697852 w 4523481"/>
              <a:gd name="connsiteY4" fmla="*/ 703070 h 5615275"/>
              <a:gd name="connsiteX5" fmla="*/ 930586 w 4523481"/>
              <a:gd name="connsiteY5" fmla="*/ 1285018 h 5615275"/>
              <a:gd name="connsiteX6" fmla="*/ 945565 w 4523481"/>
              <a:gd name="connsiteY6" fmla="*/ 1266864 h 5615275"/>
              <a:gd name="connsiteX7" fmla="*/ 1031053 w 4523481"/>
              <a:gd name="connsiteY7" fmla="*/ 1183242 h 5615275"/>
              <a:gd name="connsiteX8" fmla="*/ 990795 w 4523481"/>
              <a:gd name="connsiteY8" fmla="*/ 1082577 h 5615275"/>
              <a:gd name="connsiteX9" fmla="*/ 988008 w 4523481"/>
              <a:gd name="connsiteY9" fmla="*/ 1078615 h 5615275"/>
              <a:gd name="connsiteX10" fmla="*/ 971930 w 4523481"/>
              <a:gd name="connsiteY10" fmla="*/ 1045929 h 5615275"/>
              <a:gd name="connsiteX11" fmla="*/ 689792 w 4523481"/>
              <a:gd name="connsiteY11" fmla="*/ 340449 h 5615275"/>
              <a:gd name="connsiteX12" fmla="*/ 750470 w 4523481"/>
              <a:gd name="connsiteY12" fmla="*/ 122077 h 5615275"/>
              <a:gd name="connsiteX13" fmla="*/ 944995 w 4523481"/>
              <a:gd name="connsiteY13" fmla="*/ 238387 h 5615275"/>
              <a:gd name="connsiteX14" fmla="*/ 1161935 w 4523481"/>
              <a:gd name="connsiteY14" fmla="*/ 780842 h 5615275"/>
              <a:gd name="connsiteX15" fmla="*/ 1164722 w 4523481"/>
              <a:gd name="connsiteY15" fmla="*/ 784806 h 5615275"/>
              <a:gd name="connsiteX16" fmla="*/ 1180800 w 4523481"/>
              <a:gd name="connsiteY16" fmla="*/ 817491 h 5615275"/>
              <a:gd name="connsiteX17" fmla="*/ 1255144 w 4523481"/>
              <a:gd name="connsiteY17" fmla="*/ 1003385 h 5615275"/>
              <a:gd name="connsiteX18" fmla="*/ 1324780 w 4523481"/>
              <a:gd name="connsiteY18" fmla="*/ 955650 h 5615275"/>
              <a:gd name="connsiteX19" fmla="*/ 1626756 w 4523481"/>
              <a:gd name="connsiteY19" fmla="*/ 802845 h 5615275"/>
              <a:gd name="connsiteX20" fmla="*/ 4102270 w 4523481"/>
              <a:gd name="connsiteY20" fmla="*/ 1863974 h 5615275"/>
              <a:gd name="connsiteX21" fmla="*/ 4084401 w 4523481"/>
              <a:gd name="connsiteY21" fmla="*/ 3321499 h 5615275"/>
              <a:gd name="connsiteX22" fmla="*/ 4077114 w 4523481"/>
              <a:gd name="connsiteY22" fmla="*/ 3336482 h 5615275"/>
              <a:gd name="connsiteX23" fmla="*/ 4194247 w 4523481"/>
              <a:gd name="connsiteY23" fmla="*/ 3629369 h 5615275"/>
              <a:gd name="connsiteX24" fmla="*/ 4197136 w 4523481"/>
              <a:gd name="connsiteY24" fmla="*/ 3633478 h 5615275"/>
              <a:gd name="connsiteX25" fmla="*/ 4213808 w 4523481"/>
              <a:gd name="connsiteY25" fmla="*/ 3667370 h 5615275"/>
              <a:gd name="connsiteX26" fmla="*/ 4506359 w 4523481"/>
              <a:gd name="connsiteY26" fmla="*/ 4398887 h 5615275"/>
              <a:gd name="connsiteX27" fmla="*/ 4443441 w 4523481"/>
              <a:gd name="connsiteY27" fmla="*/ 4625318 h 5615275"/>
              <a:gd name="connsiteX28" fmla="*/ 4241737 w 4523481"/>
              <a:gd name="connsiteY28" fmla="*/ 4504716 h 5615275"/>
              <a:gd name="connsiteX29" fmla="*/ 4016790 w 4523481"/>
              <a:gd name="connsiteY29" fmla="*/ 3942240 h 5615275"/>
              <a:gd name="connsiteX30" fmla="*/ 4013901 w 4523481"/>
              <a:gd name="connsiteY30" fmla="*/ 3938130 h 5615275"/>
              <a:gd name="connsiteX31" fmla="*/ 3997229 w 4523481"/>
              <a:gd name="connsiteY31" fmla="*/ 3904239 h 5615275"/>
              <a:gd name="connsiteX32" fmla="*/ 3898176 w 4523481"/>
              <a:gd name="connsiteY32" fmla="*/ 3656559 h 5615275"/>
              <a:gd name="connsiteX33" fmla="*/ 3802640 w 4523481"/>
              <a:gd name="connsiteY33" fmla="*/ 3783694 h 5615275"/>
              <a:gd name="connsiteX34" fmla="*/ 3898724 w 4523481"/>
              <a:gd name="connsiteY34" fmla="*/ 4023950 h 5615275"/>
              <a:gd name="connsiteX35" fmla="*/ 3901614 w 4523481"/>
              <a:gd name="connsiteY35" fmla="*/ 4028060 h 5615275"/>
              <a:gd name="connsiteX36" fmla="*/ 3918286 w 4523481"/>
              <a:gd name="connsiteY36" fmla="*/ 4061951 h 5615275"/>
              <a:gd name="connsiteX37" fmla="*/ 4210836 w 4523481"/>
              <a:gd name="connsiteY37" fmla="*/ 4793469 h 5615275"/>
              <a:gd name="connsiteX38" fmla="*/ 4147919 w 4523481"/>
              <a:gd name="connsiteY38" fmla="*/ 5019900 h 5615275"/>
              <a:gd name="connsiteX39" fmla="*/ 3946215 w 4523481"/>
              <a:gd name="connsiteY39" fmla="*/ 4899297 h 5615275"/>
              <a:gd name="connsiteX40" fmla="*/ 3721268 w 4523481"/>
              <a:gd name="connsiteY40" fmla="*/ 4336821 h 5615275"/>
              <a:gd name="connsiteX41" fmla="*/ 3718378 w 4523481"/>
              <a:gd name="connsiteY41" fmla="*/ 4332712 h 5615275"/>
              <a:gd name="connsiteX42" fmla="*/ 3701707 w 4523481"/>
              <a:gd name="connsiteY42" fmla="*/ 4298820 h 5615275"/>
              <a:gd name="connsiteX43" fmla="*/ 3584013 w 4523481"/>
              <a:gd name="connsiteY43" fmla="*/ 4004529 h 5615275"/>
              <a:gd name="connsiteX44" fmla="*/ 3477464 w 4523481"/>
              <a:gd name="connsiteY44" fmla="*/ 4093216 h 5615275"/>
              <a:gd name="connsiteX45" fmla="*/ 3600839 w 4523481"/>
              <a:gd name="connsiteY45" fmla="*/ 4401712 h 5615275"/>
              <a:gd name="connsiteX46" fmla="*/ 3537921 w 4523481"/>
              <a:gd name="connsiteY46" fmla="*/ 4628143 h 5615275"/>
              <a:gd name="connsiteX47" fmla="*/ 3336217 w 4523481"/>
              <a:gd name="connsiteY47" fmla="*/ 4507540 h 5615275"/>
              <a:gd name="connsiteX48" fmla="*/ 3232634 w 4523481"/>
              <a:gd name="connsiteY48" fmla="*/ 4248532 h 5615275"/>
              <a:gd name="connsiteX49" fmla="*/ 3148282 w 4523481"/>
              <a:gd name="connsiteY49" fmla="*/ 4288598 h 5615275"/>
              <a:gd name="connsiteX50" fmla="*/ 3277374 w 4523481"/>
              <a:gd name="connsiteY50" fmla="*/ 4611390 h 5615275"/>
              <a:gd name="connsiteX51" fmla="*/ 3280264 w 4523481"/>
              <a:gd name="connsiteY51" fmla="*/ 4615499 h 5615275"/>
              <a:gd name="connsiteX52" fmla="*/ 3296936 w 4523481"/>
              <a:gd name="connsiteY52" fmla="*/ 4649391 h 5615275"/>
              <a:gd name="connsiteX53" fmla="*/ 3589486 w 4523481"/>
              <a:gd name="connsiteY53" fmla="*/ 5380908 h 5615275"/>
              <a:gd name="connsiteX54" fmla="*/ 3526569 w 4523481"/>
              <a:gd name="connsiteY54" fmla="*/ 5607339 h 5615275"/>
              <a:gd name="connsiteX55" fmla="*/ 3324865 w 4523481"/>
              <a:gd name="connsiteY55" fmla="*/ 5486737 h 5615275"/>
              <a:gd name="connsiteX56" fmla="*/ 3099918 w 4523481"/>
              <a:gd name="connsiteY56" fmla="*/ 4924261 h 5615275"/>
              <a:gd name="connsiteX57" fmla="*/ 3097028 w 4523481"/>
              <a:gd name="connsiteY57" fmla="*/ 4920151 h 5615275"/>
              <a:gd name="connsiteX58" fmla="*/ 3080356 w 4523481"/>
              <a:gd name="connsiteY58" fmla="*/ 4886259 h 5615275"/>
              <a:gd name="connsiteX59" fmla="*/ 2883309 w 4523481"/>
              <a:gd name="connsiteY59" fmla="*/ 4393547 h 5615275"/>
              <a:gd name="connsiteX60" fmla="*/ 2856689 w 4523481"/>
              <a:gd name="connsiteY60" fmla="*/ 4402666 h 5615275"/>
              <a:gd name="connsiteX61" fmla="*/ 565626 w 4523481"/>
              <a:gd name="connsiteY61" fmla="*/ 3278359 h 5615275"/>
              <a:gd name="connsiteX62" fmla="*/ 472230 w 4523481"/>
              <a:gd name="connsiteY62" fmla="*/ 2168896 h 5615275"/>
              <a:gd name="connsiteX63" fmla="*/ 503764 w 4523481"/>
              <a:gd name="connsiteY63" fmla="*/ 2051133 h 5615275"/>
              <a:gd name="connsiteX64" fmla="*/ 317517 w 4523481"/>
              <a:gd name="connsiteY64" fmla="*/ 1585426 h 5615275"/>
              <a:gd name="connsiteX65" fmla="*/ 314730 w 4523481"/>
              <a:gd name="connsiteY65" fmla="*/ 1581463 h 5615275"/>
              <a:gd name="connsiteX66" fmla="*/ 298652 w 4523481"/>
              <a:gd name="connsiteY66" fmla="*/ 1548777 h 5615275"/>
              <a:gd name="connsiteX67" fmla="*/ 16514 w 4523481"/>
              <a:gd name="connsiteY67" fmla="*/ 843297 h 5615275"/>
              <a:gd name="connsiteX68" fmla="*/ 77192 w 4523481"/>
              <a:gd name="connsiteY68" fmla="*/ 624925 h 5615275"/>
              <a:gd name="connsiteX69" fmla="*/ 271717 w 4523481"/>
              <a:gd name="connsiteY69" fmla="*/ 741236 h 5615275"/>
              <a:gd name="connsiteX70" fmla="*/ 488657 w 4523481"/>
              <a:gd name="connsiteY70" fmla="*/ 1283691 h 5615275"/>
              <a:gd name="connsiteX71" fmla="*/ 491444 w 4523481"/>
              <a:gd name="connsiteY71" fmla="*/ 1287654 h 5615275"/>
              <a:gd name="connsiteX72" fmla="*/ 507523 w 4523481"/>
              <a:gd name="connsiteY72" fmla="*/ 1320340 h 5615275"/>
              <a:gd name="connsiteX73" fmla="*/ 651644 w 4523481"/>
              <a:gd name="connsiteY73" fmla="*/ 1680712 h 5615275"/>
              <a:gd name="connsiteX74" fmla="*/ 663427 w 4523481"/>
              <a:gd name="connsiteY74" fmla="*/ 1656484 h 5615275"/>
              <a:gd name="connsiteX75" fmla="*/ 739649 w 4523481"/>
              <a:gd name="connsiteY75" fmla="*/ 1535792 h 5615275"/>
              <a:gd name="connsiteX76" fmla="*/ 724787 w 4523481"/>
              <a:gd name="connsiteY76" fmla="*/ 1510611 h 5615275"/>
              <a:gd name="connsiteX77" fmla="*/ 507846 w 4523481"/>
              <a:gd name="connsiteY77" fmla="*/ 968156 h 5615275"/>
              <a:gd name="connsiteX78" fmla="*/ 505060 w 4523481"/>
              <a:gd name="connsiteY78" fmla="*/ 964193 h 5615275"/>
              <a:gd name="connsiteX79" fmla="*/ 488981 w 4523481"/>
              <a:gd name="connsiteY79" fmla="*/ 931507 h 5615275"/>
              <a:gd name="connsiteX80" fmla="*/ 206843 w 4523481"/>
              <a:gd name="connsiteY80" fmla="*/ 226027 h 5615275"/>
              <a:gd name="connsiteX81" fmla="*/ 267522 w 4523481"/>
              <a:gd name="connsiteY81" fmla="*/ 7655 h 5615275"/>
              <a:gd name="connsiteX82" fmla="*/ 322451 w 4523481"/>
              <a:gd name="connsiteY82" fmla="*/ 943 h 561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23481" h="5615275">
                <a:moveTo>
                  <a:pt x="322451" y="943"/>
                </a:moveTo>
                <a:cubicBezTo>
                  <a:pt x="378410" y="8033"/>
                  <a:pt x="434328" y="54657"/>
                  <a:pt x="462046" y="123965"/>
                </a:cubicBezTo>
                <a:lnTo>
                  <a:pt x="678986" y="666421"/>
                </a:lnTo>
                <a:lnTo>
                  <a:pt x="681773" y="670384"/>
                </a:lnTo>
                <a:cubicBezTo>
                  <a:pt x="687829" y="680597"/>
                  <a:pt x="693232" y="691518"/>
                  <a:pt x="697852" y="703070"/>
                </a:cubicBezTo>
                <a:lnTo>
                  <a:pt x="930586" y="1285018"/>
                </a:lnTo>
                <a:lnTo>
                  <a:pt x="945565" y="1266864"/>
                </a:lnTo>
                <a:lnTo>
                  <a:pt x="1031053" y="1183242"/>
                </a:lnTo>
                <a:lnTo>
                  <a:pt x="990795" y="1082577"/>
                </a:lnTo>
                <a:lnTo>
                  <a:pt x="988008" y="1078615"/>
                </a:lnTo>
                <a:cubicBezTo>
                  <a:pt x="981953" y="1068401"/>
                  <a:pt x="976550" y="1057481"/>
                  <a:pt x="971930" y="1045929"/>
                </a:cubicBezTo>
                <a:lnTo>
                  <a:pt x="689792" y="340449"/>
                </a:lnTo>
                <a:cubicBezTo>
                  <a:pt x="652835" y="248038"/>
                  <a:pt x="679994" y="150262"/>
                  <a:pt x="750470" y="122077"/>
                </a:cubicBezTo>
                <a:cubicBezTo>
                  <a:pt x="820947" y="93892"/>
                  <a:pt x="908037" y="145976"/>
                  <a:pt x="944995" y="238387"/>
                </a:cubicBezTo>
                <a:lnTo>
                  <a:pt x="1161935" y="780842"/>
                </a:lnTo>
                <a:lnTo>
                  <a:pt x="1164722" y="784806"/>
                </a:lnTo>
                <a:cubicBezTo>
                  <a:pt x="1170778" y="795019"/>
                  <a:pt x="1176181" y="805940"/>
                  <a:pt x="1180800" y="817491"/>
                </a:cubicBezTo>
                <a:lnTo>
                  <a:pt x="1255144" y="1003385"/>
                </a:lnTo>
                <a:lnTo>
                  <a:pt x="1324780" y="955650"/>
                </a:lnTo>
                <a:cubicBezTo>
                  <a:pt x="1419121" y="896869"/>
                  <a:pt x="1519939" y="845564"/>
                  <a:pt x="1626756" y="802845"/>
                </a:cubicBezTo>
                <a:cubicBezTo>
                  <a:pt x="2603374" y="412274"/>
                  <a:pt x="3711699" y="887357"/>
                  <a:pt x="4102270" y="1863974"/>
                </a:cubicBezTo>
                <a:cubicBezTo>
                  <a:pt x="4297556" y="2352283"/>
                  <a:pt x="4276428" y="2873519"/>
                  <a:pt x="4084401" y="3321499"/>
                </a:cubicBezTo>
                <a:lnTo>
                  <a:pt x="4077114" y="3336482"/>
                </a:lnTo>
                <a:lnTo>
                  <a:pt x="4194247" y="3629369"/>
                </a:lnTo>
                <a:lnTo>
                  <a:pt x="4197136" y="3633478"/>
                </a:lnTo>
                <a:cubicBezTo>
                  <a:pt x="4203416" y="3644067"/>
                  <a:pt x="4209018" y="3655392"/>
                  <a:pt x="4213808" y="3667370"/>
                </a:cubicBezTo>
                <a:lnTo>
                  <a:pt x="4506359" y="4398887"/>
                </a:lnTo>
                <a:cubicBezTo>
                  <a:pt x="4544680" y="4494708"/>
                  <a:pt x="4516519" y="4596093"/>
                  <a:pt x="4443441" y="4625318"/>
                </a:cubicBezTo>
                <a:cubicBezTo>
                  <a:pt x="4370364" y="4654543"/>
                  <a:pt x="4280058" y="4600536"/>
                  <a:pt x="4241737" y="4504716"/>
                </a:cubicBezTo>
                <a:lnTo>
                  <a:pt x="4016790" y="3942240"/>
                </a:lnTo>
                <a:lnTo>
                  <a:pt x="4013901" y="3938130"/>
                </a:lnTo>
                <a:cubicBezTo>
                  <a:pt x="4007621" y="3927541"/>
                  <a:pt x="4002019" y="3916216"/>
                  <a:pt x="3997229" y="3904239"/>
                </a:cubicBezTo>
                <a:lnTo>
                  <a:pt x="3898176" y="3656559"/>
                </a:lnTo>
                <a:lnTo>
                  <a:pt x="3802640" y="3783694"/>
                </a:lnTo>
                <a:lnTo>
                  <a:pt x="3898724" y="4023950"/>
                </a:lnTo>
                <a:lnTo>
                  <a:pt x="3901614" y="4028060"/>
                </a:lnTo>
                <a:cubicBezTo>
                  <a:pt x="3907893" y="4038649"/>
                  <a:pt x="3913496" y="4049974"/>
                  <a:pt x="3918286" y="4061951"/>
                </a:cubicBezTo>
                <a:lnTo>
                  <a:pt x="4210836" y="4793469"/>
                </a:lnTo>
                <a:cubicBezTo>
                  <a:pt x="4249157" y="4889290"/>
                  <a:pt x="4220996" y="4990674"/>
                  <a:pt x="4147919" y="5019900"/>
                </a:cubicBezTo>
                <a:cubicBezTo>
                  <a:pt x="4074841" y="5049125"/>
                  <a:pt x="3984536" y="4995119"/>
                  <a:pt x="3946215" y="4899297"/>
                </a:cubicBezTo>
                <a:lnTo>
                  <a:pt x="3721268" y="4336821"/>
                </a:lnTo>
                <a:lnTo>
                  <a:pt x="3718378" y="4332712"/>
                </a:lnTo>
                <a:cubicBezTo>
                  <a:pt x="3712099" y="4322122"/>
                  <a:pt x="3706496" y="4310798"/>
                  <a:pt x="3701707" y="4298820"/>
                </a:cubicBezTo>
                <a:lnTo>
                  <a:pt x="3584013" y="4004529"/>
                </a:lnTo>
                <a:lnTo>
                  <a:pt x="3477464" y="4093216"/>
                </a:lnTo>
                <a:lnTo>
                  <a:pt x="3600839" y="4401712"/>
                </a:lnTo>
                <a:cubicBezTo>
                  <a:pt x="3639160" y="4497533"/>
                  <a:pt x="3610999" y="4598917"/>
                  <a:pt x="3537921" y="4628143"/>
                </a:cubicBezTo>
                <a:cubicBezTo>
                  <a:pt x="3464844" y="4657368"/>
                  <a:pt x="3374538" y="4603361"/>
                  <a:pt x="3336217" y="4507540"/>
                </a:cubicBezTo>
                <a:lnTo>
                  <a:pt x="3232634" y="4248532"/>
                </a:lnTo>
                <a:lnTo>
                  <a:pt x="3148282" y="4288598"/>
                </a:lnTo>
                <a:lnTo>
                  <a:pt x="3277374" y="4611390"/>
                </a:lnTo>
                <a:lnTo>
                  <a:pt x="3280264" y="4615499"/>
                </a:lnTo>
                <a:cubicBezTo>
                  <a:pt x="3286543" y="4626089"/>
                  <a:pt x="3292146" y="4637414"/>
                  <a:pt x="3296936" y="4649391"/>
                </a:cubicBezTo>
                <a:lnTo>
                  <a:pt x="3589486" y="5380908"/>
                </a:lnTo>
                <a:cubicBezTo>
                  <a:pt x="3627807" y="5476730"/>
                  <a:pt x="3599647" y="5578114"/>
                  <a:pt x="3526569" y="5607339"/>
                </a:cubicBezTo>
                <a:cubicBezTo>
                  <a:pt x="3453491" y="5636565"/>
                  <a:pt x="3363186" y="5582558"/>
                  <a:pt x="3324865" y="5486737"/>
                </a:cubicBezTo>
                <a:lnTo>
                  <a:pt x="3099918" y="4924261"/>
                </a:lnTo>
                <a:lnTo>
                  <a:pt x="3097028" y="4920151"/>
                </a:lnTo>
                <a:cubicBezTo>
                  <a:pt x="3090749" y="4909562"/>
                  <a:pt x="3085146" y="4898237"/>
                  <a:pt x="3080356" y="4886259"/>
                </a:cubicBezTo>
                <a:lnTo>
                  <a:pt x="2883309" y="4393547"/>
                </a:lnTo>
                <a:lnTo>
                  <a:pt x="2856689" y="4402666"/>
                </a:lnTo>
                <a:cubicBezTo>
                  <a:pt x="1928786" y="4668716"/>
                  <a:pt x="931787" y="4193938"/>
                  <a:pt x="565626" y="3278359"/>
                </a:cubicBezTo>
                <a:cubicBezTo>
                  <a:pt x="419162" y="2912128"/>
                  <a:pt x="394430" y="2527374"/>
                  <a:pt x="472230" y="2168896"/>
                </a:cubicBezTo>
                <a:lnTo>
                  <a:pt x="503764" y="2051133"/>
                </a:lnTo>
                <a:lnTo>
                  <a:pt x="317517" y="1585426"/>
                </a:lnTo>
                <a:lnTo>
                  <a:pt x="314730" y="1581463"/>
                </a:lnTo>
                <a:cubicBezTo>
                  <a:pt x="308674" y="1571250"/>
                  <a:pt x="303272" y="1560329"/>
                  <a:pt x="298652" y="1548777"/>
                </a:cubicBezTo>
                <a:lnTo>
                  <a:pt x="16514" y="843297"/>
                </a:lnTo>
                <a:cubicBezTo>
                  <a:pt x="-20443" y="750886"/>
                  <a:pt x="6715" y="653111"/>
                  <a:pt x="77192" y="624925"/>
                </a:cubicBezTo>
                <a:cubicBezTo>
                  <a:pt x="147668" y="596740"/>
                  <a:pt x="234760" y="648825"/>
                  <a:pt x="271717" y="741236"/>
                </a:cubicBezTo>
                <a:lnTo>
                  <a:pt x="488657" y="1283691"/>
                </a:lnTo>
                <a:lnTo>
                  <a:pt x="491444" y="1287654"/>
                </a:lnTo>
                <a:cubicBezTo>
                  <a:pt x="497500" y="1297868"/>
                  <a:pt x="502903" y="1308788"/>
                  <a:pt x="507523" y="1320340"/>
                </a:cubicBezTo>
                <a:lnTo>
                  <a:pt x="651644" y="1680712"/>
                </a:lnTo>
                <a:lnTo>
                  <a:pt x="663427" y="1656484"/>
                </a:lnTo>
                <a:lnTo>
                  <a:pt x="739649" y="1535792"/>
                </a:lnTo>
                <a:lnTo>
                  <a:pt x="724787" y="1510611"/>
                </a:lnTo>
                <a:lnTo>
                  <a:pt x="507846" y="968156"/>
                </a:lnTo>
                <a:lnTo>
                  <a:pt x="505060" y="964193"/>
                </a:lnTo>
                <a:cubicBezTo>
                  <a:pt x="499004" y="953979"/>
                  <a:pt x="493601" y="943059"/>
                  <a:pt x="488981" y="931507"/>
                </a:cubicBezTo>
                <a:lnTo>
                  <a:pt x="206843" y="226027"/>
                </a:lnTo>
                <a:cubicBezTo>
                  <a:pt x="169886" y="133616"/>
                  <a:pt x="197045" y="35840"/>
                  <a:pt x="267522" y="7655"/>
                </a:cubicBezTo>
                <a:cubicBezTo>
                  <a:pt x="285141" y="609"/>
                  <a:pt x="303798" y="-1421"/>
                  <a:pt x="322451" y="9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1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ED1043B-59CD-4368-85F2-0A973234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8815" y="522514"/>
            <a:ext cx="5613184" cy="5812971"/>
          </a:xfrm>
          <a:custGeom>
            <a:avLst/>
            <a:gdLst>
              <a:gd name="connsiteX0" fmla="*/ 332932 w 5613184"/>
              <a:gd name="connsiteY0" fmla="*/ 2024350 h 5812971"/>
              <a:gd name="connsiteX1" fmla="*/ 824489 w 5613184"/>
              <a:gd name="connsiteY1" fmla="*/ 2024350 h 5812971"/>
              <a:gd name="connsiteX2" fmla="*/ 824489 w 5613184"/>
              <a:gd name="connsiteY2" fmla="*/ 2498457 h 5812971"/>
              <a:gd name="connsiteX3" fmla="*/ 332932 w 5613184"/>
              <a:gd name="connsiteY3" fmla="*/ 2498457 h 5812971"/>
              <a:gd name="connsiteX4" fmla="*/ 0 w 5613184"/>
              <a:gd name="connsiteY4" fmla="*/ 886375 h 5812971"/>
              <a:gd name="connsiteX5" fmla="*/ 849086 w 5613184"/>
              <a:gd name="connsiteY5" fmla="*/ 886375 h 5812971"/>
              <a:gd name="connsiteX6" fmla="*/ 849086 w 5613184"/>
              <a:gd name="connsiteY6" fmla="*/ 1752138 h 5812971"/>
              <a:gd name="connsiteX7" fmla="*/ 0 w 5613184"/>
              <a:gd name="connsiteY7" fmla="*/ 1752138 h 5812971"/>
              <a:gd name="connsiteX8" fmla="*/ 1191690 w 5613184"/>
              <a:gd name="connsiteY8" fmla="*/ 639014 h 5812971"/>
              <a:gd name="connsiteX9" fmla="*/ 2345782 w 5613184"/>
              <a:gd name="connsiteY9" fmla="*/ 639014 h 5812971"/>
              <a:gd name="connsiteX10" fmla="*/ 2345782 w 5613184"/>
              <a:gd name="connsiteY10" fmla="*/ 1752137 h 5812971"/>
              <a:gd name="connsiteX11" fmla="*/ 1191690 w 5613184"/>
              <a:gd name="connsiteY11" fmla="*/ 1752137 h 5812971"/>
              <a:gd name="connsiteX12" fmla="*/ 2718099 w 5613184"/>
              <a:gd name="connsiteY12" fmla="*/ 309200 h 5812971"/>
              <a:gd name="connsiteX13" fmla="*/ 5613184 w 5613184"/>
              <a:gd name="connsiteY13" fmla="*/ 309200 h 5812971"/>
              <a:gd name="connsiteX14" fmla="*/ 5613184 w 5613184"/>
              <a:gd name="connsiteY14" fmla="*/ 5812971 h 5812971"/>
              <a:gd name="connsiteX15" fmla="*/ 1054967 w 5613184"/>
              <a:gd name="connsiteY15" fmla="*/ 5812971 h 5812971"/>
              <a:gd name="connsiteX16" fmla="*/ 1054967 w 5613184"/>
              <a:gd name="connsiteY16" fmla="*/ 2010082 h 5812971"/>
              <a:gd name="connsiteX17" fmla="*/ 2718099 w 5613184"/>
              <a:gd name="connsiteY17" fmla="*/ 2010082 h 5812971"/>
              <a:gd name="connsiteX18" fmla="*/ 1854224 w 5613184"/>
              <a:gd name="connsiteY18" fmla="*/ 0 h 5812971"/>
              <a:gd name="connsiteX19" fmla="*/ 2345781 w 5613184"/>
              <a:gd name="connsiteY19" fmla="*/ 0 h 5812971"/>
              <a:gd name="connsiteX20" fmla="*/ 2345781 w 5613184"/>
              <a:gd name="connsiteY20" fmla="*/ 474107 h 5812971"/>
              <a:gd name="connsiteX21" fmla="*/ 1854224 w 5613184"/>
              <a:gd name="connsiteY21" fmla="*/ 474107 h 581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13184" h="5812971">
                <a:moveTo>
                  <a:pt x="332932" y="2024350"/>
                </a:moveTo>
                <a:lnTo>
                  <a:pt x="824489" y="2024350"/>
                </a:lnTo>
                <a:lnTo>
                  <a:pt x="824489" y="2498457"/>
                </a:lnTo>
                <a:lnTo>
                  <a:pt x="332932" y="2498457"/>
                </a:lnTo>
                <a:close/>
                <a:moveTo>
                  <a:pt x="0" y="886375"/>
                </a:moveTo>
                <a:lnTo>
                  <a:pt x="849086" y="886375"/>
                </a:lnTo>
                <a:lnTo>
                  <a:pt x="849086" y="1752138"/>
                </a:lnTo>
                <a:lnTo>
                  <a:pt x="0" y="1752138"/>
                </a:lnTo>
                <a:close/>
                <a:moveTo>
                  <a:pt x="1191690" y="639014"/>
                </a:moveTo>
                <a:lnTo>
                  <a:pt x="2345782" y="639014"/>
                </a:lnTo>
                <a:lnTo>
                  <a:pt x="2345782" y="1752137"/>
                </a:lnTo>
                <a:lnTo>
                  <a:pt x="1191690" y="1752137"/>
                </a:lnTo>
                <a:close/>
                <a:moveTo>
                  <a:pt x="2718099" y="309200"/>
                </a:moveTo>
                <a:lnTo>
                  <a:pt x="5613184" y="309200"/>
                </a:lnTo>
                <a:lnTo>
                  <a:pt x="5613184" y="5812971"/>
                </a:lnTo>
                <a:lnTo>
                  <a:pt x="1054967" y="5812971"/>
                </a:lnTo>
                <a:lnTo>
                  <a:pt x="1054967" y="2010082"/>
                </a:lnTo>
                <a:lnTo>
                  <a:pt x="2718099" y="2010082"/>
                </a:lnTo>
                <a:close/>
                <a:moveTo>
                  <a:pt x="1854224" y="0"/>
                </a:moveTo>
                <a:lnTo>
                  <a:pt x="2345781" y="0"/>
                </a:lnTo>
                <a:lnTo>
                  <a:pt x="2345781" y="474107"/>
                </a:lnTo>
                <a:lnTo>
                  <a:pt x="1854224" y="4741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30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52C25-B0CB-4FED-BE96-09209EE23235}"/>
              </a:ext>
            </a:extLst>
          </p:cNvPr>
          <p:cNvSpPr txBox="1"/>
          <p:nvPr userDrawn="1"/>
        </p:nvSpPr>
        <p:spPr>
          <a:xfrm>
            <a:off x="11350865" y="419722"/>
            <a:ext cx="728608" cy="184666"/>
          </a:xfrm>
          <a:prstGeom prst="rect">
            <a:avLst/>
          </a:prstGeom>
          <a:noFill/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200" spc="0" dirty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  <a:fld id="{C6DA61A6-9DFA-4531-9DEE-6E177963A29C}" type="slidenum">
              <a:rPr lang="en-US" sz="1200" spc="0" smtClean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‹#›</a:t>
            </a:fld>
            <a:r>
              <a:rPr lang="en-US" sz="1200" spc="0" dirty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endParaRPr lang="id-ID" sz="1200" spc="0" dirty="0">
              <a:solidFill>
                <a:schemeClr val="tx2"/>
              </a:solidFill>
              <a:latin typeface="Garamond" panose="02020404030301010803" pitchFamily="18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276B04-5640-44F6-B38A-31BF0C13E54A}"/>
              </a:ext>
            </a:extLst>
          </p:cNvPr>
          <p:cNvCxnSpPr>
            <a:cxnSpLocks/>
          </p:cNvCxnSpPr>
          <p:nvPr userDrawn="1"/>
        </p:nvCxnSpPr>
        <p:spPr>
          <a:xfrm>
            <a:off x="11410464" y="0"/>
            <a:ext cx="0" cy="6900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10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redqoralsrl@naver.com" TargetMode="Externa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AD9142-460B-495E-8364-92A0093720F6}"/>
              </a:ext>
            </a:extLst>
          </p:cNvPr>
          <p:cNvSpPr/>
          <p:nvPr/>
        </p:nvSpPr>
        <p:spPr>
          <a:xfrm>
            <a:off x="767648" y="0"/>
            <a:ext cx="441281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3CB7F-447A-4EBE-9E04-A2C54A50B370}"/>
              </a:ext>
            </a:extLst>
          </p:cNvPr>
          <p:cNvSpPr txBox="1"/>
          <p:nvPr/>
        </p:nvSpPr>
        <p:spPr>
          <a:xfrm>
            <a:off x="767648" y="2203438"/>
            <a:ext cx="4207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8000" spc="6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TKOA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3B1C3-A92D-49FC-8F81-015B5D6D95B5}"/>
              </a:ext>
            </a:extLst>
          </p:cNvPr>
          <p:cNvSpPr/>
          <p:nvPr/>
        </p:nvSpPr>
        <p:spPr>
          <a:xfrm>
            <a:off x="1403001" y="3437457"/>
            <a:ext cx="3038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The King Of 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A2DBD-6DA0-4827-AF71-DF614F009300}"/>
              </a:ext>
            </a:extLst>
          </p:cNvPr>
          <p:cNvSpPr/>
          <p:nvPr/>
        </p:nvSpPr>
        <p:spPr>
          <a:xfrm>
            <a:off x="1219747" y="4119642"/>
            <a:ext cx="3405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개미들도 왕이 될 수 있는</a:t>
            </a:r>
            <a:endParaRPr lang="en-US" altLang="ko-KR" sz="1600" b="1" dirty="0">
              <a:solidFill>
                <a:schemeClr val="bg1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비상장 거래소</a:t>
            </a:r>
            <a:endParaRPr lang="en-ID" altLang="ko-KR" sz="1600" b="1" dirty="0">
              <a:solidFill>
                <a:schemeClr val="bg1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트코아</a:t>
            </a:r>
            <a:endParaRPr lang="en-US" altLang="ko-KR" sz="1600" b="1" dirty="0">
              <a:solidFill>
                <a:schemeClr val="bg1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AABBD4D-53EF-4233-AC1B-6166F65A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33" y="2291416"/>
            <a:ext cx="5685714" cy="2095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3E82DF-D298-4A3B-B86B-1770433DA5C1}"/>
              </a:ext>
            </a:extLst>
          </p:cNvPr>
          <p:cNvSpPr txBox="1"/>
          <p:nvPr/>
        </p:nvSpPr>
        <p:spPr>
          <a:xfrm>
            <a:off x="10452847" y="6151567"/>
            <a:ext cx="13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BaekMinKi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7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2DB2F4-626B-4396-8066-8C2E44B3AAC6}"/>
              </a:ext>
            </a:extLst>
          </p:cNvPr>
          <p:cNvGrpSpPr/>
          <p:nvPr/>
        </p:nvGrpSpPr>
        <p:grpSpPr>
          <a:xfrm>
            <a:off x="924526" y="4000866"/>
            <a:ext cx="10430031" cy="713644"/>
            <a:chOff x="506379" y="2353525"/>
            <a:chExt cx="11179242" cy="7136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37153E-D450-4043-B1D7-738E6FDE0F79}"/>
                </a:ext>
              </a:extLst>
            </p:cNvPr>
            <p:cNvGrpSpPr/>
            <p:nvPr/>
          </p:nvGrpSpPr>
          <p:grpSpPr>
            <a:xfrm rot="5400000" flipV="1">
              <a:off x="11047969" y="2429514"/>
              <a:ext cx="713641" cy="561663"/>
              <a:chOff x="5694747" y="6067713"/>
              <a:chExt cx="802507" cy="561663"/>
            </a:xfrm>
          </p:grpSpPr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7B99D101-37D8-4E91-A81C-D094C5524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4747" y="6067713"/>
                <a:ext cx="349479" cy="375829"/>
              </a:xfrm>
              <a:custGeom>
                <a:avLst/>
                <a:gdLst>
                  <a:gd name="T0" fmla="*/ 244 w 319"/>
                  <a:gd name="T1" fmla="*/ 45 h 344"/>
                  <a:gd name="T2" fmla="*/ 212 w 319"/>
                  <a:gd name="T3" fmla="*/ 48 h 344"/>
                  <a:gd name="T4" fmla="*/ 59 w 319"/>
                  <a:gd name="T5" fmla="*/ 0 h 344"/>
                  <a:gd name="T6" fmla="*/ 0 w 319"/>
                  <a:gd name="T7" fmla="*/ 14 h 344"/>
                  <a:gd name="T8" fmla="*/ 0 w 319"/>
                  <a:gd name="T9" fmla="*/ 17 h 344"/>
                  <a:gd name="T10" fmla="*/ 236 w 319"/>
                  <a:gd name="T11" fmla="*/ 339 h 344"/>
                  <a:gd name="T12" fmla="*/ 270 w 319"/>
                  <a:gd name="T13" fmla="*/ 344 h 344"/>
                  <a:gd name="T14" fmla="*/ 319 w 319"/>
                  <a:gd name="T15" fmla="*/ 333 h 344"/>
                  <a:gd name="T16" fmla="*/ 244 w 319"/>
                  <a:gd name="T17" fmla="*/ 4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344">
                    <a:moveTo>
                      <a:pt x="244" y="45"/>
                    </a:moveTo>
                    <a:cubicBezTo>
                      <a:pt x="235" y="47"/>
                      <a:pt x="224" y="48"/>
                      <a:pt x="212" y="48"/>
                    </a:cubicBezTo>
                    <a:cubicBezTo>
                      <a:pt x="135" y="48"/>
                      <a:pt x="135" y="0"/>
                      <a:pt x="59" y="0"/>
                    </a:cubicBezTo>
                    <a:cubicBezTo>
                      <a:pt x="32" y="0"/>
                      <a:pt x="14" y="6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36" y="339"/>
                      <a:pt x="236" y="339"/>
                      <a:pt x="236" y="339"/>
                    </a:cubicBezTo>
                    <a:cubicBezTo>
                      <a:pt x="246" y="342"/>
                      <a:pt x="258" y="344"/>
                      <a:pt x="270" y="344"/>
                    </a:cubicBezTo>
                    <a:cubicBezTo>
                      <a:pt x="289" y="344"/>
                      <a:pt x="306" y="340"/>
                      <a:pt x="319" y="333"/>
                    </a:cubicBezTo>
                    <a:lnTo>
                      <a:pt x="244" y="45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3E1AD01D-E173-4542-AF75-4D6E5DE35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7313" y="6067713"/>
                <a:ext cx="349941" cy="375829"/>
              </a:xfrm>
              <a:custGeom>
                <a:avLst/>
                <a:gdLst>
                  <a:gd name="T0" fmla="*/ 260 w 319"/>
                  <a:gd name="T1" fmla="*/ 0 h 344"/>
                  <a:gd name="T2" fmla="*/ 106 w 319"/>
                  <a:gd name="T3" fmla="*/ 48 h 344"/>
                  <a:gd name="T4" fmla="*/ 75 w 319"/>
                  <a:gd name="T5" fmla="*/ 45 h 344"/>
                  <a:gd name="T6" fmla="*/ 0 w 319"/>
                  <a:gd name="T7" fmla="*/ 332 h 344"/>
                  <a:gd name="T8" fmla="*/ 49 w 319"/>
                  <a:gd name="T9" fmla="*/ 344 h 344"/>
                  <a:gd name="T10" fmla="*/ 82 w 319"/>
                  <a:gd name="T11" fmla="*/ 339 h 344"/>
                  <a:gd name="T12" fmla="*/ 319 w 319"/>
                  <a:gd name="T13" fmla="*/ 17 h 344"/>
                  <a:gd name="T14" fmla="*/ 319 w 319"/>
                  <a:gd name="T15" fmla="*/ 12 h 344"/>
                  <a:gd name="T16" fmla="*/ 260 w 319"/>
                  <a:gd name="T17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344">
                    <a:moveTo>
                      <a:pt x="260" y="0"/>
                    </a:moveTo>
                    <a:cubicBezTo>
                      <a:pt x="183" y="0"/>
                      <a:pt x="183" y="48"/>
                      <a:pt x="106" y="48"/>
                    </a:cubicBezTo>
                    <a:cubicBezTo>
                      <a:pt x="94" y="48"/>
                      <a:pt x="84" y="47"/>
                      <a:pt x="75" y="45"/>
                    </a:cubicBezTo>
                    <a:cubicBezTo>
                      <a:pt x="0" y="332"/>
                      <a:pt x="0" y="332"/>
                      <a:pt x="0" y="332"/>
                    </a:cubicBezTo>
                    <a:cubicBezTo>
                      <a:pt x="12" y="339"/>
                      <a:pt x="30" y="344"/>
                      <a:pt x="49" y="344"/>
                    </a:cubicBezTo>
                    <a:cubicBezTo>
                      <a:pt x="61" y="344"/>
                      <a:pt x="72" y="342"/>
                      <a:pt x="82" y="339"/>
                    </a:cubicBezTo>
                    <a:cubicBezTo>
                      <a:pt x="319" y="17"/>
                      <a:pt x="319" y="17"/>
                      <a:pt x="319" y="17"/>
                    </a:cubicBezTo>
                    <a:cubicBezTo>
                      <a:pt x="319" y="12"/>
                      <a:pt x="319" y="12"/>
                      <a:pt x="319" y="12"/>
                    </a:cubicBezTo>
                    <a:cubicBezTo>
                      <a:pt x="304" y="5"/>
                      <a:pt x="287" y="0"/>
                      <a:pt x="260" y="0"/>
                    </a:cubicBezTo>
                    <a:close/>
                  </a:path>
                </a:pathLst>
              </a:custGeom>
              <a:solidFill>
                <a:srgbClr val="A6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D306A88F-7639-4D16-8490-57B99D81D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941" y="6067713"/>
                <a:ext cx="267656" cy="375829"/>
              </a:xfrm>
              <a:custGeom>
                <a:avLst/>
                <a:gdLst>
                  <a:gd name="T0" fmla="*/ 0 w 244"/>
                  <a:gd name="T1" fmla="*/ 45 h 344"/>
                  <a:gd name="T2" fmla="*/ 75 w 244"/>
                  <a:gd name="T3" fmla="*/ 333 h 344"/>
                  <a:gd name="T4" fmla="*/ 75 w 244"/>
                  <a:gd name="T5" fmla="*/ 333 h 344"/>
                  <a:gd name="T6" fmla="*/ 122 w 244"/>
                  <a:gd name="T7" fmla="*/ 344 h 344"/>
                  <a:gd name="T8" fmla="*/ 169 w 244"/>
                  <a:gd name="T9" fmla="*/ 332 h 344"/>
                  <a:gd name="T10" fmla="*/ 169 w 244"/>
                  <a:gd name="T11" fmla="*/ 332 h 344"/>
                  <a:gd name="T12" fmla="*/ 244 w 244"/>
                  <a:gd name="T13" fmla="*/ 45 h 344"/>
                  <a:gd name="T14" fmla="*/ 122 w 244"/>
                  <a:gd name="T15" fmla="*/ 0 h 344"/>
                  <a:gd name="T16" fmla="*/ 0 w 244"/>
                  <a:gd name="T17" fmla="*/ 4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44">
                    <a:moveTo>
                      <a:pt x="0" y="45"/>
                    </a:moveTo>
                    <a:cubicBezTo>
                      <a:pt x="75" y="333"/>
                      <a:pt x="75" y="333"/>
                      <a:pt x="75" y="333"/>
                    </a:cubicBezTo>
                    <a:cubicBezTo>
                      <a:pt x="75" y="333"/>
                      <a:pt x="75" y="333"/>
                      <a:pt x="75" y="333"/>
                    </a:cubicBezTo>
                    <a:cubicBezTo>
                      <a:pt x="87" y="340"/>
                      <a:pt x="103" y="344"/>
                      <a:pt x="122" y="344"/>
                    </a:cubicBezTo>
                    <a:cubicBezTo>
                      <a:pt x="140" y="344"/>
                      <a:pt x="157" y="339"/>
                      <a:pt x="169" y="332"/>
                    </a:cubicBezTo>
                    <a:cubicBezTo>
                      <a:pt x="169" y="332"/>
                      <a:pt x="169" y="332"/>
                      <a:pt x="169" y="332"/>
                    </a:cubicBezTo>
                    <a:cubicBezTo>
                      <a:pt x="244" y="45"/>
                      <a:pt x="244" y="45"/>
                      <a:pt x="244" y="45"/>
                    </a:cubicBezTo>
                    <a:cubicBezTo>
                      <a:pt x="197" y="34"/>
                      <a:pt x="186" y="0"/>
                      <a:pt x="122" y="0"/>
                    </a:cubicBezTo>
                    <a:cubicBezTo>
                      <a:pt x="57" y="0"/>
                      <a:pt x="47" y="34"/>
                      <a:pt x="0" y="45"/>
                    </a:cubicBez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D0227322-C166-40B1-B460-D1767C89F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6430598"/>
                <a:ext cx="141456" cy="198778"/>
              </a:xfrm>
              <a:custGeom>
                <a:avLst/>
                <a:gdLst>
                  <a:gd name="T0" fmla="*/ 47 w 129"/>
                  <a:gd name="T1" fmla="*/ 0 h 182"/>
                  <a:gd name="T2" fmla="*/ 0 w 129"/>
                  <a:gd name="T3" fmla="*/ 182 h 182"/>
                  <a:gd name="T4" fmla="*/ 129 w 129"/>
                  <a:gd name="T5" fmla="*/ 7 h 182"/>
                  <a:gd name="T6" fmla="*/ 96 w 129"/>
                  <a:gd name="T7" fmla="*/ 12 h 182"/>
                  <a:gd name="T8" fmla="*/ 47 w 12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82">
                    <a:moveTo>
                      <a:pt x="47" y="0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129" y="7"/>
                      <a:pt x="129" y="7"/>
                      <a:pt x="129" y="7"/>
                    </a:cubicBezTo>
                    <a:cubicBezTo>
                      <a:pt x="119" y="10"/>
                      <a:pt x="108" y="12"/>
                      <a:pt x="96" y="12"/>
                    </a:cubicBezTo>
                    <a:cubicBezTo>
                      <a:pt x="77" y="12"/>
                      <a:pt x="59" y="7"/>
                      <a:pt x="4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F06755EC-629B-4358-835A-5F1E6D0FA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58" y="6431523"/>
                <a:ext cx="142843" cy="197853"/>
              </a:xfrm>
              <a:custGeom>
                <a:avLst/>
                <a:gdLst>
                  <a:gd name="T0" fmla="*/ 83 w 130"/>
                  <a:gd name="T1" fmla="*/ 0 h 181"/>
                  <a:gd name="T2" fmla="*/ 34 w 130"/>
                  <a:gd name="T3" fmla="*/ 11 h 181"/>
                  <a:gd name="T4" fmla="*/ 0 w 130"/>
                  <a:gd name="T5" fmla="*/ 6 h 181"/>
                  <a:gd name="T6" fmla="*/ 130 w 130"/>
                  <a:gd name="T7" fmla="*/ 181 h 181"/>
                  <a:gd name="T8" fmla="*/ 83 w 130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81">
                    <a:moveTo>
                      <a:pt x="83" y="0"/>
                    </a:moveTo>
                    <a:cubicBezTo>
                      <a:pt x="70" y="7"/>
                      <a:pt x="53" y="11"/>
                      <a:pt x="34" y="11"/>
                    </a:cubicBezTo>
                    <a:cubicBezTo>
                      <a:pt x="22" y="11"/>
                      <a:pt x="10" y="9"/>
                      <a:pt x="0" y="6"/>
                    </a:cubicBezTo>
                    <a:cubicBezTo>
                      <a:pt x="130" y="181"/>
                      <a:pt x="130" y="181"/>
                      <a:pt x="130" y="1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11054179-D87A-470B-A244-0C4699D3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4226" y="6430598"/>
                <a:ext cx="103087" cy="198778"/>
              </a:xfrm>
              <a:custGeom>
                <a:avLst/>
                <a:gdLst>
                  <a:gd name="T0" fmla="*/ 47 w 94"/>
                  <a:gd name="T1" fmla="*/ 12 h 182"/>
                  <a:gd name="T2" fmla="*/ 0 w 94"/>
                  <a:gd name="T3" fmla="*/ 1 h 182"/>
                  <a:gd name="T4" fmla="*/ 0 w 94"/>
                  <a:gd name="T5" fmla="*/ 1 h 182"/>
                  <a:gd name="T6" fmla="*/ 47 w 94"/>
                  <a:gd name="T7" fmla="*/ 182 h 182"/>
                  <a:gd name="T8" fmla="*/ 94 w 94"/>
                  <a:gd name="T9" fmla="*/ 0 h 182"/>
                  <a:gd name="T10" fmla="*/ 94 w 94"/>
                  <a:gd name="T11" fmla="*/ 0 h 182"/>
                  <a:gd name="T12" fmla="*/ 47 w 94"/>
                  <a:gd name="T13" fmla="*/ 1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82">
                    <a:moveTo>
                      <a:pt x="47" y="12"/>
                    </a:moveTo>
                    <a:cubicBezTo>
                      <a:pt x="28" y="12"/>
                      <a:pt x="12" y="8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7" y="182"/>
                      <a:pt x="47" y="182"/>
                      <a:pt x="47" y="182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82" y="7"/>
                      <a:pt x="65" y="12"/>
                      <a:pt x="47" y="1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6" name="Freeform 37">
              <a:extLst>
                <a:ext uri="{FF2B5EF4-FFF2-40B4-BE49-F238E27FC236}">
                  <a16:creationId xmlns:a16="http://schemas.microsoft.com/office/drawing/2014/main" id="{2797D8AB-131B-4E47-864A-D898255C0A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0230206" y="2120717"/>
              <a:ext cx="713641" cy="1179260"/>
            </a:xfrm>
            <a:custGeom>
              <a:avLst/>
              <a:gdLst>
                <a:gd name="connsiteX0" fmla="*/ 0 w 802507"/>
                <a:gd name="connsiteY0" fmla="*/ 0 h 1179260"/>
                <a:gd name="connsiteX1" fmla="*/ 16628 w 802507"/>
                <a:gd name="connsiteY1" fmla="*/ 0 h 1179260"/>
                <a:gd name="connsiteX2" fmla="*/ 763468 w 802507"/>
                <a:gd name="connsiteY2" fmla="*/ 0 h 1179260"/>
                <a:gd name="connsiteX3" fmla="*/ 802507 w 802507"/>
                <a:gd name="connsiteY3" fmla="*/ 0 h 1179260"/>
                <a:gd name="connsiteX4" fmla="*/ 802507 w 802507"/>
                <a:gd name="connsiteY4" fmla="*/ 1139915 h 1179260"/>
                <a:gd name="connsiteX5" fmla="*/ 737787 w 802507"/>
                <a:gd name="connsiteY5" fmla="*/ 1126800 h 1179260"/>
                <a:gd name="connsiteX6" fmla="*/ 568857 w 802507"/>
                <a:gd name="connsiteY6" fmla="*/ 1179260 h 1179260"/>
                <a:gd name="connsiteX7" fmla="*/ 534851 w 802507"/>
                <a:gd name="connsiteY7" fmla="*/ 1175981 h 1179260"/>
                <a:gd name="connsiteX8" fmla="*/ 534850 w 802507"/>
                <a:gd name="connsiteY8" fmla="*/ 1176024 h 1179260"/>
                <a:gd name="connsiteX9" fmla="*/ 401022 w 802507"/>
                <a:gd name="connsiteY9" fmla="*/ 1126841 h 1179260"/>
                <a:gd name="connsiteX10" fmla="*/ 267194 w 802507"/>
                <a:gd name="connsiteY10" fmla="*/ 1176024 h 1179260"/>
                <a:gd name="connsiteX11" fmla="*/ 267194 w 802507"/>
                <a:gd name="connsiteY11" fmla="*/ 1175981 h 1179260"/>
                <a:gd name="connsiteX12" fmla="*/ 232152 w 802507"/>
                <a:gd name="connsiteY12" fmla="*/ 1179260 h 1179260"/>
                <a:gd name="connsiteX13" fmla="*/ 64609 w 802507"/>
                <a:gd name="connsiteY13" fmla="*/ 1126800 h 1179260"/>
                <a:gd name="connsiteX14" fmla="*/ 0 w 802507"/>
                <a:gd name="connsiteY14" fmla="*/ 1142101 h 117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507" h="1179260">
                  <a:moveTo>
                    <a:pt x="0" y="0"/>
                  </a:moveTo>
                  <a:lnTo>
                    <a:pt x="16628" y="0"/>
                  </a:lnTo>
                  <a:cubicBezTo>
                    <a:pt x="135059" y="0"/>
                    <a:pt x="355002" y="0"/>
                    <a:pt x="763468" y="0"/>
                  </a:cubicBezTo>
                  <a:lnTo>
                    <a:pt x="802507" y="0"/>
                  </a:lnTo>
                  <a:lnTo>
                    <a:pt x="802507" y="1139915"/>
                  </a:lnTo>
                  <a:cubicBezTo>
                    <a:pt x="786053" y="1132265"/>
                    <a:pt x="767405" y="1126800"/>
                    <a:pt x="737787" y="1126800"/>
                  </a:cubicBezTo>
                  <a:cubicBezTo>
                    <a:pt x="653322" y="1126800"/>
                    <a:pt x="653322" y="1179260"/>
                    <a:pt x="568857" y="1179260"/>
                  </a:cubicBezTo>
                  <a:cubicBezTo>
                    <a:pt x="555693" y="1179260"/>
                    <a:pt x="544724" y="1178167"/>
                    <a:pt x="534851" y="1175981"/>
                  </a:cubicBezTo>
                  <a:cubicBezTo>
                    <a:pt x="534851" y="1175995"/>
                    <a:pt x="534850" y="1176010"/>
                    <a:pt x="534850" y="1176024"/>
                  </a:cubicBezTo>
                  <a:cubicBezTo>
                    <a:pt x="483294" y="1164002"/>
                    <a:pt x="471227" y="1126841"/>
                    <a:pt x="401022" y="1126841"/>
                  </a:cubicBezTo>
                  <a:cubicBezTo>
                    <a:pt x="329720" y="1126841"/>
                    <a:pt x="318751" y="1164002"/>
                    <a:pt x="267194" y="1176024"/>
                  </a:cubicBezTo>
                  <a:lnTo>
                    <a:pt x="267194" y="1175981"/>
                  </a:lnTo>
                  <a:cubicBezTo>
                    <a:pt x="257339" y="1178167"/>
                    <a:pt x="245293" y="1179260"/>
                    <a:pt x="232152" y="1179260"/>
                  </a:cubicBezTo>
                  <a:cubicBezTo>
                    <a:pt x="147833" y="1179260"/>
                    <a:pt x="147833" y="1126800"/>
                    <a:pt x="64609" y="1126800"/>
                  </a:cubicBezTo>
                  <a:cubicBezTo>
                    <a:pt x="35042" y="1126800"/>
                    <a:pt x="15331" y="1133358"/>
                    <a:pt x="0" y="114210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1"/>
            </a:p>
          </p:txBody>
        </p:sp>
        <p:sp>
          <p:nvSpPr>
            <p:cNvPr id="7" name="Freeform 38">
              <a:extLst>
                <a:ext uri="{FF2B5EF4-FFF2-40B4-BE49-F238E27FC236}">
                  <a16:creationId xmlns:a16="http://schemas.microsoft.com/office/drawing/2014/main" id="{8AF697E5-CFF8-4824-97FB-D2DBAFD5B279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0468018" y="2358529"/>
              <a:ext cx="238017" cy="1179260"/>
            </a:xfrm>
            <a:custGeom>
              <a:avLst/>
              <a:gdLst>
                <a:gd name="T0" fmla="*/ 0 w 244"/>
                <a:gd name="T1" fmla="*/ 0 h 1079"/>
                <a:gd name="T2" fmla="*/ 0 w 244"/>
                <a:gd name="T3" fmla="*/ 1076 h 1079"/>
                <a:gd name="T4" fmla="*/ 31 w 244"/>
                <a:gd name="T5" fmla="*/ 1079 h 1079"/>
                <a:gd name="T6" fmla="*/ 185 w 244"/>
                <a:gd name="T7" fmla="*/ 1031 h 1079"/>
                <a:gd name="T8" fmla="*/ 244 w 244"/>
                <a:gd name="T9" fmla="*/ 1043 h 1079"/>
                <a:gd name="T10" fmla="*/ 244 w 244"/>
                <a:gd name="T11" fmla="*/ 0 h 1079"/>
                <a:gd name="T12" fmla="*/ 0 w 244"/>
                <a:gd name="T13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079">
                  <a:moveTo>
                    <a:pt x="0" y="0"/>
                  </a:moveTo>
                  <a:cubicBezTo>
                    <a:pt x="0" y="1076"/>
                    <a:pt x="0" y="1076"/>
                    <a:pt x="0" y="1076"/>
                  </a:cubicBezTo>
                  <a:cubicBezTo>
                    <a:pt x="9" y="1078"/>
                    <a:pt x="19" y="1079"/>
                    <a:pt x="31" y="1079"/>
                  </a:cubicBezTo>
                  <a:cubicBezTo>
                    <a:pt x="108" y="1079"/>
                    <a:pt x="108" y="1031"/>
                    <a:pt x="185" y="1031"/>
                  </a:cubicBezTo>
                  <a:cubicBezTo>
                    <a:pt x="212" y="1031"/>
                    <a:pt x="229" y="1036"/>
                    <a:pt x="244" y="1043"/>
                  </a:cubicBezTo>
                  <a:cubicBezTo>
                    <a:pt x="244" y="0"/>
                    <a:pt x="244" y="0"/>
                    <a:pt x="2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8" name="Freeform 39">
              <a:extLst>
                <a:ext uri="{FF2B5EF4-FFF2-40B4-BE49-F238E27FC236}">
                  <a16:creationId xmlns:a16="http://schemas.microsoft.com/office/drawing/2014/main" id="{D3E685E6-31F6-4A5C-8533-64AC03D888A2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0466400" y="2122129"/>
              <a:ext cx="238017" cy="1176024"/>
            </a:xfrm>
            <a:custGeom>
              <a:avLst/>
              <a:gdLst>
                <a:gd name="T0" fmla="*/ 244 w 244"/>
                <a:gd name="T1" fmla="*/ 0 h 1076"/>
                <a:gd name="T2" fmla="*/ 0 w 244"/>
                <a:gd name="T3" fmla="*/ 0 h 1076"/>
                <a:gd name="T4" fmla="*/ 0 w 244"/>
                <a:gd name="T5" fmla="*/ 1076 h 1076"/>
                <a:gd name="T6" fmla="*/ 122 w 244"/>
                <a:gd name="T7" fmla="*/ 1031 h 1076"/>
                <a:gd name="T8" fmla="*/ 244 w 244"/>
                <a:gd name="T9" fmla="*/ 1076 h 1076"/>
                <a:gd name="T10" fmla="*/ 244 w 244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076">
                  <a:moveTo>
                    <a:pt x="2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47" y="1065"/>
                    <a:pt x="57" y="1031"/>
                    <a:pt x="122" y="1031"/>
                  </a:cubicBezTo>
                  <a:cubicBezTo>
                    <a:pt x="186" y="1031"/>
                    <a:pt x="197" y="1065"/>
                    <a:pt x="244" y="1076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94BC9F7E-F670-4CA0-8808-57B3D15C88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895070" y="-2035160"/>
              <a:ext cx="713641" cy="9491017"/>
            </a:xfrm>
            <a:custGeom>
              <a:avLst/>
              <a:gdLst>
                <a:gd name="connsiteX0" fmla="*/ 0 w 802507"/>
                <a:gd name="connsiteY0" fmla="*/ 0 h 1137193"/>
                <a:gd name="connsiteX1" fmla="*/ 802507 w 802507"/>
                <a:gd name="connsiteY1" fmla="*/ 0 h 1137193"/>
                <a:gd name="connsiteX2" fmla="*/ 802507 w 802507"/>
                <a:gd name="connsiteY2" fmla="*/ 1137193 h 1137193"/>
                <a:gd name="connsiteX3" fmla="*/ 0 w 802507"/>
                <a:gd name="connsiteY3" fmla="*/ 1137193 h 113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507" h="1137193">
                  <a:moveTo>
                    <a:pt x="0" y="0"/>
                  </a:moveTo>
                  <a:lnTo>
                    <a:pt x="802507" y="0"/>
                  </a:lnTo>
                  <a:lnTo>
                    <a:pt x="802507" y="1137193"/>
                  </a:lnTo>
                  <a:lnTo>
                    <a:pt x="0" y="113719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0BBAC1-40D5-4EBA-B1D2-A9CCCE7F99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5132883" y="-1797354"/>
              <a:ext cx="238017" cy="94910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91911E-7576-4F0E-967A-E13C7BB9D9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5132883" y="-2035369"/>
              <a:ext cx="238017" cy="94910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F2E84D-702F-4B93-8884-5C63C69D3014}"/>
              </a:ext>
            </a:extLst>
          </p:cNvPr>
          <p:cNvGrpSpPr/>
          <p:nvPr/>
        </p:nvGrpSpPr>
        <p:grpSpPr>
          <a:xfrm>
            <a:off x="1213926" y="3799662"/>
            <a:ext cx="1628263" cy="1115267"/>
            <a:chOff x="875417" y="3103958"/>
            <a:chExt cx="1221197" cy="83645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41436B-2914-4766-B9FE-43E5BA9F8206}"/>
                </a:ext>
              </a:extLst>
            </p:cNvPr>
            <p:cNvGrpSpPr/>
            <p:nvPr/>
          </p:nvGrpSpPr>
          <p:grpSpPr>
            <a:xfrm>
              <a:off x="875417" y="3103958"/>
              <a:ext cx="1221197" cy="836450"/>
              <a:chOff x="1238672" y="2215209"/>
              <a:chExt cx="1628262" cy="1115266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4C372631-B9B6-4C09-8545-3C90E650B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FAFD91BB-8DB5-41FF-96A9-6882A570E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3" name="Freeform 16">
                <a:extLst>
                  <a:ext uri="{FF2B5EF4-FFF2-40B4-BE49-F238E27FC236}">
                    <a16:creationId xmlns:a16="http://schemas.microsoft.com/office/drawing/2014/main" id="{934D58AA-85A2-4778-9F02-B854674E4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0EA66F3F-8E02-4AFE-8ABB-A50221B8970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9742" y="3356061"/>
              <a:ext cx="192001" cy="297000"/>
            </a:xfrm>
            <a:custGeom>
              <a:avLst/>
              <a:gdLst>
                <a:gd name="T0" fmla="*/ 78 w 108"/>
                <a:gd name="T1" fmla="*/ 144 h 167"/>
                <a:gd name="T2" fmla="*/ 34 w 108"/>
                <a:gd name="T3" fmla="*/ 148 h 167"/>
                <a:gd name="T4" fmla="*/ 30 w 108"/>
                <a:gd name="T5" fmla="*/ 143 h 167"/>
                <a:gd name="T6" fmla="*/ 74 w 108"/>
                <a:gd name="T7" fmla="*/ 139 h 167"/>
                <a:gd name="T8" fmla="*/ 74 w 108"/>
                <a:gd name="T9" fmla="*/ 151 h 167"/>
                <a:gd name="T10" fmla="*/ 30 w 108"/>
                <a:gd name="T11" fmla="*/ 155 h 167"/>
                <a:gd name="T12" fmla="*/ 34 w 108"/>
                <a:gd name="T13" fmla="*/ 161 h 167"/>
                <a:gd name="T14" fmla="*/ 38 w 108"/>
                <a:gd name="T15" fmla="*/ 163 h 167"/>
                <a:gd name="T16" fmla="*/ 66 w 108"/>
                <a:gd name="T17" fmla="*/ 167 h 167"/>
                <a:gd name="T18" fmla="*/ 70 w 108"/>
                <a:gd name="T19" fmla="*/ 161 h 167"/>
                <a:gd name="T20" fmla="*/ 78 w 108"/>
                <a:gd name="T21" fmla="*/ 157 h 167"/>
                <a:gd name="T22" fmla="*/ 74 w 108"/>
                <a:gd name="T23" fmla="*/ 151 h 167"/>
                <a:gd name="T24" fmla="*/ 34 w 108"/>
                <a:gd name="T25" fmla="*/ 128 h 167"/>
                <a:gd name="T26" fmla="*/ 30 w 108"/>
                <a:gd name="T27" fmla="*/ 132 h 167"/>
                <a:gd name="T28" fmla="*/ 74 w 108"/>
                <a:gd name="T29" fmla="*/ 136 h 167"/>
                <a:gd name="T30" fmla="*/ 78 w 108"/>
                <a:gd name="T31" fmla="*/ 132 h 167"/>
                <a:gd name="T32" fmla="*/ 108 w 108"/>
                <a:gd name="T33" fmla="*/ 54 h 167"/>
                <a:gd name="T34" fmla="*/ 76 w 108"/>
                <a:gd name="T35" fmla="*/ 124 h 167"/>
                <a:gd name="T36" fmla="*/ 15 w 108"/>
                <a:gd name="T37" fmla="*/ 91 h 167"/>
                <a:gd name="T38" fmla="*/ 54 w 108"/>
                <a:gd name="T39" fmla="*/ 0 h 167"/>
                <a:gd name="T40" fmla="*/ 54 w 108"/>
                <a:gd name="T41" fmla="*/ 0 h 167"/>
                <a:gd name="T42" fmla="*/ 61 w 108"/>
                <a:gd name="T43" fmla="*/ 116 h 167"/>
                <a:gd name="T44" fmla="*/ 68 w 108"/>
                <a:gd name="T45" fmla="*/ 73 h 167"/>
                <a:gd name="T46" fmla="*/ 63 w 108"/>
                <a:gd name="T47" fmla="*/ 77 h 167"/>
                <a:gd name="T48" fmla="*/ 54 w 108"/>
                <a:gd name="T49" fmla="*/ 69 h 167"/>
                <a:gd name="T50" fmla="*/ 45 w 108"/>
                <a:gd name="T51" fmla="*/ 77 h 167"/>
                <a:gd name="T52" fmla="*/ 40 w 108"/>
                <a:gd name="T53" fmla="*/ 73 h 167"/>
                <a:gd name="T54" fmla="*/ 61 w 108"/>
                <a:gd name="T55" fmla="*/ 116 h 167"/>
                <a:gd name="T56" fmla="*/ 54 w 108"/>
                <a:gd name="T57" fmla="*/ 8 h 167"/>
                <a:gd name="T58" fmla="*/ 54 w 108"/>
                <a:gd name="T59" fmla="*/ 8 h 167"/>
                <a:gd name="T60" fmla="*/ 21 w 108"/>
                <a:gd name="T61" fmla="*/ 85 h 167"/>
                <a:gd name="T62" fmla="*/ 21 w 108"/>
                <a:gd name="T63" fmla="*/ 85 h 167"/>
                <a:gd name="T64" fmla="*/ 35 w 108"/>
                <a:gd name="T65" fmla="*/ 116 h 167"/>
                <a:gd name="T66" fmla="*/ 36 w 108"/>
                <a:gd name="T67" fmla="*/ 73 h 167"/>
                <a:gd name="T68" fmla="*/ 31 w 108"/>
                <a:gd name="T69" fmla="*/ 72 h 167"/>
                <a:gd name="T70" fmla="*/ 35 w 108"/>
                <a:gd name="T71" fmla="*/ 71 h 167"/>
                <a:gd name="T72" fmla="*/ 37 w 108"/>
                <a:gd name="T73" fmla="*/ 68 h 167"/>
                <a:gd name="T74" fmla="*/ 39 w 108"/>
                <a:gd name="T75" fmla="*/ 71 h 167"/>
                <a:gd name="T76" fmla="*/ 42 w 108"/>
                <a:gd name="T77" fmla="*/ 71 h 167"/>
                <a:gd name="T78" fmla="*/ 54 w 108"/>
                <a:gd name="T79" fmla="*/ 67 h 167"/>
                <a:gd name="T80" fmla="*/ 63 w 108"/>
                <a:gd name="T81" fmla="*/ 75 h 167"/>
                <a:gd name="T82" fmla="*/ 67 w 108"/>
                <a:gd name="T83" fmla="*/ 71 h 167"/>
                <a:gd name="T84" fmla="*/ 69 w 108"/>
                <a:gd name="T85" fmla="*/ 69 h 167"/>
                <a:gd name="T86" fmla="*/ 73 w 108"/>
                <a:gd name="T87" fmla="*/ 70 h 167"/>
                <a:gd name="T88" fmla="*/ 76 w 108"/>
                <a:gd name="T89" fmla="*/ 71 h 167"/>
                <a:gd name="T90" fmla="*/ 76 w 108"/>
                <a:gd name="T91" fmla="*/ 73 h 167"/>
                <a:gd name="T92" fmla="*/ 65 w 108"/>
                <a:gd name="T93" fmla="*/ 116 h 167"/>
                <a:gd name="T94" fmla="*/ 74 w 108"/>
                <a:gd name="T95" fmla="*/ 116 h 167"/>
                <a:gd name="T96" fmla="*/ 87 w 108"/>
                <a:gd name="T97" fmla="*/ 85 h 167"/>
                <a:gd name="T98" fmla="*/ 100 w 108"/>
                <a:gd name="T99" fmla="*/ 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67">
                  <a:moveTo>
                    <a:pt x="78" y="143"/>
                  </a:moveTo>
                  <a:cubicBezTo>
                    <a:pt x="78" y="144"/>
                    <a:pt x="78" y="144"/>
                    <a:pt x="78" y="144"/>
                  </a:cubicBezTo>
                  <a:cubicBezTo>
                    <a:pt x="78" y="146"/>
                    <a:pt x="77" y="148"/>
                    <a:pt x="7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2" y="148"/>
                    <a:pt x="30" y="146"/>
                    <a:pt x="30" y="144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1"/>
                    <a:pt x="32" y="139"/>
                    <a:pt x="3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7" y="139"/>
                    <a:pt x="78" y="141"/>
                    <a:pt x="78" y="143"/>
                  </a:cubicBezTo>
                  <a:moveTo>
                    <a:pt x="74" y="151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2" y="151"/>
                    <a:pt x="30" y="153"/>
                    <a:pt x="30" y="15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9"/>
                    <a:pt x="32" y="161"/>
                    <a:pt x="34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5"/>
                    <a:pt x="40" y="167"/>
                    <a:pt x="42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8" y="167"/>
                    <a:pt x="70" y="165"/>
                    <a:pt x="70" y="163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7" y="161"/>
                    <a:pt x="78" y="159"/>
                    <a:pt x="78" y="157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3"/>
                    <a:pt x="77" y="151"/>
                    <a:pt x="74" y="151"/>
                  </a:cubicBezTo>
                  <a:moveTo>
                    <a:pt x="7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32" y="128"/>
                    <a:pt x="30" y="129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0" y="134"/>
                    <a:pt x="32" y="136"/>
                    <a:pt x="34" y="13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7" y="136"/>
                    <a:pt x="78" y="134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29"/>
                    <a:pt x="77" y="128"/>
                    <a:pt x="74" y="128"/>
                  </a:cubicBezTo>
                  <a:moveTo>
                    <a:pt x="108" y="54"/>
                  </a:moveTo>
                  <a:cubicBezTo>
                    <a:pt x="108" y="68"/>
                    <a:pt x="102" y="81"/>
                    <a:pt x="93" y="91"/>
                  </a:cubicBezTo>
                  <a:cubicBezTo>
                    <a:pt x="76" y="111"/>
                    <a:pt x="86" y="124"/>
                    <a:pt x="76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2" y="124"/>
                    <a:pt x="33" y="111"/>
                    <a:pt x="15" y="91"/>
                  </a:cubicBezTo>
                  <a:cubicBezTo>
                    <a:pt x="6" y="81"/>
                    <a:pt x="0" y="68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moveTo>
                    <a:pt x="61" y="116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2" y="77"/>
                    <a:pt x="62" y="7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7" y="116"/>
                    <a:pt x="47" y="116"/>
                    <a:pt x="47" y="116"/>
                  </a:cubicBezTo>
                  <a:lnTo>
                    <a:pt x="61" y="116"/>
                  </a:lnTo>
                  <a:close/>
                  <a:moveTo>
                    <a:pt x="100" y="54"/>
                  </a:moveTo>
                  <a:cubicBezTo>
                    <a:pt x="100" y="29"/>
                    <a:pt x="79" y="8"/>
                    <a:pt x="54" y="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29" y="8"/>
                    <a:pt x="8" y="29"/>
                    <a:pt x="8" y="54"/>
                  </a:cubicBezTo>
                  <a:cubicBezTo>
                    <a:pt x="8" y="66"/>
                    <a:pt x="13" y="77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32" y="99"/>
                    <a:pt x="34" y="110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6" y="68"/>
                    <a:pt x="37" y="68"/>
                  </a:cubicBezTo>
                  <a:cubicBezTo>
                    <a:pt x="38" y="67"/>
                    <a:pt x="39" y="68"/>
                    <a:pt x="39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1"/>
                    <a:pt x="6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70" y="67"/>
                    <a:pt x="72" y="68"/>
                  </a:cubicBezTo>
                  <a:cubicBezTo>
                    <a:pt x="73" y="68"/>
                    <a:pt x="73" y="69"/>
                    <a:pt x="73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2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0"/>
                    <a:pt x="76" y="99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95" y="77"/>
                    <a:pt x="100" y="66"/>
                    <a:pt x="100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457EF6-4685-4198-ABED-B05EF06C8CAA}"/>
              </a:ext>
            </a:extLst>
          </p:cNvPr>
          <p:cNvGrpSpPr/>
          <p:nvPr/>
        </p:nvGrpSpPr>
        <p:grpSpPr>
          <a:xfrm>
            <a:off x="3214942" y="3799662"/>
            <a:ext cx="1628263" cy="1115267"/>
            <a:chOff x="2376179" y="3103958"/>
            <a:chExt cx="1221197" cy="83645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39E944-754C-4B19-B3E7-D95DC8EB5F5D}"/>
                </a:ext>
              </a:extLst>
            </p:cNvPr>
            <p:cNvGrpSpPr/>
            <p:nvPr/>
          </p:nvGrpSpPr>
          <p:grpSpPr>
            <a:xfrm>
              <a:off x="2376179" y="3103958"/>
              <a:ext cx="1221197" cy="836450"/>
              <a:chOff x="1238672" y="2215209"/>
              <a:chExt cx="1628262" cy="1115266"/>
            </a:xfrm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6E1D4AFF-52DC-4659-BD6F-15343C5D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698A90CB-6AFC-4C7E-BD6E-04CE8BC0F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AB14BF12-C3A4-4F7C-B659-F8EEFF44D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26" name="Freeform 41">
              <a:extLst>
                <a:ext uri="{FF2B5EF4-FFF2-40B4-BE49-F238E27FC236}">
                  <a16:creationId xmlns:a16="http://schemas.microsoft.com/office/drawing/2014/main" id="{69825169-88CE-4D87-AFD9-2C68B99A9C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65839" y="3401245"/>
              <a:ext cx="241879" cy="241877"/>
            </a:xfrm>
            <a:custGeom>
              <a:avLst/>
              <a:gdLst>
                <a:gd name="T0" fmla="*/ 193 w 198"/>
                <a:gd name="T1" fmla="*/ 19 h 198"/>
                <a:gd name="T2" fmla="*/ 185 w 198"/>
                <a:gd name="T3" fmla="*/ 17 h 198"/>
                <a:gd name="T4" fmla="*/ 190 w 198"/>
                <a:gd name="T5" fmla="*/ 21 h 198"/>
                <a:gd name="T6" fmla="*/ 177 w 198"/>
                <a:gd name="T7" fmla="*/ 25 h 198"/>
                <a:gd name="T8" fmla="*/ 182 w 198"/>
                <a:gd name="T9" fmla="*/ 29 h 198"/>
                <a:gd name="T10" fmla="*/ 169 w 198"/>
                <a:gd name="T11" fmla="*/ 32 h 198"/>
                <a:gd name="T12" fmla="*/ 98 w 198"/>
                <a:gd name="T13" fmla="*/ 104 h 198"/>
                <a:gd name="T14" fmla="*/ 94 w 198"/>
                <a:gd name="T15" fmla="*/ 100 h 198"/>
                <a:gd name="T16" fmla="*/ 165 w 198"/>
                <a:gd name="T17" fmla="*/ 29 h 198"/>
                <a:gd name="T18" fmla="*/ 168 w 198"/>
                <a:gd name="T19" fmla="*/ 15 h 198"/>
                <a:gd name="T20" fmla="*/ 173 w 198"/>
                <a:gd name="T21" fmla="*/ 21 h 198"/>
                <a:gd name="T22" fmla="*/ 176 w 198"/>
                <a:gd name="T23" fmla="*/ 7 h 198"/>
                <a:gd name="T24" fmla="*/ 181 w 198"/>
                <a:gd name="T25" fmla="*/ 14 h 198"/>
                <a:gd name="T26" fmla="*/ 179 w 198"/>
                <a:gd name="T27" fmla="*/ 5 h 198"/>
                <a:gd name="T28" fmla="*/ 187 w 198"/>
                <a:gd name="T29" fmla="*/ 8 h 198"/>
                <a:gd name="T30" fmla="*/ 193 w 198"/>
                <a:gd name="T31" fmla="*/ 9 h 198"/>
                <a:gd name="T32" fmla="*/ 198 w 198"/>
                <a:gd name="T33" fmla="*/ 13 h 198"/>
                <a:gd name="T34" fmla="*/ 105 w 198"/>
                <a:gd name="T35" fmla="*/ 81 h 198"/>
                <a:gd name="T36" fmla="*/ 72 w 198"/>
                <a:gd name="T37" fmla="*/ 103 h 198"/>
                <a:gd name="T38" fmla="*/ 119 w 198"/>
                <a:gd name="T39" fmla="*/ 103 h 198"/>
                <a:gd name="T40" fmla="*/ 102 w 198"/>
                <a:gd name="T41" fmla="*/ 108 h 198"/>
                <a:gd name="T42" fmla="*/ 96 w 198"/>
                <a:gd name="T43" fmla="*/ 110 h 198"/>
                <a:gd name="T44" fmla="*/ 88 w 198"/>
                <a:gd name="T45" fmla="*/ 103 h 198"/>
                <a:gd name="T46" fmla="*/ 90 w 198"/>
                <a:gd name="T47" fmla="*/ 96 h 198"/>
                <a:gd name="T48" fmla="*/ 95 w 198"/>
                <a:gd name="T49" fmla="*/ 44 h 198"/>
                <a:gd name="T50" fmla="*/ 95 w 198"/>
                <a:gd name="T51" fmla="*/ 162 h 198"/>
                <a:gd name="T52" fmla="*/ 143 w 198"/>
                <a:gd name="T53" fmla="*/ 68 h 198"/>
                <a:gd name="T54" fmla="*/ 139 w 198"/>
                <a:gd name="T55" fmla="*/ 103 h 198"/>
                <a:gd name="T56" fmla="*/ 52 w 198"/>
                <a:gd name="T57" fmla="*/ 103 h 198"/>
                <a:gd name="T58" fmla="*/ 119 w 198"/>
                <a:gd name="T59" fmla="*/ 67 h 198"/>
                <a:gd name="T60" fmla="*/ 157 w 198"/>
                <a:gd name="T61" fmla="*/ 54 h 198"/>
                <a:gd name="T62" fmla="*/ 95 w 198"/>
                <a:gd name="T63" fmla="*/ 182 h 198"/>
                <a:gd name="T64" fmla="*/ 95 w 198"/>
                <a:gd name="T65" fmla="*/ 24 h 198"/>
                <a:gd name="T66" fmla="*/ 156 w 198"/>
                <a:gd name="T67" fmla="*/ 30 h 198"/>
                <a:gd name="T68" fmla="*/ 0 w 198"/>
                <a:gd name="T69" fmla="*/ 103 h 198"/>
                <a:gd name="T70" fmla="*/ 190 w 198"/>
                <a:gd name="T71" fmla="*/ 103 h 198"/>
                <a:gd name="T72" fmla="*/ 157 w 198"/>
                <a:gd name="T73" fmla="*/ 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3" y="19"/>
                    <a:pt x="193" y="19"/>
                    <a:pt x="193" y="19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7" y="105"/>
                    <a:pt x="95" y="105"/>
                    <a:pt x="94" y="104"/>
                  </a:cubicBezTo>
                  <a:cubicBezTo>
                    <a:pt x="93" y="103"/>
                    <a:pt x="93" y="101"/>
                    <a:pt x="94" y="10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9" y="16"/>
                    <a:pt x="179" y="16"/>
                    <a:pt x="179" y="16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1" y="11"/>
                    <a:pt x="191" y="11"/>
                    <a:pt x="191" y="11"/>
                  </a:cubicBezTo>
                  <a:lnTo>
                    <a:pt x="198" y="13"/>
                  </a:lnTo>
                  <a:close/>
                  <a:moveTo>
                    <a:pt x="90" y="96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2" y="80"/>
                    <a:pt x="99" y="79"/>
                    <a:pt x="95" y="79"/>
                  </a:cubicBezTo>
                  <a:cubicBezTo>
                    <a:pt x="82" y="79"/>
                    <a:pt x="72" y="90"/>
                    <a:pt x="72" y="103"/>
                  </a:cubicBezTo>
                  <a:cubicBezTo>
                    <a:pt x="72" y="116"/>
                    <a:pt x="82" y="127"/>
                    <a:pt x="95" y="127"/>
                  </a:cubicBezTo>
                  <a:cubicBezTo>
                    <a:pt x="108" y="127"/>
                    <a:pt x="119" y="116"/>
                    <a:pt x="119" y="103"/>
                  </a:cubicBezTo>
                  <a:cubicBezTo>
                    <a:pt x="119" y="99"/>
                    <a:pt x="118" y="96"/>
                    <a:pt x="117" y="93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1" y="110"/>
                    <a:pt x="99" y="111"/>
                    <a:pt x="96" y="111"/>
                  </a:cubicBezTo>
                  <a:cubicBezTo>
                    <a:pt x="96" y="111"/>
                    <a:pt x="96" y="110"/>
                    <a:pt x="96" y="110"/>
                  </a:cubicBezTo>
                  <a:cubicBezTo>
                    <a:pt x="96" y="111"/>
                    <a:pt x="96" y="111"/>
                    <a:pt x="95" y="111"/>
                  </a:cubicBezTo>
                  <a:cubicBezTo>
                    <a:pt x="91" y="111"/>
                    <a:pt x="88" y="107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0"/>
                    <a:pt x="88" y="98"/>
                    <a:pt x="90" y="96"/>
                  </a:cubicBezTo>
                  <a:close/>
                  <a:moveTo>
                    <a:pt x="131" y="55"/>
                  </a:moveTo>
                  <a:cubicBezTo>
                    <a:pt x="121" y="48"/>
                    <a:pt x="109" y="44"/>
                    <a:pt x="95" y="44"/>
                  </a:cubicBezTo>
                  <a:cubicBezTo>
                    <a:pt x="63" y="44"/>
                    <a:pt x="36" y="70"/>
                    <a:pt x="36" y="103"/>
                  </a:cubicBezTo>
                  <a:cubicBezTo>
                    <a:pt x="36" y="136"/>
                    <a:pt x="63" y="162"/>
                    <a:pt x="95" y="162"/>
                  </a:cubicBezTo>
                  <a:cubicBezTo>
                    <a:pt x="128" y="162"/>
                    <a:pt x="155" y="136"/>
                    <a:pt x="155" y="103"/>
                  </a:cubicBezTo>
                  <a:cubicBezTo>
                    <a:pt x="155" y="90"/>
                    <a:pt x="150" y="77"/>
                    <a:pt x="143" y="68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6" y="86"/>
                    <a:pt x="139" y="94"/>
                    <a:pt x="139" y="103"/>
                  </a:cubicBezTo>
                  <a:cubicBezTo>
                    <a:pt x="139" y="127"/>
                    <a:pt x="119" y="146"/>
                    <a:pt x="95" y="146"/>
                  </a:cubicBezTo>
                  <a:cubicBezTo>
                    <a:pt x="71" y="146"/>
                    <a:pt x="52" y="127"/>
                    <a:pt x="52" y="103"/>
                  </a:cubicBezTo>
                  <a:cubicBezTo>
                    <a:pt x="52" y="79"/>
                    <a:pt x="71" y="60"/>
                    <a:pt x="95" y="60"/>
                  </a:cubicBezTo>
                  <a:cubicBezTo>
                    <a:pt x="104" y="60"/>
                    <a:pt x="112" y="62"/>
                    <a:pt x="119" y="67"/>
                  </a:cubicBezTo>
                  <a:lnTo>
                    <a:pt x="131" y="55"/>
                  </a:lnTo>
                  <a:close/>
                  <a:moveTo>
                    <a:pt x="157" y="54"/>
                  </a:moveTo>
                  <a:cubicBezTo>
                    <a:pt x="168" y="67"/>
                    <a:pt x="174" y="84"/>
                    <a:pt x="174" y="103"/>
                  </a:cubicBezTo>
                  <a:cubicBezTo>
                    <a:pt x="174" y="146"/>
                    <a:pt x="139" y="182"/>
                    <a:pt x="95" y="182"/>
                  </a:cubicBezTo>
                  <a:cubicBezTo>
                    <a:pt x="52" y="182"/>
                    <a:pt x="16" y="146"/>
                    <a:pt x="16" y="103"/>
                  </a:cubicBezTo>
                  <a:cubicBezTo>
                    <a:pt x="16" y="59"/>
                    <a:pt x="52" y="24"/>
                    <a:pt x="95" y="24"/>
                  </a:cubicBezTo>
                  <a:cubicBezTo>
                    <a:pt x="114" y="24"/>
                    <a:pt x="131" y="30"/>
                    <a:pt x="145" y="41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40" y="16"/>
                    <a:pt x="118" y="8"/>
                    <a:pt x="95" y="8"/>
                  </a:cubicBezTo>
                  <a:cubicBezTo>
                    <a:pt x="43" y="8"/>
                    <a:pt x="0" y="50"/>
                    <a:pt x="0" y="103"/>
                  </a:cubicBezTo>
                  <a:cubicBezTo>
                    <a:pt x="0" y="155"/>
                    <a:pt x="43" y="198"/>
                    <a:pt x="95" y="198"/>
                  </a:cubicBezTo>
                  <a:cubicBezTo>
                    <a:pt x="148" y="198"/>
                    <a:pt x="190" y="155"/>
                    <a:pt x="190" y="103"/>
                  </a:cubicBezTo>
                  <a:cubicBezTo>
                    <a:pt x="190" y="80"/>
                    <a:pt x="182" y="59"/>
                    <a:pt x="168" y="42"/>
                  </a:cubicBezTo>
                  <a:lnTo>
                    <a:pt x="157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D55C40-1D57-4EE2-92AF-4A3D4002CA62}"/>
              </a:ext>
            </a:extLst>
          </p:cNvPr>
          <p:cNvGrpSpPr/>
          <p:nvPr/>
        </p:nvGrpSpPr>
        <p:grpSpPr>
          <a:xfrm>
            <a:off x="5215958" y="3799662"/>
            <a:ext cx="1628263" cy="1115267"/>
            <a:chOff x="3876941" y="3103958"/>
            <a:chExt cx="1221197" cy="83645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817CCB3-3D4B-49A6-B4F1-B95713570973}"/>
                </a:ext>
              </a:extLst>
            </p:cNvPr>
            <p:cNvGrpSpPr/>
            <p:nvPr/>
          </p:nvGrpSpPr>
          <p:grpSpPr>
            <a:xfrm>
              <a:off x="3876941" y="3103958"/>
              <a:ext cx="1221197" cy="836450"/>
              <a:chOff x="1238672" y="2215209"/>
              <a:chExt cx="1628262" cy="1115266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328CACC8-30AB-4226-A14E-086253343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D32A1245-907E-4167-85CB-AE1F08536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CEA65343-EAC7-4BF0-95A5-DA8BD8D00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49D14ABE-B318-4CBB-96A9-CADE13BB5F1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43366" y="3401245"/>
              <a:ext cx="288347" cy="241877"/>
            </a:xfrm>
            <a:custGeom>
              <a:avLst/>
              <a:gdLst>
                <a:gd name="T0" fmla="*/ 138 w 202"/>
                <a:gd name="T1" fmla="*/ 142 h 169"/>
                <a:gd name="T2" fmla="*/ 142 w 202"/>
                <a:gd name="T3" fmla="*/ 153 h 169"/>
                <a:gd name="T4" fmla="*/ 126 w 202"/>
                <a:gd name="T5" fmla="*/ 153 h 169"/>
                <a:gd name="T6" fmla="*/ 97 w 202"/>
                <a:gd name="T7" fmla="*/ 148 h 169"/>
                <a:gd name="T8" fmla="*/ 86 w 202"/>
                <a:gd name="T9" fmla="*/ 151 h 169"/>
                <a:gd name="T10" fmla="*/ 71 w 202"/>
                <a:gd name="T11" fmla="*/ 147 h 169"/>
                <a:gd name="T12" fmla="*/ 60 w 202"/>
                <a:gd name="T13" fmla="*/ 147 h 169"/>
                <a:gd name="T14" fmla="*/ 60 w 202"/>
                <a:gd name="T15" fmla="*/ 73 h 169"/>
                <a:gd name="T16" fmla="*/ 80 w 202"/>
                <a:gd name="T17" fmla="*/ 70 h 169"/>
                <a:gd name="T18" fmla="*/ 101 w 202"/>
                <a:gd name="T19" fmla="*/ 48 h 169"/>
                <a:gd name="T20" fmla="*/ 122 w 202"/>
                <a:gd name="T21" fmla="*/ 21 h 169"/>
                <a:gd name="T22" fmla="*/ 133 w 202"/>
                <a:gd name="T23" fmla="*/ 3 h 169"/>
                <a:gd name="T24" fmla="*/ 144 w 202"/>
                <a:gd name="T25" fmla="*/ 29 h 169"/>
                <a:gd name="T26" fmla="*/ 131 w 202"/>
                <a:gd name="T27" fmla="*/ 67 h 169"/>
                <a:gd name="T28" fmla="*/ 131 w 202"/>
                <a:gd name="T29" fmla="*/ 91 h 169"/>
                <a:gd name="T30" fmla="*/ 122 w 202"/>
                <a:gd name="T31" fmla="*/ 113 h 169"/>
                <a:gd name="T32" fmla="*/ 135 w 202"/>
                <a:gd name="T33" fmla="*/ 98 h 169"/>
                <a:gd name="T34" fmla="*/ 140 w 202"/>
                <a:gd name="T35" fmla="*/ 70 h 169"/>
                <a:gd name="T36" fmla="*/ 145 w 202"/>
                <a:gd name="T37" fmla="*/ 66 h 169"/>
                <a:gd name="T38" fmla="*/ 142 w 202"/>
                <a:gd name="T39" fmla="*/ 76 h 169"/>
                <a:gd name="T40" fmla="*/ 148 w 202"/>
                <a:gd name="T41" fmla="*/ 90 h 169"/>
                <a:gd name="T42" fmla="*/ 146 w 202"/>
                <a:gd name="T43" fmla="*/ 98 h 169"/>
                <a:gd name="T44" fmla="*/ 148 w 202"/>
                <a:gd name="T45" fmla="*/ 107 h 169"/>
                <a:gd name="T46" fmla="*/ 142 w 202"/>
                <a:gd name="T47" fmla="*/ 120 h 169"/>
                <a:gd name="T48" fmla="*/ 144 w 202"/>
                <a:gd name="T49" fmla="*/ 129 h 169"/>
                <a:gd name="T50" fmla="*/ 138 w 202"/>
                <a:gd name="T51" fmla="*/ 142 h 169"/>
                <a:gd name="T52" fmla="*/ 202 w 202"/>
                <a:gd name="T53" fmla="*/ 98 h 169"/>
                <a:gd name="T54" fmla="*/ 190 w 202"/>
                <a:gd name="T55" fmla="*/ 87 h 169"/>
                <a:gd name="T56" fmla="*/ 184 w 202"/>
                <a:gd name="T57" fmla="*/ 87 h 169"/>
                <a:gd name="T58" fmla="*/ 194 w 202"/>
                <a:gd name="T59" fmla="*/ 76 h 169"/>
                <a:gd name="T60" fmla="*/ 182 w 202"/>
                <a:gd name="T61" fmla="*/ 65 h 169"/>
                <a:gd name="T62" fmla="*/ 159 w 202"/>
                <a:gd name="T63" fmla="*/ 65 h 169"/>
                <a:gd name="T64" fmla="*/ 148 w 202"/>
                <a:gd name="T65" fmla="*/ 76 h 169"/>
                <a:gd name="T66" fmla="*/ 160 w 202"/>
                <a:gd name="T67" fmla="*/ 87 h 169"/>
                <a:gd name="T68" fmla="*/ 161 w 202"/>
                <a:gd name="T69" fmla="*/ 87 h 169"/>
                <a:gd name="T70" fmla="*/ 152 w 202"/>
                <a:gd name="T71" fmla="*/ 98 h 169"/>
                <a:gd name="T72" fmla="*/ 161 w 202"/>
                <a:gd name="T73" fmla="*/ 109 h 169"/>
                <a:gd name="T74" fmla="*/ 160 w 202"/>
                <a:gd name="T75" fmla="*/ 109 h 169"/>
                <a:gd name="T76" fmla="*/ 148 w 202"/>
                <a:gd name="T77" fmla="*/ 120 h 169"/>
                <a:gd name="T78" fmla="*/ 157 w 202"/>
                <a:gd name="T79" fmla="*/ 131 h 169"/>
                <a:gd name="T80" fmla="*/ 156 w 202"/>
                <a:gd name="T81" fmla="*/ 131 h 169"/>
                <a:gd name="T82" fmla="*/ 144 w 202"/>
                <a:gd name="T83" fmla="*/ 142 h 169"/>
                <a:gd name="T84" fmla="*/ 156 w 202"/>
                <a:gd name="T85" fmla="*/ 153 h 169"/>
                <a:gd name="T86" fmla="*/ 167 w 202"/>
                <a:gd name="T87" fmla="*/ 153 h 169"/>
                <a:gd name="T88" fmla="*/ 179 w 202"/>
                <a:gd name="T89" fmla="*/ 153 h 169"/>
                <a:gd name="T90" fmla="*/ 191 w 202"/>
                <a:gd name="T91" fmla="*/ 142 h 169"/>
                <a:gd name="T92" fmla="*/ 181 w 202"/>
                <a:gd name="T93" fmla="*/ 131 h 169"/>
                <a:gd name="T94" fmla="*/ 186 w 202"/>
                <a:gd name="T95" fmla="*/ 131 h 169"/>
                <a:gd name="T96" fmla="*/ 198 w 202"/>
                <a:gd name="T97" fmla="*/ 120 h 169"/>
                <a:gd name="T98" fmla="*/ 189 w 202"/>
                <a:gd name="T99" fmla="*/ 109 h 169"/>
                <a:gd name="T100" fmla="*/ 190 w 202"/>
                <a:gd name="T101" fmla="*/ 109 h 169"/>
                <a:gd name="T102" fmla="*/ 202 w 202"/>
                <a:gd name="T103" fmla="*/ 98 h 169"/>
                <a:gd name="T104" fmla="*/ 0 w 202"/>
                <a:gd name="T105" fmla="*/ 66 h 169"/>
                <a:gd name="T106" fmla="*/ 53 w 202"/>
                <a:gd name="T107" fmla="*/ 66 h 169"/>
                <a:gd name="T108" fmla="*/ 53 w 202"/>
                <a:gd name="T109" fmla="*/ 169 h 169"/>
                <a:gd name="T110" fmla="*/ 0 w 202"/>
                <a:gd name="T111" fmla="*/ 169 h 169"/>
                <a:gd name="T112" fmla="*/ 0 w 202"/>
                <a:gd name="T113" fmla="*/ 66 h 169"/>
                <a:gd name="T114" fmla="*/ 32 w 202"/>
                <a:gd name="T115" fmla="*/ 152 h 169"/>
                <a:gd name="T116" fmla="*/ 38 w 202"/>
                <a:gd name="T117" fmla="*/ 159 h 169"/>
                <a:gd name="T118" fmla="*/ 45 w 202"/>
                <a:gd name="T119" fmla="*/ 152 h 169"/>
                <a:gd name="T120" fmla="*/ 38 w 202"/>
                <a:gd name="T121" fmla="*/ 146 h 169"/>
                <a:gd name="T122" fmla="*/ 32 w 202"/>
                <a:gd name="T123" fmla="*/ 1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69">
                  <a:moveTo>
                    <a:pt x="138" y="142"/>
                  </a:moveTo>
                  <a:cubicBezTo>
                    <a:pt x="138" y="146"/>
                    <a:pt x="139" y="150"/>
                    <a:pt x="142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19" y="153"/>
                    <a:pt x="102" y="148"/>
                    <a:pt x="97" y="148"/>
                  </a:cubicBezTo>
                  <a:cubicBezTo>
                    <a:pt x="92" y="148"/>
                    <a:pt x="90" y="151"/>
                    <a:pt x="86" y="151"/>
                  </a:cubicBezTo>
                  <a:cubicBezTo>
                    <a:pt x="82" y="151"/>
                    <a:pt x="75" y="147"/>
                    <a:pt x="71" y="147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4" y="73"/>
                    <a:pt x="73" y="74"/>
                    <a:pt x="80" y="70"/>
                  </a:cubicBezTo>
                  <a:cubicBezTo>
                    <a:pt x="89" y="64"/>
                    <a:pt x="96" y="54"/>
                    <a:pt x="101" y="48"/>
                  </a:cubicBezTo>
                  <a:cubicBezTo>
                    <a:pt x="106" y="41"/>
                    <a:pt x="116" y="35"/>
                    <a:pt x="122" y="21"/>
                  </a:cubicBezTo>
                  <a:cubicBezTo>
                    <a:pt x="125" y="14"/>
                    <a:pt x="123" y="0"/>
                    <a:pt x="133" y="3"/>
                  </a:cubicBezTo>
                  <a:cubicBezTo>
                    <a:pt x="144" y="7"/>
                    <a:pt x="144" y="17"/>
                    <a:pt x="144" y="29"/>
                  </a:cubicBezTo>
                  <a:cubicBezTo>
                    <a:pt x="143" y="40"/>
                    <a:pt x="132" y="63"/>
                    <a:pt x="131" y="67"/>
                  </a:cubicBezTo>
                  <a:cubicBezTo>
                    <a:pt x="129" y="76"/>
                    <a:pt x="131" y="82"/>
                    <a:pt x="131" y="91"/>
                  </a:cubicBezTo>
                  <a:cubicBezTo>
                    <a:pt x="130" y="104"/>
                    <a:pt x="122" y="113"/>
                    <a:pt x="122" y="113"/>
                  </a:cubicBezTo>
                  <a:cubicBezTo>
                    <a:pt x="122" y="113"/>
                    <a:pt x="133" y="106"/>
                    <a:pt x="135" y="98"/>
                  </a:cubicBezTo>
                  <a:cubicBezTo>
                    <a:pt x="137" y="89"/>
                    <a:pt x="135" y="80"/>
                    <a:pt x="140" y="70"/>
                  </a:cubicBezTo>
                  <a:cubicBezTo>
                    <a:pt x="142" y="68"/>
                    <a:pt x="143" y="67"/>
                    <a:pt x="145" y="66"/>
                  </a:cubicBezTo>
                  <a:cubicBezTo>
                    <a:pt x="143" y="69"/>
                    <a:pt x="142" y="72"/>
                    <a:pt x="142" y="76"/>
                  </a:cubicBezTo>
                  <a:cubicBezTo>
                    <a:pt x="142" y="82"/>
                    <a:pt x="144" y="86"/>
                    <a:pt x="148" y="90"/>
                  </a:cubicBezTo>
                  <a:cubicBezTo>
                    <a:pt x="147" y="92"/>
                    <a:pt x="146" y="95"/>
                    <a:pt x="146" y="98"/>
                  </a:cubicBezTo>
                  <a:cubicBezTo>
                    <a:pt x="146" y="101"/>
                    <a:pt x="147" y="104"/>
                    <a:pt x="148" y="107"/>
                  </a:cubicBezTo>
                  <a:cubicBezTo>
                    <a:pt x="144" y="110"/>
                    <a:pt x="142" y="115"/>
                    <a:pt x="142" y="120"/>
                  </a:cubicBezTo>
                  <a:cubicBezTo>
                    <a:pt x="142" y="123"/>
                    <a:pt x="143" y="126"/>
                    <a:pt x="144" y="129"/>
                  </a:cubicBezTo>
                  <a:cubicBezTo>
                    <a:pt x="140" y="132"/>
                    <a:pt x="138" y="137"/>
                    <a:pt x="138" y="142"/>
                  </a:cubicBezTo>
                  <a:moveTo>
                    <a:pt x="202" y="98"/>
                  </a:moveTo>
                  <a:cubicBezTo>
                    <a:pt x="202" y="92"/>
                    <a:pt x="197" y="87"/>
                    <a:pt x="190" y="87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90" y="86"/>
                    <a:pt x="194" y="82"/>
                    <a:pt x="194" y="76"/>
                  </a:cubicBezTo>
                  <a:cubicBezTo>
                    <a:pt x="194" y="70"/>
                    <a:pt x="188" y="65"/>
                    <a:pt x="182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2" y="65"/>
                    <a:pt x="148" y="70"/>
                    <a:pt x="148" y="76"/>
                  </a:cubicBezTo>
                  <a:cubicBezTo>
                    <a:pt x="148" y="82"/>
                    <a:pt x="153" y="87"/>
                    <a:pt x="160" y="87"/>
                  </a:cubicBezTo>
                  <a:cubicBezTo>
                    <a:pt x="161" y="87"/>
                    <a:pt x="161" y="87"/>
                    <a:pt x="161" y="87"/>
                  </a:cubicBezTo>
                  <a:cubicBezTo>
                    <a:pt x="156" y="89"/>
                    <a:pt x="152" y="93"/>
                    <a:pt x="152" y="98"/>
                  </a:cubicBezTo>
                  <a:cubicBezTo>
                    <a:pt x="152" y="104"/>
                    <a:pt x="156" y="108"/>
                    <a:pt x="161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53" y="109"/>
                    <a:pt x="148" y="114"/>
                    <a:pt x="148" y="120"/>
                  </a:cubicBezTo>
                  <a:cubicBezTo>
                    <a:pt x="148" y="126"/>
                    <a:pt x="152" y="130"/>
                    <a:pt x="157" y="131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49" y="131"/>
                    <a:pt x="144" y="136"/>
                    <a:pt x="144" y="142"/>
                  </a:cubicBezTo>
                  <a:cubicBezTo>
                    <a:pt x="144" y="148"/>
                    <a:pt x="149" y="153"/>
                    <a:pt x="156" y="153"/>
                  </a:cubicBezTo>
                  <a:cubicBezTo>
                    <a:pt x="167" y="153"/>
                    <a:pt x="167" y="153"/>
                    <a:pt x="167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5" y="153"/>
                    <a:pt x="191" y="148"/>
                    <a:pt x="191" y="142"/>
                  </a:cubicBezTo>
                  <a:cubicBezTo>
                    <a:pt x="191" y="137"/>
                    <a:pt x="186" y="132"/>
                    <a:pt x="181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93" y="131"/>
                    <a:pt x="198" y="126"/>
                    <a:pt x="198" y="120"/>
                  </a:cubicBezTo>
                  <a:cubicBezTo>
                    <a:pt x="198" y="115"/>
                    <a:pt x="194" y="111"/>
                    <a:pt x="189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7" y="109"/>
                    <a:pt x="202" y="104"/>
                    <a:pt x="202" y="98"/>
                  </a:cubicBezTo>
                  <a:moveTo>
                    <a:pt x="0" y="66"/>
                  </a:moveTo>
                  <a:cubicBezTo>
                    <a:pt x="53" y="66"/>
                    <a:pt x="53" y="66"/>
                    <a:pt x="53" y="66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0" y="169"/>
                    <a:pt x="0" y="169"/>
                    <a:pt x="0" y="169"/>
                  </a:cubicBezTo>
                  <a:lnTo>
                    <a:pt x="0" y="66"/>
                  </a:lnTo>
                  <a:close/>
                  <a:moveTo>
                    <a:pt x="32" y="152"/>
                  </a:moveTo>
                  <a:cubicBezTo>
                    <a:pt x="32" y="156"/>
                    <a:pt x="35" y="159"/>
                    <a:pt x="38" y="159"/>
                  </a:cubicBezTo>
                  <a:cubicBezTo>
                    <a:pt x="42" y="159"/>
                    <a:pt x="45" y="156"/>
                    <a:pt x="45" y="152"/>
                  </a:cubicBezTo>
                  <a:cubicBezTo>
                    <a:pt x="45" y="149"/>
                    <a:pt x="42" y="146"/>
                    <a:pt x="38" y="146"/>
                  </a:cubicBezTo>
                  <a:cubicBezTo>
                    <a:pt x="35" y="146"/>
                    <a:pt x="32" y="149"/>
                    <a:pt x="32" y="15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698A8-C1A8-497A-A1DB-FFDFFAA4B0AB}"/>
              </a:ext>
            </a:extLst>
          </p:cNvPr>
          <p:cNvGrpSpPr/>
          <p:nvPr/>
        </p:nvGrpSpPr>
        <p:grpSpPr>
          <a:xfrm>
            <a:off x="7216974" y="3799662"/>
            <a:ext cx="1628263" cy="1115267"/>
            <a:chOff x="5377703" y="3103958"/>
            <a:chExt cx="1221197" cy="83645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3D0767D-D6CB-4E85-9AA7-EC1CA075E465}"/>
                </a:ext>
              </a:extLst>
            </p:cNvPr>
            <p:cNvGrpSpPr/>
            <p:nvPr/>
          </p:nvGrpSpPr>
          <p:grpSpPr>
            <a:xfrm>
              <a:off x="5377703" y="3103958"/>
              <a:ext cx="1221197" cy="836450"/>
              <a:chOff x="1238672" y="2215209"/>
              <a:chExt cx="1628262" cy="1115266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A8660C4C-BCAC-415B-9A79-7CFF91FD8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0FD3532-DDCD-49F3-AD2B-A9F6F1AB0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F26D87B0-0F18-4208-8C02-993F6C52B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947CBAB4-3775-4F26-9AE8-487092F564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14268" y="3401244"/>
              <a:ext cx="348068" cy="241878"/>
            </a:xfrm>
            <a:custGeom>
              <a:avLst/>
              <a:gdLst>
                <a:gd name="T0" fmla="*/ 99 w 199"/>
                <a:gd name="T1" fmla="*/ 101 h 136"/>
                <a:gd name="T2" fmla="*/ 0 w 199"/>
                <a:gd name="T3" fmla="*/ 50 h 136"/>
                <a:gd name="T4" fmla="*/ 99 w 199"/>
                <a:gd name="T5" fmla="*/ 0 h 136"/>
                <a:gd name="T6" fmla="*/ 199 w 199"/>
                <a:gd name="T7" fmla="*/ 50 h 136"/>
                <a:gd name="T8" fmla="*/ 157 w 199"/>
                <a:gd name="T9" fmla="*/ 72 h 136"/>
                <a:gd name="T10" fmla="*/ 157 w 199"/>
                <a:gd name="T11" fmla="*/ 71 h 136"/>
                <a:gd name="T12" fmla="*/ 107 w 199"/>
                <a:gd name="T13" fmla="*/ 45 h 136"/>
                <a:gd name="T14" fmla="*/ 101 w 199"/>
                <a:gd name="T15" fmla="*/ 44 h 136"/>
                <a:gd name="T16" fmla="*/ 95 w 199"/>
                <a:gd name="T17" fmla="*/ 46 h 136"/>
                <a:gd name="T18" fmla="*/ 93 w 199"/>
                <a:gd name="T19" fmla="*/ 52 h 136"/>
                <a:gd name="T20" fmla="*/ 98 w 199"/>
                <a:gd name="T21" fmla="*/ 59 h 136"/>
                <a:gd name="T22" fmla="*/ 140 w 199"/>
                <a:gd name="T23" fmla="*/ 80 h 136"/>
                <a:gd name="T24" fmla="*/ 99 w 199"/>
                <a:gd name="T25" fmla="*/ 101 h 136"/>
                <a:gd name="T26" fmla="*/ 153 w 199"/>
                <a:gd name="T27" fmla="*/ 117 h 136"/>
                <a:gd name="T28" fmla="*/ 155 w 199"/>
                <a:gd name="T29" fmla="*/ 114 h 136"/>
                <a:gd name="T30" fmla="*/ 153 w 199"/>
                <a:gd name="T31" fmla="*/ 111 h 136"/>
                <a:gd name="T32" fmla="*/ 153 w 199"/>
                <a:gd name="T33" fmla="*/ 73 h 136"/>
                <a:gd name="T34" fmla="*/ 105 w 199"/>
                <a:gd name="T35" fmla="*/ 49 h 136"/>
                <a:gd name="T36" fmla="*/ 98 w 199"/>
                <a:gd name="T37" fmla="*/ 49 h 136"/>
                <a:gd name="T38" fmla="*/ 99 w 199"/>
                <a:gd name="T39" fmla="*/ 55 h 136"/>
                <a:gd name="T40" fmla="*/ 145 w 199"/>
                <a:gd name="T41" fmla="*/ 78 h 136"/>
                <a:gd name="T42" fmla="*/ 145 w 199"/>
                <a:gd name="T43" fmla="*/ 111 h 136"/>
                <a:gd name="T44" fmla="*/ 143 w 199"/>
                <a:gd name="T45" fmla="*/ 114 h 136"/>
                <a:gd name="T46" fmla="*/ 145 w 199"/>
                <a:gd name="T47" fmla="*/ 117 h 136"/>
                <a:gd name="T48" fmla="*/ 142 w 199"/>
                <a:gd name="T49" fmla="*/ 124 h 136"/>
                <a:gd name="T50" fmla="*/ 147 w 199"/>
                <a:gd name="T51" fmla="*/ 131 h 136"/>
                <a:gd name="T52" fmla="*/ 146 w 199"/>
                <a:gd name="T53" fmla="*/ 136 h 136"/>
                <a:gd name="T54" fmla="*/ 157 w 199"/>
                <a:gd name="T55" fmla="*/ 124 h 136"/>
                <a:gd name="T56" fmla="*/ 153 w 199"/>
                <a:gd name="T57" fmla="*/ 117 h 136"/>
                <a:gd name="T58" fmla="*/ 34 w 199"/>
                <a:gd name="T59" fmla="*/ 75 h 136"/>
                <a:gd name="T60" fmla="*/ 34 w 199"/>
                <a:gd name="T61" fmla="*/ 116 h 136"/>
                <a:gd name="T62" fmla="*/ 35 w 199"/>
                <a:gd name="T63" fmla="*/ 117 h 136"/>
                <a:gd name="T64" fmla="*/ 100 w 199"/>
                <a:gd name="T65" fmla="*/ 135 h 136"/>
                <a:gd name="T66" fmla="*/ 139 w 199"/>
                <a:gd name="T67" fmla="*/ 129 h 136"/>
                <a:gd name="T68" fmla="*/ 138 w 199"/>
                <a:gd name="T69" fmla="*/ 124 h 136"/>
                <a:gd name="T70" fmla="*/ 140 w 199"/>
                <a:gd name="T71" fmla="*/ 117 h 136"/>
                <a:gd name="T72" fmla="*/ 139 w 199"/>
                <a:gd name="T73" fmla="*/ 114 h 136"/>
                <a:gd name="T74" fmla="*/ 141 w 199"/>
                <a:gd name="T75" fmla="*/ 109 h 136"/>
                <a:gd name="T76" fmla="*/ 141 w 199"/>
                <a:gd name="T77" fmla="*/ 87 h 136"/>
                <a:gd name="T78" fmla="*/ 99 w 199"/>
                <a:gd name="T79" fmla="*/ 108 h 136"/>
                <a:gd name="T80" fmla="*/ 34 w 199"/>
                <a:gd name="T81" fmla="*/ 75 h 136"/>
                <a:gd name="T82" fmla="*/ 157 w 199"/>
                <a:gd name="T83" fmla="*/ 109 h 136"/>
                <a:gd name="T84" fmla="*/ 159 w 199"/>
                <a:gd name="T85" fmla="*/ 114 h 136"/>
                <a:gd name="T86" fmla="*/ 158 w 199"/>
                <a:gd name="T87" fmla="*/ 117 h 136"/>
                <a:gd name="T88" fmla="*/ 160 w 199"/>
                <a:gd name="T89" fmla="*/ 119 h 136"/>
                <a:gd name="T90" fmla="*/ 164 w 199"/>
                <a:gd name="T91" fmla="*/ 117 h 136"/>
                <a:gd name="T92" fmla="*/ 165 w 199"/>
                <a:gd name="T93" fmla="*/ 116 h 136"/>
                <a:gd name="T94" fmla="*/ 165 w 199"/>
                <a:gd name="T95" fmla="*/ 74 h 136"/>
                <a:gd name="T96" fmla="*/ 157 w 199"/>
                <a:gd name="T97" fmla="*/ 78 h 136"/>
                <a:gd name="T98" fmla="*/ 157 w 199"/>
                <a:gd name="T99" fmla="*/ 10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9" h="136">
                  <a:moveTo>
                    <a:pt x="99" y="101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6" y="45"/>
                    <a:pt x="104" y="44"/>
                    <a:pt x="101" y="44"/>
                  </a:cubicBezTo>
                  <a:cubicBezTo>
                    <a:pt x="99" y="44"/>
                    <a:pt x="97" y="44"/>
                    <a:pt x="95" y="46"/>
                  </a:cubicBezTo>
                  <a:cubicBezTo>
                    <a:pt x="93" y="48"/>
                    <a:pt x="93" y="50"/>
                    <a:pt x="93" y="52"/>
                  </a:cubicBezTo>
                  <a:cubicBezTo>
                    <a:pt x="93" y="56"/>
                    <a:pt x="97" y="58"/>
                    <a:pt x="98" y="59"/>
                  </a:cubicBezTo>
                  <a:cubicBezTo>
                    <a:pt x="140" y="80"/>
                    <a:pt x="140" y="80"/>
                    <a:pt x="140" y="80"/>
                  </a:cubicBezTo>
                  <a:lnTo>
                    <a:pt x="99" y="101"/>
                  </a:lnTo>
                  <a:close/>
                  <a:moveTo>
                    <a:pt x="153" y="117"/>
                  </a:moveTo>
                  <a:cubicBezTo>
                    <a:pt x="154" y="116"/>
                    <a:pt x="155" y="115"/>
                    <a:pt x="155" y="114"/>
                  </a:cubicBezTo>
                  <a:cubicBezTo>
                    <a:pt x="155" y="113"/>
                    <a:pt x="154" y="111"/>
                    <a:pt x="153" y="111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1" y="46"/>
                    <a:pt x="98" y="49"/>
                  </a:cubicBezTo>
                  <a:cubicBezTo>
                    <a:pt x="94" y="52"/>
                    <a:pt x="99" y="55"/>
                    <a:pt x="99" y="55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4" y="111"/>
                    <a:pt x="143" y="113"/>
                    <a:pt x="143" y="114"/>
                  </a:cubicBezTo>
                  <a:cubicBezTo>
                    <a:pt x="143" y="115"/>
                    <a:pt x="144" y="116"/>
                    <a:pt x="145" y="117"/>
                  </a:cubicBezTo>
                  <a:cubicBezTo>
                    <a:pt x="144" y="118"/>
                    <a:pt x="142" y="121"/>
                    <a:pt x="142" y="124"/>
                  </a:cubicBezTo>
                  <a:cubicBezTo>
                    <a:pt x="142" y="129"/>
                    <a:pt x="147" y="129"/>
                    <a:pt x="147" y="131"/>
                  </a:cubicBezTo>
                  <a:cubicBezTo>
                    <a:pt x="147" y="134"/>
                    <a:pt x="146" y="136"/>
                    <a:pt x="146" y="136"/>
                  </a:cubicBezTo>
                  <a:cubicBezTo>
                    <a:pt x="146" y="136"/>
                    <a:pt x="157" y="131"/>
                    <a:pt x="157" y="124"/>
                  </a:cubicBezTo>
                  <a:cubicBezTo>
                    <a:pt x="157" y="120"/>
                    <a:pt x="154" y="117"/>
                    <a:pt x="153" y="117"/>
                  </a:cubicBezTo>
                  <a:close/>
                  <a:moveTo>
                    <a:pt x="34" y="75"/>
                  </a:moveTo>
                  <a:cubicBezTo>
                    <a:pt x="34" y="116"/>
                    <a:pt x="34" y="116"/>
                    <a:pt x="34" y="116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53" y="128"/>
                    <a:pt x="76" y="135"/>
                    <a:pt x="100" y="135"/>
                  </a:cubicBezTo>
                  <a:cubicBezTo>
                    <a:pt x="113" y="135"/>
                    <a:pt x="127" y="133"/>
                    <a:pt x="139" y="129"/>
                  </a:cubicBezTo>
                  <a:cubicBezTo>
                    <a:pt x="138" y="128"/>
                    <a:pt x="138" y="126"/>
                    <a:pt x="138" y="124"/>
                  </a:cubicBezTo>
                  <a:cubicBezTo>
                    <a:pt x="138" y="122"/>
                    <a:pt x="139" y="119"/>
                    <a:pt x="140" y="117"/>
                  </a:cubicBezTo>
                  <a:cubicBezTo>
                    <a:pt x="139" y="116"/>
                    <a:pt x="139" y="115"/>
                    <a:pt x="139" y="114"/>
                  </a:cubicBezTo>
                  <a:cubicBezTo>
                    <a:pt x="139" y="112"/>
                    <a:pt x="140" y="110"/>
                    <a:pt x="141" y="109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99" y="108"/>
                    <a:pt x="99" y="108"/>
                    <a:pt x="99" y="108"/>
                  </a:cubicBezTo>
                  <a:lnTo>
                    <a:pt x="34" y="75"/>
                  </a:lnTo>
                  <a:close/>
                  <a:moveTo>
                    <a:pt x="157" y="109"/>
                  </a:moveTo>
                  <a:cubicBezTo>
                    <a:pt x="158" y="110"/>
                    <a:pt x="159" y="112"/>
                    <a:pt x="159" y="114"/>
                  </a:cubicBezTo>
                  <a:cubicBezTo>
                    <a:pt x="159" y="115"/>
                    <a:pt x="159" y="116"/>
                    <a:pt x="158" y="117"/>
                  </a:cubicBezTo>
                  <a:cubicBezTo>
                    <a:pt x="159" y="117"/>
                    <a:pt x="160" y="118"/>
                    <a:pt x="160" y="119"/>
                  </a:cubicBezTo>
                  <a:cubicBezTo>
                    <a:pt x="161" y="119"/>
                    <a:pt x="163" y="118"/>
                    <a:pt x="164" y="117"/>
                  </a:cubicBezTo>
                  <a:cubicBezTo>
                    <a:pt x="165" y="116"/>
                    <a:pt x="165" y="116"/>
                    <a:pt x="165" y="116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57" y="78"/>
                    <a:pt x="157" y="78"/>
                    <a:pt x="157" y="78"/>
                  </a:cubicBezTo>
                  <a:lnTo>
                    <a:pt x="157" y="1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465CE5-384C-47EB-9176-30CDC87A366D}"/>
              </a:ext>
            </a:extLst>
          </p:cNvPr>
          <p:cNvGrpSpPr/>
          <p:nvPr/>
        </p:nvGrpSpPr>
        <p:grpSpPr>
          <a:xfrm>
            <a:off x="9217989" y="3799662"/>
            <a:ext cx="1628263" cy="1115267"/>
            <a:chOff x="6878464" y="3103958"/>
            <a:chExt cx="1221197" cy="83645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8F3C29A-96A7-4A33-B9E7-BF2765813317}"/>
                </a:ext>
              </a:extLst>
            </p:cNvPr>
            <p:cNvGrpSpPr/>
            <p:nvPr/>
          </p:nvGrpSpPr>
          <p:grpSpPr>
            <a:xfrm>
              <a:off x="6878464" y="3103958"/>
              <a:ext cx="1221197" cy="836450"/>
              <a:chOff x="1238672" y="2215209"/>
              <a:chExt cx="1628262" cy="1115266"/>
            </a:xfrm>
          </p:grpSpPr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F9A79480-00AB-45A4-9A9E-3CD399F9A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E8D53D0B-4EF0-490B-8769-6F7828026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id="{29CE4E46-40BE-4ADA-AE6B-5BBDF9FEC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9DA523B2-012E-4869-9C9B-BE747203475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57545" y="3411183"/>
              <a:ext cx="263036" cy="241878"/>
            </a:xfrm>
            <a:custGeom>
              <a:avLst/>
              <a:gdLst>
                <a:gd name="T0" fmla="*/ 152 w 192"/>
                <a:gd name="T1" fmla="*/ 6 h 176"/>
                <a:gd name="T2" fmla="*/ 151 w 192"/>
                <a:gd name="T3" fmla="*/ 3 h 176"/>
                <a:gd name="T4" fmla="*/ 147 w 192"/>
                <a:gd name="T5" fmla="*/ 0 h 176"/>
                <a:gd name="T6" fmla="*/ 43 w 192"/>
                <a:gd name="T7" fmla="*/ 0 h 176"/>
                <a:gd name="T8" fmla="*/ 40 w 192"/>
                <a:gd name="T9" fmla="*/ 6 h 176"/>
                <a:gd name="T10" fmla="*/ 39 w 192"/>
                <a:gd name="T11" fmla="*/ 12 h 176"/>
                <a:gd name="T12" fmla="*/ 0 w 192"/>
                <a:gd name="T13" fmla="*/ 53 h 176"/>
                <a:gd name="T14" fmla="*/ 66 w 192"/>
                <a:gd name="T15" fmla="*/ 100 h 176"/>
                <a:gd name="T16" fmla="*/ 88 w 192"/>
                <a:gd name="T17" fmla="*/ 118 h 176"/>
                <a:gd name="T18" fmla="*/ 86 w 192"/>
                <a:gd name="T19" fmla="*/ 129 h 176"/>
                <a:gd name="T20" fmla="*/ 89 w 192"/>
                <a:gd name="T21" fmla="*/ 131 h 176"/>
                <a:gd name="T22" fmla="*/ 70 w 192"/>
                <a:gd name="T23" fmla="*/ 166 h 176"/>
                <a:gd name="T24" fmla="*/ 58 w 192"/>
                <a:gd name="T25" fmla="*/ 167 h 176"/>
                <a:gd name="T26" fmla="*/ 54 w 192"/>
                <a:gd name="T27" fmla="*/ 168 h 176"/>
                <a:gd name="T28" fmla="*/ 53 w 192"/>
                <a:gd name="T29" fmla="*/ 174 h 176"/>
                <a:gd name="T30" fmla="*/ 137 w 192"/>
                <a:gd name="T31" fmla="*/ 176 h 176"/>
                <a:gd name="T32" fmla="*/ 138 w 192"/>
                <a:gd name="T33" fmla="*/ 170 h 176"/>
                <a:gd name="T34" fmla="*/ 134 w 192"/>
                <a:gd name="T35" fmla="*/ 168 h 176"/>
                <a:gd name="T36" fmla="*/ 131 w 192"/>
                <a:gd name="T37" fmla="*/ 166 h 176"/>
                <a:gd name="T38" fmla="*/ 102 w 192"/>
                <a:gd name="T39" fmla="*/ 145 h 176"/>
                <a:gd name="T40" fmla="*/ 103 w 192"/>
                <a:gd name="T41" fmla="*/ 131 h 176"/>
                <a:gd name="T42" fmla="*/ 106 w 192"/>
                <a:gd name="T43" fmla="*/ 121 h 176"/>
                <a:gd name="T44" fmla="*/ 103 w 192"/>
                <a:gd name="T45" fmla="*/ 118 h 176"/>
                <a:gd name="T46" fmla="*/ 146 w 192"/>
                <a:gd name="T47" fmla="*/ 96 h 176"/>
                <a:gd name="T48" fmla="*/ 192 w 192"/>
                <a:gd name="T49" fmla="*/ 12 h 176"/>
                <a:gd name="T50" fmla="*/ 48 w 192"/>
                <a:gd name="T51" fmla="*/ 85 h 176"/>
                <a:gd name="T52" fmla="*/ 10 w 192"/>
                <a:gd name="T53" fmla="*/ 53 h 176"/>
                <a:gd name="T54" fmla="*/ 40 w 192"/>
                <a:gd name="T55" fmla="*/ 22 h 176"/>
                <a:gd name="T56" fmla="*/ 52 w 192"/>
                <a:gd name="T57" fmla="*/ 86 h 176"/>
                <a:gd name="T58" fmla="*/ 109 w 192"/>
                <a:gd name="T59" fmla="*/ 77 h 176"/>
                <a:gd name="T60" fmla="*/ 85 w 192"/>
                <a:gd name="T61" fmla="*/ 80 h 176"/>
                <a:gd name="T62" fmla="*/ 82 w 192"/>
                <a:gd name="T63" fmla="*/ 71 h 176"/>
                <a:gd name="T64" fmla="*/ 90 w 192"/>
                <a:gd name="T65" fmla="*/ 68 h 176"/>
                <a:gd name="T66" fmla="*/ 87 w 192"/>
                <a:gd name="T67" fmla="*/ 36 h 176"/>
                <a:gd name="T68" fmla="*/ 83 w 192"/>
                <a:gd name="T69" fmla="*/ 32 h 176"/>
                <a:gd name="T70" fmla="*/ 92 w 192"/>
                <a:gd name="T71" fmla="*/ 24 h 176"/>
                <a:gd name="T72" fmla="*/ 99 w 192"/>
                <a:gd name="T73" fmla="*/ 24 h 176"/>
                <a:gd name="T74" fmla="*/ 102 w 192"/>
                <a:gd name="T75" fmla="*/ 68 h 176"/>
                <a:gd name="T76" fmla="*/ 109 w 192"/>
                <a:gd name="T77" fmla="*/ 71 h 176"/>
                <a:gd name="T78" fmla="*/ 181 w 192"/>
                <a:gd name="T79" fmla="*/ 53 h 176"/>
                <a:gd name="T80" fmla="*/ 143 w 192"/>
                <a:gd name="T81" fmla="*/ 85 h 176"/>
                <a:gd name="T82" fmla="*/ 151 w 192"/>
                <a:gd name="T83" fmla="*/ 58 h 176"/>
                <a:gd name="T84" fmla="*/ 181 w 192"/>
                <a:gd name="T85" fmla="*/ 2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76">
                  <a:moveTo>
                    <a:pt x="152" y="12"/>
                  </a:moveTo>
                  <a:cubicBezTo>
                    <a:pt x="152" y="6"/>
                    <a:pt x="152" y="6"/>
                    <a:pt x="152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1"/>
                    <a:pt x="149" y="0"/>
                    <a:pt x="14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0" y="1"/>
                    <a:pt x="40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43"/>
                    <a:pt x="0" y="53"/>
                  </a:cubicBezTo>
                  <a:cubicBezTo>
                    <a:pt x="0" y="73"/>
                    <a:pt x="26" y="91"/>
                    <a:pt x="45" y="96"/>
                  </a:cubicBezTo>
                  <a:cubicBezTo>
                    <a:pt x="52" y="98"/>
                    <a:pt x="60" y="99"/>
                    <a:pt x="66" y="100"/>
                  </a:cubicBezTo>
                  <a:cubicBezTo>
                    <a:pt x="76" y="108"/>
                    <a:pt x="87" y="114"/>
                    <a:pt x="89" y="118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87" y="118"/>
                    <a:pt x="86" y="119"/>
                    <a:pt x="86" y="121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30"/>
                    <a:pt x="87" y="131"/>
                    <a:pt x="88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7"/>
                    <a:pt x="89" y="142"/>
                    <a:pt x="89" y="145"/>
                  </a:cubicBezTo>
                  <a:cubicBezTo>
                    <a:pt x="89" y="157"/>
                    <a:pt x="78" y="166"/>
                    <a:pt x="70" y="166"/>
                  </a:cubicBezTo>
                  <a:cubicBezTo>
                    <a:pt x="66" y="166"/>
                    <a:pt x="62" y="166"/>
                    <a:pt x="60" y="166"/>
                  </a:cubicBezTo>
                  <a:cubicBezTo>
                    <a:pt x="58" y="166"/>
                    <a:pt x="58" y="166"/>
                    <a:pt x="58" y="167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9"/>
                    <a:pt x="53" y="170"/>
                  </a:cubicBezTo>
                  <a:cubicBezTo>
                    <a:pt x="53" y="170"/>
                    <a:pt x="53" y="174"/>
                    <a:pt x="53" y="174"/>
                  </a:cubicBezTo>
                  <a:cubicBezTo>
                    <a:pt x="53" y="175"/>
                    <a:pt x="54" y="176"/>
                    <a:pt x="54" y="176"/>
                  </a:cubicBezTo>
                  <a:cubicBezTo>
                    <a:pt x="137" y="176"/>
                    <a:pt x="137" y="176"/>
                    <a:pt x="137" y="176"/>
                  </a:cubicBezTo>
                  <a:cubicBezTo>
                    <a:pt x="137" y="176"/>
                    <a:pt x="138" y="175"/>
                    <a:pt x="138" y="174"/>
                  </a:cubicBezTo>
                  <a:cubicBezTo>
                    <a:pt x="138" y="174"/>
                    <a:pt x="138" y="170"/>
                    <a:pt x="138" y="170"/>
                  </a:cubicBezTo>
                  <a:cubicBezTo>
                    <a:pt x="138" y="169"/>
                    <a:pt x="137" y="168"/>
                    <a:pt x="137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4" y="168"/>
                    <a:pt x="134" y="168"/>
                    <a:pt x="134" y="167"/>
                  </a:cubicBezTo>
                  <a:cubicBezTo>
                    <a:pt x="134" y="166"/>
                    <a:pt x="133" y="166"/>
                    <a:pt x="131" y="166"/>
                  </a:cubicBezTo>
                  <a:cubicBezTo>
                    <a:pt x="130" y="166"/>
                    <a:pt x="125" y="166"/>
                    <a:pt x="121" y="166"/>
                  </a:cubicBezTo>
                  <a:cubicBezTo>
                    <a:pt x="113" y="166"/>
                    <a:pt x="102" y="157"/>
                    <a:pt x="102" y="145"/>
                  </a:cubicBezTo>
                  <a:cubicBezTo>
                    <a:pt x="102" y="142"/>
                    <a:pt x="102" y="137"/>
                    <a:pt x="102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4" y="131"/>
                    <a:pt x="106" y="130"/>
                    <a:pt x="106" y="129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6" y="119"/>
                    <a:pt x="104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5" y="114"/>
                    <a:pt x="115" y="108"/>
                    <a:pt x="125" y="100"/>
                  </a:cubicBezTo>
                  <a:cubicBezTo>
                    <a:pt x="132" y="99"/>
                    <a:pt x="139" y="98"/>
                    <a:pt x="146" y="96"/>
                  </a:cubicBezTo>
                  <a:cubicBezTo>
                    <a:pt x="165" y="91"/>
                    <a:pt x="192" y="73"/>
                    <a:pt x="192" y="53"/>
                  </a:cubicBezTo>
                  <a:cubicBezTo>
                    <a:pt x="192" y="43"/>
                    <a:pt x="192" y="12"/>
                    <a:pt x="192" y="12"/>
                  </a:cubicBezTo>
                  <a:lnTo>
                    <a:pt x="152" y="12"/>
                  </a:lnTo>
                  <a:close/>
                  <a:moveTo>
                    <a:pt x="48" y="85"/>
                  </a:moveTo>
                  <a:cubicBezTo>
                    <a:pt x="39" y="83"/>
                    <a:pt x="29" y="78"/>
                    <a:pt x="22" y="72"/>
                  </a:cubicBezTo>
                  <a:cubicBezTo>
                    <a:pt x="15" y="66"/>
                    <a:pt x="10" y="59"/>
                    <a:pt x="10" y="5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32"/>
                    <a:pt x="40" y="47"/>
                    <a:pt x="40" y="58"/>
                  </a:cubicBezTo>
                  <a:cubicBezTo>
                    <a:pt x="40" y="69"/>
                    <a:pt x="45" y="78"/>
                    <a:pt x="52" y="86"/>
                  </a:cubicBezTo>
                  <a:cubicBezTo>
                    <a:pt x="51" y="86"/>
                    <a:pt x="49" y="86"/>
                    <a:pt x="48" y="85"/>
                  </a:cubicBezTo>
                  <a:close/>
                  <a:moveTo>
                    <a:pt x="109" y="77"/>
                  </a:moveTo>
                  <a:cubicBezTo>
                    <a:pt x="109" y="78"/>
                    <a:pt x="108" y="80"/>
                    <a:pt x="106" y="80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3" y="80"/>
                    <a:pt x="82" y="78"/>
                    <a:pt x="82" y="77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9"/>
                    <a:pt x="83" y="68"/>
                    <a:pt x="85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37"/>
                    <a:pt x="84" y="36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0"/>
                    <a:pt x="83" y="29"/>
                    <a:pt x="84" y="29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3" y="24"/>
                    <a:pt x="93" y="24"/>
                    <a:pt x="94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0" y="24"/>
                    <a:pt x="102" y="25"/>
                    <a:pt x="102" y="2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9" y="69"/>
                    <a:pt x="109" y="71"/>
                  </a:cubicBezTo>
                  <a:lnTo>
                    <a:pt x="109" y="77"/>
                  </a:lnTo>
                  <a:close/>
                  <a:moveTo>
                    <a:pt x="181" y="53"/>
                  </a:moveTo>
                  <a:cubicBezTo>
                    <a:pt x="181" y="59"/>
                    <a:pt x="177" y="66"/>
                    <a:pt x="169" y="72"/>
                  </a:cubicBezTo>
                  <a:cubicBezTo>
                    <a:pt x="162" y="78"/>
                    <a:pt x="152" y="83"/>
                    <a:pt x="143" y="85"/>
                  </a:cubicBezTo>
                  <a:cubicBezTo>
                    <a:pt x="142" y="86"/>
                    <a:pt x="140" y="86"/>
                    <a:pt x="139" y="86"/>
                  </a:cubicBezTo>
                  <a:cubicBezTo>
                    <a:pt x="146" y="78"/>
                    <a:pt x="151" y="69"/>
                    <a:pt x="151" y="58"/>
                  </a:cubicBezTo>
                  <a:cubicBezTo>
                    <a:pt x="151" y="47"/>
                    <a:pt x="151" y="32"/>
                    <a:pt x="151" y="22"/>
                  </a:cubicBezTo>
                  <a:cubicBezTo>
                    <a:pt x="181" y="22"/>
                    <a:pt x="181" y="22"/>
                    <a:pt x="181" y="22"/>
                  </a:cubicBezTo>
                  <a:lnTo>
                    <a:pt x="18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BDEE86-E7D6-4EA6-86B5-63459428C83B}"/>
              </a:ext>
            </a:extLst>
          </p:cNvPr>
          <p:cNvCxnSpPr/>
          <p:nvPr/>
        </p:nvCxnSpPr>
        <p:spPr>
          <a:xfrm flipV="1">
            <a:off x="1759679" y="3154679"/>
            <a:ext cx="0" cy="624435"/>
          </a:xfrm>
          <a:prstGeom prst="line">
            <a:avLst/>
          </a:prstGeom>
          <a:ln w="12700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AE29B-E023-4BBF-A32B-CA11D6B08FDF}"/>
              </a:ext>
            </a:extLst>
          </p:cNvPr>
          <p:cNvCxnSpPr/>
          <p:nvPr/>
        </p:nvCxnSpPr>
        <p:spPr>
          <a:xfrm flipH="1" flipV="1">
            <a:off x="3723437" y="3455859"/>
            <a:ext cx="2031" cy="332765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9E0803-0B8F-4ED3-A1E6-DAECE922DEFD}"/>
              </a:ext>
            </a:extLst>
          </p:cNvPr>
          <p:cNvCxnSpPr/>
          <p:nvPr/>
        </p:nvCxnSpPr>
        <p:spPr>
          <a:xfrm flipV="1">
            <a:off x="5752902" y="3154679"/>
            <a:ext cx="0" cy="624435"/>
          </a:xfrm>
          <a:prstGeom prst="line">
            <a:avLst/>
          </a:prstGeom>
          <a:ln w="12700">
            <a:solidFill>
              <a:schemeClr val="accent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94D695-9E5F-4C11-A320-6717DFDBA0B1}"/>
              </a:ext>
            </a:extLst>
          </p:cNvPr>
          <p:cNvCxnSpPr/>
          <p:nvPr/>
        </p:nvCxnSpPr>
        <p:spPr>
          <a:xfrm flipH="1" flipV="1">
            <a:off x="7716660" y="3455859"/>
            <a:ext cx="2031" cy="332765"/>
          </a:xfrm>
          <a:prstGeom prst="line">
            <a:avLst/>
          </a:prstGeom>
          <a:ln w="12700">
            <a:solidFill>
              <a:schemeClr val="accent4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E0ECC7-3CC0-48A1-8B0D-C9D982951117}"/>
              </a:ext>
            </a:extLst>
          </p:cNvPr>
          <p:cNvCxnSpPr/>
          <p:nvPr/>
        </p:nvCxnSpPr>
        <p:spPr>
          <a:xfrm flipV="1">
            <a:off x="9739274" y="3154679"/>
            <a:ext cx="0" cy="624435"/>
          </a:xfrm>
          <a:prstGeom prst="line">
            <a:avLst/>
          </a:prstGeom>
          <a:ln w="12700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6DEE1E-CB48-44CC-91C6-85650B5215D2}"/>
              </a:ext>
            </a:extLst>
          </p:cNvPr>
          <p:cNvSpPr txBox="1"/>
          <p:nvPr/>
        </p:nvSpPr>
        <p:spPr>
          <a:xfrm>
            <a:off x="9009568" y="2544959"/>
            <a:ext cx="1459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기술일정</a:t>
            </a:r>
            <a:endParaRPr lang="en-US" sz="25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443D79-C308-4112-9008-54FDF98229B5}"/>
              </a:ext>
            </a:extLst>
          </p:cNvPr>
          <p:cNvSpPr txBox="1"/>
          <p:nvPr/>
        </p:nvSpPr>
        <p:spPr>
          <a:xfrm>
            <a:off x="7004689" y="2786367"/>
            <a:ext cx="1459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레이아웃</a:t>
            </a:r>
            <a:endParaRPr lang="en-US" sz="25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58B4F1-D7ED-426D-84FE-070C0A3DF1D9}"/>
              </a:ext>
            </a:extLst>
          </p:cNvPr>
          <p:cNvSpPr txBox="1"/>
          <p:nvPr/>
        </p:nvSpPr>
        <p:spPr>
          <a:xfrm>
            <a:off x="2984766" y="2886670"/>
            <a:ext cx="1459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기능</a:t>
            </a:r>
            <a:endParaRPr lang="en-US" sz="25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ED1658-94B1-42AE-B409-E79021EC2D94}"/>
              </a:ext>
            </a:extLst>
          </p:cNvPr>
          <p:cNvSpPr txBox="1"/>
          <p:nvPr/>
        </p:nvSpPr>
        <p:spPr>
          <a:xfrm>
            <a:off x="5020495" y="2543126"/>
            <a:ext cx="1459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구조설계</a:t>
            </a:r>
            <a:endParaRPr lang="en-US" sz="25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3C77B-312D-417D-A732-CF1648E03A95}"/>
              </a:ext>
            </a:extLst>
          </p:cNvPr>
          <p:cNvSpPr txBox="1"/>
          <p:nvPr/>
        </p:nvSpPr>
        <p:spPr>
          <a:xfrm>
            <a:off x="884623" y="2487131"/>
            <a:ext cx="17992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목적</a:t>
            </a:r>
            <a:endParaRPr lang="en-US" sz="25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F234B2-1658-462C-9C60-12D987FFBC58}"/>
              </a:ext>
            </a:extLst>
          </p:cNvPr>
          <p:cNvSpPr txBox="1"/>
          <p:nvPr/>
        </p:nvSpPr>
        <p:spPr>
          <a:xfrm>
            <a:off x="1141766" y="968290"/>
            <a:ext cx="488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목차</a:t>
            </a:r>
            <a:endParaRPr lang="en-ID" sz="54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A6EA08-4169-453F-A55F-020AA71FF7BA}"/>
              </a:ext>
            </a:extLst>
          </p:cNvPr>
          <p:cNvSpPr/>
          <p:nvPr/>
        </p:nvSpPr>
        <p:spPr>
          <a:xfrm>
            <a:off x="144338" y="181220"/>
            <a:ext cx="327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비상장 주식 거래소</a:t>
            </a:r>
            <a:endParaRPr lang="en-ID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3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992A3C-EECC-4FAE-BD8A-72F9DE6C9EFD}"/>
              </a:ext>
            </a:extLst>
          </p:cNvPr>
          <p:cNvSpPr/>
          <p:nvPr/>
        </p:nvSpPr>
        <p:spPr>
          <a:xfrm>
            <a:off x="0" y="1866898"/>
            <a:ext cx="5109029" cy="2162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114E1F-C889-44ED-8FBE-923615C861C6}"/>
              </a:ext>
            </a:extLst>
          </p:cNvPr>
          <p:cNvSpPr/>
          <p:nvPr/>
        </p:nvSpPr>
        <p:spPr>
          <a:xfrm>
            <a:off x="11292116" y="2032000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9B9CF-2B6A-4ACB-9EAB-3CA588722B24}"/>
              </a:ext>
            </a:extLst>
          </p:cNvPr>
          <p:cNvSpPr/>
          <p:nvPr/>
        </p:nvSpPr>
        <p:spPr>
          <a:xfrm rot="5400000">
            <a:off x="10080173" y="3225801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4836C-7FA4-49DF-8947-1EF2F7DCFF48}"/>
              </a:ext>
            </a:extLst>
          </p:cNvPr>
          <p:cNvSpPr txBox="1"/>
          <p:nvPr/>
        </p:nvSpPr>
        <p:spPr>
          <a:xfrm>
            <a:off x="335813" y="2486548"/>
            <a:ext cx="391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TKOA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C78A7-29BD-4043-9CCD-A911D5C29397}"/>
              </a:ext>
            </a:extLst>
          </p:cNvPr>
          <p:cNvSpPr txBox="1"/>
          <p:nvPr/>
        </p:nvSpPr>
        <p:spPr>
          <a:xfrm>
            <a:off x="5786848" y="2486548"/>
            <a:ext cx="476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비상장 주식을 단체로</a:t>
            </a:r>
            <a:endParaRPr lang="en-US" altLang="ko-KR" dirty="0"/>
          </a:p>
          <a:p>
            <a:r>
              <a:rPr lang="ko-KR" altLang="en-US" dirty="0"/>
              <a:t>사고 팔며 개인간 비상장 주식을</a:t>
            </a:r>
            <a:endParaRPr lang="en-US" altLang="ko-KR" dirty="0"/>
          </a:p>
          <a:p>
            <a:r>
              <a:rPr lang="ko-KR" altLang="en-US" dirty="0"/>
              <a:t>거래를 할 수 있는 거래 사이트</a:t>
            </a:r>
          </a:p>
        </p:txBody>
      </p:sp>
      <p:sp>
        <p:nvSpPr>
          <p:cNvPr id="16" name="Rectangle 68">
            <a:extLst>
              <a:ext uri="{FF2B5EF4-FFF2-40B4-BE49-F238E27FC236}">
                <a16:creationId xmlns:a16="http://schemas.microsoft.com/office/drawing/2014/main" id="{77216AA5-E809-448C-99EA-77EB3CA397D5}"/>
              </a:ext>
            </a:extLst>
          </p:cNvPr>
          <p:cNvSpPr/>
          <p:nvPr/>
        </p:nvSpPr>
        <p:spPr>
          <a:xfrm>
            <a:off x="144338" y="181220"/>
            <a:ext cx="327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목적</a:t>
            </a:r>
            <a:endParaRPr lang="en-ID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5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54383DF-A640-429B-958B-FF58458538FA}"/>
              </a:ext>
            </a:extLst>
          </p:cNvPr>
          <p:cNvGrpSpPr/>
          <p:nvPr/>
        </p:nvGrpSpPr>
        <p:grpSpPr>
          <a:xfrm>
            <a:off x="677232" y="3615553"/>
            <a:ext cx="1684705" cy="2461307"/>
            <a:chOff x="1450295" y="4713202"/>
            <a:chExt cx="2571725" cy="375721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DCE60D-FCD9-43AC-86D4-E6120C57F62D}"/>
                </a:ext>
              </a:extLst>
            </p:cNvPr>
            <p:cNvSpPr/>
            <p:nvPr/>
          </p:nvSpPr>
          <p:spPr>
            <a:xfrm>
              <a:off x="1450295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BB4F69-C0D8-440A-9E4B-61C651D2C0CB}"/>
                </a:ext>
              </a:extLst>
            </p:cNvPr>
            <p:cNvSpPr/>
            <p:nvPr/>
          </p:nvSpPr>
          <p:spPr>
            <a:xfrm>
              <a:off x="1645614" y="6016359"/>
              <a:ext cx="2211211" cy="986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로그인 </a:t>
              </a:r>
              <a:r>
                <a:rPr lang="en-US" altLang="ko-KR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회원가입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0D121FB-10F9-4D83-A522-96C6585AF541}"/>
                </a:ext>
              </a:extLst>
            </p:cNvPr>
            <p:cNvGrpSpPr/>
            <p:nvPr/>
          </p:nvGrpSpPr>
          <p:grpSpPr>
            <a:xfrm>
              <a:off x="2352275" y="5221245"/>
              <a:ext cx="767764" cy="565132"/>
              <a:chOff x="7756525" y="8162925"/>
              <a:chExt cx="2508250" cy="1846263"/>
            </a:xfrm>
            <a:solidFill>
              <a:schemeClr val="bg1"/>
            </a:solidFill>
          </p:grpSpPr>
          <p:sp>
            <p:nvSpPr>
              <p:cNvPr id="9" name="Freeform 428">
                <a:extLst>
                  <a:ext uri="{FF2B5EF4-FFF2-40B4-BE49-F238E27FC236}">
                    <a16:creationId xmlns:a16="http://schemas.microsoft.com/office/drawing/2014/main" id="{9DCB0FB6-9A75-4A07-AAD6-F1872ABA7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4150" y="8162925"/>
                <a:ext cx="460375" cy="111125"/>
              </a:xfrm>
              <a:custGeom>
                <a:avLst/>
                <a:gdLst>
                  <a:gd name="T0" fmla="*/ 29 w 186"/>
                  <a:gd name="T1" fmla="*/ 45 h 45"/>
                  <a:gd name="T2" fmla="*/ 157 w 186"/>
                  <a:gd name="T3" fmla="*/ 45 h 45"/>
                  <a:gd name="T4" fmla="*/ 157 w 186"/>
                  <a:gd name="T5" fmla="*/ 0 h 45"/>
                  <a:gd name="T6" fmla="*/ 29 w 186"/>
                  <a:gd name="T7" fmla="*/ 0 h 45"/>
                  <a:gd name="T8" fmla="*/ 29 w 186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45">
                    <a:moveTo>
                      <a:pt x="29" y="45"/>
                    </a:moveTo>
                    <a:cubicBezTo>
                      <a:pt x="71" y="45"/>
                      <a:pt x="114" y="45"/>
                      <a:pt x="157" y="45"/>
                    </a:cubicBezTo>
                    <a:cubicBezTo>
                      <a:pt x="186" y="45"/>
                      <a:pt x="186" y="0"/>
                      <a:pt x="157" y="0"/>
                    </a:cubicBezTo>
                    <a:cubicBezTo>
                      <a:pt x="114" y="0"/>
                      <a:pt x="71" y="0"/>
                      <a:pt x="29" y="0"/>
                    </a:cubicBezTo>
                    <a:cubicBezTo>
                      <a:pt x="0" y="0"/>
                      <a:pt x="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10" name="Freeform 429">
                <a:extLst>
                  <a:ext uri="{FF2B5EF4-FFF2-40B4-BE49-F238E27FC236}">
                    <a16:creationId xmlns:a16="http://schemas.microsoft.com/office/drawing/2014/main" id="{76DB03AD-3895-4A2D-B219-C39E31D3A9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0575" y="8521700"/>
                <a:ext cx="1219200" cy="1276350"/>
              </a:xfrm>
              <a:custGeom>
                <a:avLst/>
                <a:gdLst>
                  <a:gd name="T0" fmla="*/ 364 w 492"/>
                  <a:gd name="T1" fmla="*/ 42 h 515"/>
                  <a:gd name="T2" fmla="*/ 119 w 492"/>
                  <a:gd name="T3" fmla="*/ 47 h 515"/>
                  <a:gd name="T4" fmla="*/ 0 w 492"/>
                  <a:gd name="T5" fmla="*/ 257 h 515"/>
                  <a:gd name="T6" fmla="*/ 123 w 492"/>
                  <a:gd name="T7" fmla="*/ 470 h 515"/>
                  <a:gd name="T8" fmla="*/ 372 w 492"/>
                  <a:gd name="T9" fmla="*/ 468 h 515"/>
                  <a:gd name="T10" fmla="*/ 491 w 492"/>
                  <a:gd name="T11" fmla="*/ 252 h 515"/>
                  <a:gd name="T12" fmla="*/ 364 w 492"/>
                  <a:gd name="T13" fmla="*/ 42 h 515"/>
                  <a:gd name="T14" fmla="*/ 437 w 492"/>
                  <a:gd name="T15" fmla="*/ 318 h 515"/>
                  <a:gd name="T16" fmla="*/ 273 w 492"/>
                  <a:gd name="T17" fmla="*/ 457 h 515"/>
                  <a:gd name="T18" fmla="*/ 113 w 492"/>
                  <a:gd name="T19" fmla="*/ 409 h 515"/>
                  <a:gd name="T20" fmla="*/ 44 w 492"/>
                  <a:gd name="T21" fmla="*/ 257 h 515"/>
                  <a:gd name="T22" fmla="*/ 162 w 492"/>
                  <a:gd name="T23" fmla="*/ 74 h 515"/>
                  <a:gd name="T24" fmla="*/ 378 w 492"/>
                  <a:gd name="T25" fmla="*/ 106 h 515"/>
                  <a:gd name="T26" fmla="*/ 437 w 492"/>
                  <a:gd name="T27" fmla="*/ 318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2" h="515">
                    <a:moveTo>
                      <a:pt x="364" y="42"/>
                    </a:moveTo>
                    <a:cubicBezTo>
                      <a:pt x="288" y="0"/>
                      <a:pt x="193" y="3"/>
                      <a:pt x="119" y="47"/>
                    </a:cubicBezTo>
                    <a:cubicBezTo>
                      <a:pt x="45" y="91"/>
                      <a:pt x="1" y="172"/>
                      <a:pt x="0" y="257"/>
                    </a:cubicBezTo>
                    <a:cubicBezTo>
                      <a:pt x="1" y="345"/>
                      <a:pt x="47" y="426"/>
                      <a:pt x="123" y="470"/>
                    </a:cubicBezTo>
                    <a:cubicBezTo>
                      <a:pt x="199" y="515"/>
                      <a:pt x="297" y="513"/>
                      <a:pt x="372" y="468"/>
                    </a:cubicBezTo>
                    <a:cubicBezTo>
                      <a:pt x="447" y="423"/>
                      <a:pt x="492" y="339"/>
                      <a:pt x="491" y="252"/>
                    </a:cubicBezTo>
                    <a:cubicBezTo>
                      <a:pt x="489" y="165"/>
                      <a:pt x="440" y="84"/>
                      <a:pt x="364" y="42"/>
                    </a:cubicBezTo>
                    <a:close/>
                    <a:moveTo>
                      <a:pt x="437" y="318"/>
                    </a:moveTo>
                    <a:cubicBezTo>
                      <a:pt x="415" y="391"/>
                      <a:pt x="348" y="447"/>
                      <a:pt x="273" y="457"/>
                    </a:cubicBezTo>
                    <a:cubicBezTo>
                      <a:pt x="214" y="465"/>
                      <a:pt x="156" y="447"/>
                      <a:pt x="113" y="409"/>
                    </a:cubicBezTo>
                    <a:cubicBezTo>
                      <a:pt x="69" y="370"/>
                      <a:pt x="45" y="315"/>
                      <a:pt x="44" y="257"/>
                    </a:cubicBezTo>
                    <a:cubicBezTo>
                      <a:pt x="45" y="178"/>
                      <a:pt x="90" y="108"/>
                      <a:pt x="162" y="74"/>
                    </a:cubicBezTo>
                    <a:cubicBezTo>
                      <a:pt x="232" y="41"/>
                      <a:pt x="320" y="55"/>
                      <a:pt x="378" y="106"/>
                    </a:cubicBezTo>
                    <a:cubicBezTo>
                      <a:pt x="438" y="159"/>
                      <a:pt x="461" y="242"/>
                      <a:pt x="437" y="3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11" name="Freeform 430">
                <a:extLst>
                  <a:ext uri="{FF2B5EF4-FFF2-40B4-BE49-F238E27FC236}">
                    <a16:creationId xmlns:a16="http://schemas.microsoft.com/office/drawing/2014/main" id="{22B551A9-5387-4943-AEFA-FD807D9F0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3300" y="9175750"/>
                <a:ext cx="111125" cy="141288"/>
              </a:xfrm>
              <a:custGeom>
                <a:avLst/>
                <a:gdLst>
                  <a:gd name="T0" fmla="*/ 22 w 45"/>
                  <a:gd name="T1" fmla="*/ 0 h 57"/>
                  <a:gd name="T2" fmla="*/ 0 w 45"/>
                  <a:gd name="T3" fmla="*/ 22 h 57"/>
                  <a:gd name="T4" fmla="*/ 0 w 45"/>
                  <a:gd name="T5" fmla="*/ 35 h 57"/>
                  <a:gd name="T6" fmla="*/ 22 w 45"/>
                  <a:gd name="T7" fmla="*/ 57 h 57"/>
                  <a:gd name="T8" fmla="*/ 44 w 45"/>
                  <a:gd name="T9" fmla="*/ 35 h 57"/>
                  <a:gd name="T10" fmla="*/ 44 w 45"/>
                  <a:gd name="T11" fmla="*/ 22 h 57"/>
                  <a:gd name="T12" fmla="*/ 22 w 45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7">
                    <a:moveTo>
                      <a:pt x="22" y="0"/>
                    </a:moveTo>
                    <a:cubicBezTo>
                      <a:pt x="10" y="0"/>
                      <a:pt x="1" y="10"/>
                      <a:pt x="0" y="22"/>
                    </a:cubicBezTo>
                    <a:cubicBezTo>
                      <a:pt x="0" y="27"/>
                      <a:pt x="0" y="31"/>
                      <a:pt x="0" y="35"/>
                    </a:cubicBezTo>
                    <a:cubicBezTo>
                      <a:pt x="0" y="47"/>
                      <a:pt x="10" y="57"/>
                      <a:pt x="22" y="57"/>
                    </a:cubicBezTo>
                    <a:cubicBezTo>
                      <a:pt x="34" y="57"/>
                      <a:pt x="45" y="47"/>
                      <a:pt x="44" y="35"/>
                    </a:cubicBezTo>
                    <a:cubicBezTo>
                      <a:pt x="44" y="31"/>
                      <a:pt x="44" y="27"/>
                      <a:pt x="44" y="22"/>
                    </a:cubicBezTo>
                    <a:cubicBezTo>
                      <a:pt x="45" y="10"/>
                      <a:pt x="34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12" name="Freeform 431">
                <a:extLst>
                  <a:ext uri="{FF2B5EF4-FFF2-40B4-BE49-F238E27FC236}">
                    <a16:creationId xmlns:a16="http://schemas.microsoft.com/office/drawing/2014/main" id="{089D90CE-69C9-4901-AF2D-E0DC7F292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7713" y="8520113"/>
                <a:ext cx="460375" cy="111125"/>
              </a:xfrm>
              <a:custGeom>
                <a:avLst/>
                <a:gdLst>
                  <a:gd name="T0" fmla="*/ 158 w 186"/>
                  <a:gd name="T1" fmla="*/ 0 h 45"/>
                  <a:gd name="T2" fmla="*/ 29 w 186"/>
                  <a:gd name="T3" fmla="*/ 0 h 45"/>
                  <a:gd name="T4" fmla="*/ 29 w 186"/>
                  <a:gd name="T5" fmla="*/ 45 h 45"/>
                  <a:gd name="T6" fmla="*/ 158 w 186"/>
                  <a:gd name="T7" fmla="*/ 45 h 45"/>
                  <a:gd name="T8" fmla="*/ 158 w 186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45">
                    <a:moveTo>
                      <a:pt x="158" y="0"/>
                    </a:moveTo>
                    <a:cubicBezTo>
                      <a:pt x="115" y="0"/>
                      <a:pt x="72" y="0"/>
                      <a:pt x="29" y="0"/>
                    </a:cubicBezTo>
                    <a:cubicBezTo>
                      <a:pt x="0" y="0"/>
                      <a:pt x="0" y="45"/>
                      <a:pt x="29" y="45"/>
                    </a:cubicBezTo>
                    <a:cubicBezTo>
                      <a:pt x="72" y="45"/>
                      <a:pt x="115" y="45"/>
                      <a:pt x="158" y="45"/>
                    </a:cubicBezTo>
                    <a:cubicBezTo>
                      <a:pt x="186" y="45"/>
                      <a:pt x="186" y="0"/>
                      <a:pt x="1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13" name="Freeform 432">
                <a:extLst>
                  <a:ext uri="{FF2B5EF4-FFF2-40B4-BE49-F238E27FC236}">
                    <a16:creationId xmlns:a16="http://schemas.microsoft.com/office/drawing/2014/main" id="{8D7F31F5-77AC-4B8E-8DA3-2577121D29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56525" y="8177213"/>
                <a:ext cx="2508250" cy="1831975"/>
              </a:xfrm>
              <a:custGeom>
                <a:avLst/>
                <a:gdLst>
                  <a:gd name="T0" fmla="*/ 968 w 1012"/>
                  <a:gd name="T1" fmla="*/ 57 h 739"/>
                  <a:gd name="T2" fmla="*/ 662 w 1012"/>
                  <a:gd name="T3" fmla="*/ 57 h 739"/>
                  <a:gd name="T4" fmla="*/ 630 w 1012"/>
                  <a:gd name="T5" fmla="*/ 5 h 739"/>
                  <a:gd name="T6" fmla="*/ 420 w 1012"/>
                  <a:gd name="T7" fmla="*/ 4 h 739"/>
                  <a:gd name="T8" fmla="*/ 361 w 1012"/>
                  <a:gd name="T9" fmla="*/ 46 h 739"/>
                  <a:gd name="T10" fmla="*/ 95 w 1012"/>
                  <a:gd name="T11" fmla="*/ 57 h 739"/>
                  <a:gd name="T12" fmla="*/ 0 w 1012"/>
                  <a:gd name="T13" fmla="*/ 103 h 739"/>
                  <a:gd name="T14" fmla="*/ 0 w 1012"/>
                  <a:gd name="T15" fmla="*/ 524 h 739"/>
                  <a:gd name="T16" fmla="*/ 0 w 1012"/>
                  <a:gd name="T17" fmla="*/ 692 h 739"/>
                  <a:gd name="T18" fmla="*/ 216 w 1012"/>
                  <a:gd name="T19" fmla="*/ 739 h 739"/>
                  <a:gd name="T20" fmla="*/ 878 w 1012"/>
                  <a:gd name="T21" fmla="*/ 739 h 739"/>
                  <a:gd name="T22" fmla="*/ 983 w 1012"/>
                  <a:gd name="T23" fmla="*/ 736 h 739"/>
                  <a:gd name="T24" fmla="*/ 1012 w 1012"/>
                  <a:gd name="T25" fmla="*/ 686 h 739"/>
                  <a:gd name="T26" fmla="*/ 1012 w 1012"/>
                  <a:gd name="T27" fmla="*/ 119 h 739"/>
                  <a:gd name="T28" fmla="*/ 973 w 1012"/>
                  <a:gd name="T29" fmla="*/ 58 h 739"/>
                  <a:gd name="T30" fmla="*/ 44 w 1012"/>
                  <a:gd name="T31" fmla="*/ 102 h 739"/>
                  <a:gd name="T32" fmla="*/ 43 w 1012"/>
                  <a:gd name="T33" fmla="*/ 102 h 739"/>
                  <a:gd name="T34" fmla="*/ 44 w 1012"/>
                  <a:gd name="T35" fmla="*/ 102 h 739"/>
                  <a:gd name="T36" fmla="*/ 43 w 1012"/>
                  <a:gd name="T37" fmla="*/ 694 h 739"/>
                  <a:gd name="T38" fmla="*/ 44 w 1012"/>
                  <a:gd name="T39" fmla="*/ 695 h 739"/>
                  <a:gd name="T40" fmla="*/ 968 w 1012"/>
                  <a:gd name="T41" fmla="*/ 104 h 739"/>
                  <a:gd name="T42" fmla="*/ 968 w 1012"/>
                  <a:gd name="T43" fmla="*/ 157 h 739"/>
                  <a:gd name="T44" fmla="*/ 968 w 1012"/>
                  <a:gd name="T45" fmla="*/ 638 h 739"/>
                  <a:gd name="T46" fmla="*/ 968 w 1012"/>
                  <a:gd name="T47" fmla="*/ 693 h 739"/>
                  <a:gd name="T48" fmla="*/ 968 w 1012"/>
                  <a:gd name="T49" fmla="*/ 695 h 739"/>
                  <a:gd name="T50" fmla="*/ 965 w 1012"/>
                  <a:gd name="T51" fmla="*/ 695 h 739"/>
                  <a:gd name="T52" fmla="*/ 924 w 1012"/>
                  <a:gd name="T53" fmla="*/ 695 h 739"/>
                  <a:gd name="T54" fmla="*/ 288 w 1012"/>
                  <a:gd name="T55" fmla="*/ 695 h 739"/>
                  <a:gd name="T56" fmla="*/ 44 w 1012"/>
                  <a:gd name="T57" fmla="*/ 695 h 739"/>
                  <a:gd name="T58" fmla="*/ 44 w 1012"/>
                  <a:gd name="T59" fmla="*/ 694 h 739"/>
                  <a:gd name="T60" fmla="*/ 44 w 1012"/>
                  <a:gd name="T61" fmla="*/ 579 h 739"/>
                  <a:gd name="T62" fmla="*/ 44 w 1012"/>
                  <a:gd name="T63" fmla="*/ 117 h 739"/>
                  <a:gd name="T64" fmla="*/ 44 w 1012"/>
                  <a:gd name="T65" fmla="*/ 102 h 739"/>
                  <a:gd name="T66" fmla="*/ 44 w 1012"/>
                  <a:gd name="T67" fmla="*/ 102 h 739"/>
                  <a:gd name="T68" fmla="*/ 49 w 1012"/>
                  <a:gd name="T69" fmla="*/ 102 h 739"/>
                  <a:gd name="T70" fmla="*/ 365 w 1012"/>
                  <a:gd name="T71" fmla="*/ 102 h 739"/>
                  <a:gd name="T72" fmla="*/ 393 w 1012"/>
                  <a:gd name="T73" fmla="*/ 85 h 739"/>
                  <a:gd name="T74" fmla="*/ 408 w 1012"/>
                  <a:gd name="T75" fmla="*/ 48 h 739"/>
                  <a:gd name="T76" fmla="*/ 610 w 1012"/>
                  <a:gd name="T77" fmla="*/ 48 h 739"/>
                  <a:gd name="T78" fmla="*/ 626 w 1012"/>
                  <a:gd name="T79" fmla="*/ 85 h 739"/>
                  <a:gd name="T80" fmla="*/ 923 w 1012"/>
                  <a:gd name="T81" fmla="*/ 102 h 739"/>
                  <a:gd name="T82" fmla="*/ 967 w 1012"/>
                  <a:gd name="T83" fmla="*/ 102 h 739"/>
                  <a:gd name="T84" fmla="*/ 968 w 1012"/>
                  <a:gd name="T85" fmla="*/ 102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12" h="739">
                    <a:moveTo>
                      <a:pt x="973" y="58"/>
                    </a:moveTo>
                    <a:cubicBezTo>
                      <a:pt x="971" y="58"/>
                      <a:pt x="970" y="57"/>
                      <a:pt x="968" y="57"/>
                    </a:cubicBezTo>
                    <a:cubicBezTo>
                      <a:pt x="876" y="57"/>
                      <a:pt x="784" y="57"/>
                      <a:pt x="692" y="57"/>
                    </a:cubicBezTo>
                    <a:cubicBezTo>
                      <a:pt x="682" y="57"/>
                      <a:pt x="672" y="57"/>
                      <a:pt x="662" y="57"/>
                    </a:cubicBezTo>
                    <a:cubicBezTo>
                      <a:pt x="660" y="53"/>
                      <a:pt x="659" y="48"/>
                      <a:pt x="657" y="43"/>
                    </a:cubicBezTo>
                    <a:cubicBezTo>
                      <a:pt x="652" y="30"/>
                      <a:pt x="647" y="7"/>
                      <a:pt x="630" y="5"/>
                    </a:cubicBezTo>
                    <a:cubicBezTo>
                      <a:pt x="615" y="2"/>
                      <a:pt x="600" y="4"/>
                      <a:pt x="585" y="4"/>
                    </a:cubicBezTo>
                    <a:cubicBezTo>
                      <a:pt x="530" y="4"/>
                      <a:pt x="475" y="4"/>
                      <a:pt x="420" y="4"/>
                    </a:cubicBezTo>
                    <a:cubicBezTo>
                      <a:pt x="404" y="4"/>
                      <a:pt x="381" y="0"/>
                      <a:pt x="372" y="17"/>
                    </a:cubicBezTo>
                    <a:cubicBezTo>
                      <a:pt x="368" y="26"/>
                      <a:pt x="365" y="37"/>
                      <a:pt x="361" y="46"/>
                    </a:cubicBezTo>
                    <a:cubicBezTo>
                      <a:pt x="359" y="50"/>
                      <a:pt x="358" y="54"/>
                      <a:pt x="357" y="57"/>
                    </a:cubicBezTo>
                    <a:cubicBezTo>
                      <a:pt x="270" y="57"/>
                      <a:pt x="182" y="57"/>
                      <a:pt x="95" y="57"/>
                    </a:cubicBezTo>
                    <a:cubicBezTo>
                      <a:pt x="79" y="57"/>
                      <a:pt x="64" y="57"/>
                      <a:pt x="48" y="57"/>
                    </a:cubicBezTo>
                    <a:cubicBezTo>
                      <a:pt x="21" y="57"/>
                      <a:pt x="0" y="75"/>
                      <a:pt x="0" y="103"/>
                    </a:cubicBezTo>
                    <a:cubicBezTo>
                      <a:pt x="0" y="129"/>
                      <a:pt x="0" y="156"/>
                      <a:pt x="0" y="183"/>
                    </a:cubicBezTo>
                    <a:cubicBezTo>
                      <a:pt x="0" y="296"/>
                      <a:pt x="0" y="410"/>
                      <a:pt x="0" y="524"/>
                    </a:cubicBezTo>
                    <a:cubicBezTo>
                      <a:pt x="0" y="570"/>
                      <a:pt x="0" y="615"/>
                      <a:pt x="0" y="660"/>
                    </a:cubicBezTo>
                    <a:cubicBezTo>
                      <a:pt x="0" y="671"/>
                      <a:pt x="0" y="681"/>
                      <a:pt x="0" y="692"/>
                    </a:cubicBezTo>
                    <a:cubicBezTo>
                      <a:pt x="0" y="717"/>
                      <a:pt x="17" y="739"/>
                      <a:pt x="44" y="739"/>
                    </a:cubicBezTo>
                    <a:cubicBezTo>
                      <a:pt x="102" y="739"/>
                      <a:pt x="159" y="739"/>
                      <a:pt x="216" y="739"/>
                    </a:cubicBezTo>
                    <a:cubicBezTo>
                      <a:pt x="332" y="739"/>
                      <a:pt x="448" y="739"/>
                      <a:pt x="564" y="739"/>
                    </a:cubicBezTo>
                    <a:cubicBezTo>
                      <a:pt x="668" y="739"/>
                      <a:pt x="773" y="739"/>
                      <a:pt x="878" y="739"/>
                    </a:cubicBezTo>
                    <a:cubicBezTo>
                      <a:pt x="905" y="739"/>
                      <a:pt x="932" y="739"/>
                      <a:pt x="958" y="739"/>
                    </a:cubicBezTo>
                    <a:cubicBezTo>
                      <a:pt x="967" y="739"/>
                      <a:pt x="975" y="739"/>
                      <a:pt x="983" y="736"/>
                    </a:cubicBezTo>
                    <a:cubicBezTo>
                      <a:pt x="1000" y="729"/>
                      <a:pt x="1012" y="713"/>
                      <a:pt x="1012" y="694"/>
                    </a:cubicBezTo>
                    <a:cubicBezTo>
                      <a:pt x="1012" y="692"/>
                      <a:pt x="1012" y="689"/>
                      <a:pt x="1012" y="686"/>
                    </a:cubicBezTo>
                    <a:cubicBezTo>
                      <a:pt x="1012" y="595"/>
                      <a:pt x="1012" y="504"/>
                      <a:pt x="1012" y="412"/>
                    </a:cubicBezTo>
                    <a:cubicBezTo>
                      <a:pt x="1012" y="314"/>
                      <a:pt x="1012" y="217"/>
                      <a:pt x="1012" y="119"/>
                    </a:cubicBezTo>
                    <a:cubicBezTo>
                      <a:pt x="1012" y="114"/>
                      <a:pt x="1012" y="108"/>
                      <a:pt x="1012" y="103"/>
                    </a:cubicBezTo>
                    <a:cubicBezTo>
                      <a:pt x="1012" y="79"/>
                      <a:pt x="996" y="61"/>
                      <a:pt x="973" y="58"/>
                    </a:cubicBezTo>
                    <a:close/>
                    <a:moveTo>
                      <a:pt x="44" y="101"/>
                    </a:moveTo>
                    <a:cubicBezTo>
                      <a:pt x="46" y="101"/>
                      <a:pt x="45" y="101"/>
                      <a:pt x="44" y="102"/>
                    </a:cubicBezTo>
                    <a:cubicBezTo>
                      <a:pt x="44" y="101"/>
                      <a:pt x="44" y="101"/>
                      <a:pt x="44" y="101"/>
                    </a:cubicBezTo>
                    <a:close/>
                    <a:moveTo>
                      <a:pt x="43" y="102"/>
                    </a:moveTo>
                    <a:cubicBezTo>
                      <a:pt x="43" y="102"/>
                      <a:pt x="44" y="102"/>
                      <a:pt x="44" y="102"/>
                    </a:cubicBezTo>
                    <a:cubicBezTo>
                      <a:pt x="44" y="102"/>
                      <a:pt x="44" y="102"/>
                      <a:pt x="44" y="102"/>
                    </a:cubicBezTo>
                    <a:cubicBezTo>
                      <a:pt x="44" y="102"/>
                      <a:pt x="43" y="102"/>
                      <a:pt x="43" y="102"/>
                    </a:cubicBezTo>
                    <a:close/>
                    <a:moveTo>
                      <a:pt x="43" y="694"/>
                    </a:moveTo>
                    <a:cubicBezTo>
                      <a:pt x="44" y="694"/>
                      <a:pt x="44" y="695"/>
                      <a:pt x="44" y="695"/>
                    </a:cubicBezTo>
                    <a:cubicBezTo>
                      <a:pt x="44" y="695"/>
                      <a:pt x="44" y="695"/>
                      <a:pt x="44" y="695"/>
                    </a:cubicBezTo>
                    <a:cubicBezTo>
                      <a:pt x="44" y="695"/>
                      <a:pt x="44" y="694"/>
                      <a:pt x="43" y="694"/>
                    </a:cubicBezTo>
                    <a:close/>
                    <a:moveTo>
                      <a:pt x="968" y="104"/>
                    </a:moveTo>
                    <a:cubicBezTo>
                      <a:pt x="968" y="107"/>
                      <a:pt x="968" y="110"/>
                      <a:pt x="968" y="114"/>
                    </a:cubicBezTo>
                    <a:cubicBezTo>
                      <a:pt x="968" y="128"/>
                      <a:pt x="968" y="142"/>
                      <a:pt x="968" y="157"/>
                    </a:cubicBezTo>
                    <a:cubicBezTo>
                      <a:pt x="968" y="207"/>
                      <a:pt x="968" y="257"/>
                      <a:pt x="968" y="307"/>
                    </a:cubicBezTo>
                    <a:cubicBezTo>
                      <a:pt x="968" y="417"/>
                      <a:pt x="968" y="528"/>
                      <a:pt x="968" y="638"/>
                    </a:cubicBezTo>
                    <a:cubicBezTo>
                      <a:pt x="968" y="653"/>
                      <a:pt x="968" y="668"/>
                      <a:pt x="968" y="682"/>
                    </a:cubicBezTo>
                    <a:cubicBezTo>
                      <a:pt x="968" y="686"/>
                      <a:pt x="968" y="689"/>
                      <a:pt x="968" y="693"/>
                    </a:cubicBezTo>
                    <a:cubicBezTo>
                      <a:pt x="968" y="693"/>
                      <a:pt x="968" y="694"/>
                      <a:pt x="968" y="695"/>
                    </a:cubicBezTo>
                    <a:cubicBezTo>
                      <a:pt x="968" y="695"/>
                      <a:pt x="968" y="695"/>
                      <a:pt x="968" y="695"/>
                    </a:cubicBezTo>
                    <a:cubicBezTo>
                      <a:pt x="968" y="695"/>
                      <a:pt x="967" y="695"/>
                      <a:pt x="967" y="695"/>
                    </a:cubicBezTo>
                    <a:cubicBezTo>
                      <a:pt x="969" y="694"/>
                      <a:pt x="966" y="695"/>
                      <a:pt x="965" y="695"/>
                    </a:cubicBezTo>
                    <a:cubicBezTo>
                      <a:pt x="962" y="695"/>
                      <a:pt x="959" y="695"/>
                      <a:pt x="957" y="695"/>
                    </a:cubicBezTo>
                    <a:cubicBezTo>
                      <a:pt x="946" y="695"/>
                      <a:pt x="935" y="695"/>
                      <a:pt x="924" y="695"/>
                    </a:cubicBezTo>
                    <a:cubicBezTo>
                      <a:pt x="832" y="695"/>
                      <a:pt x="739" y="695"/>
                      <a:pt x="646" y="695"/>
                    </a:cubicBezTo>
                    <a:cubicBezTo>
                      <a:pt x="527" y="695"/>
                      <a:pt x="408" y="695"/>
                      <a:pt x="288" y="695"/>
                    </a:cubicBezTo>
                    <a:cubicBezTo>
                      <a:pt x="211" y="695"/>
                      <a:pt x="134" y="695"/>
                      <a:pt x="57" y="695"/>
                    </a:cubicBezTo>
                    <a:cubicBezTo>
                      <a:pt x="53" y="695"/>
                      <a:pt x="48" y="695"/>
                      <a:pt x="44" y="695"/>
                    </a:cubicBezTo>
                    <a:cubicBezTo>
                      <a:pt x="44" y="695"/>
                      <a:pt x="44" y="695"/>
                      <a:pt x="44" y="695"/>
                    </a:cubicBezTo>
                    <a:cubicBezTo>
                      <a:pt x="44" y="695"/>
                      <a:pt x="44" y="694"/>
                      <a:pt x="44" y="694"/>
                    </a:cubicBezTo>
                    <a:cubicBezTo>
                      <a:pt x="44" y="691"/>
                      <a:pt x="44" y="688"/>
                      <a:pt x="44" y="685"/>
                    </a:cubicBezTo>
                    <a:cubicBezTo>
                      <a:pt x="44" y="650"/>
                      <a:pt x="44" y="614"/>
                      <a:pt x="44" y="579"/>
                    </a:cubicBezTo>
                    <a:cubicBezTo>
                      <a:pt x="44" y="463"/>
                      <a:pt x="44" y="347"/>
                      <a:pt x="44" y="231"/>
                    </a:cubicBezTo>
                    <a:cubicBezTo>
                      <a:pt x="44" y="193"/>
                      <a:pt x="44" y="155"/>
                      <a:pt x="44" y="117"/>
                    </a:cubicBezTo>
                    <a:cubicBezTo>
                      <a:pt x="44" y="113"/>
                      <a:pt x="44" y="109"/>
                      <a:pt x="44" y="105"/>
                    </a:cubicBezTo>
                    <a:cubicBezTo>
                      <a:pt x="44" y="104"/>
                      <a:pt x="44" y="103"/>
                      <a:pt x="44" y="102"/>
                    </a:cubicBezTo>
                    <a:cubicBezTo>
                      <a:pt x="44" y="102"/>
                      <a:pt x="44" y="102"/>
                      <a:pt x="44" y="102"/>
                    </a:cubicBezTo>
                    <a:cubicBezTo>
                      <a:pt x="44" y="103"/>
                      <a:pt x="44" y="102"/>
                      <a:pt x="44" y="102"/>
                    </a:cubicBezTo>
                    <a:cubicBezTo>
                      <a:pt x="44" y="102"/>
                      <a:pt x="44" y="102"/>
                      <a:pt x="44" y="102"/>
                    </a:cubicBezTo>
                    <a:cubicBezTo>
                      <a:pt x="46" y="102"/>
                      <a:pt x="48" y="102"/>
                      <a:pt x="49" y="102"/>
                    </a:cubicBezTo>
                    <a:cubicBezTo>
                      <a:pt x="56" y="102"/>
                      <a:pt x="62" y="102"/>
                      <a:pt x="69" y="102"/>
                    </a:cubicBezTo>
                    <a:cubicBezTo>
                      <a:pt x="167" y="102"/>
                      <a:pt x="266" y="102"/>
                      <a:pt x="365" y="102"/>
                    </a:cubicBezTo>
                    <a:cubicBezTo>
                      <a:pt x="367" y="102"/>
                      <a:pt x="370" y="102"/>
                      <a:pt x="372" y="102"/>
                    </a:cubicBezTo>
                    <a:cubicBezTo>
                      <a:pt x="382" y="102"/>
                      <a:pt x="389" y="95"/>
                      <a:pt x="393" y="85"/>
                    </a:cubicBezTo>
                    <a:cubicBezTo>
                      <a:pt x="397" y="75"/>
                      <a:pt x="401" y="65"/>
                      <a:pt x="405" y="55"/>
                    </a:cubicBezTo>
                    <a:cubicBezTo>
                      <a:pt x="406" y="53"/>
                      <a:pt x="407" y="50"/>
                      <a:pt x="408" y="48"/>
                    </a:cubicBezTo>
                    <a:cubicBezTo>
                      <a:pt x="421" y="48"/>
                      <a:pt x="435" y="48"/>
                      <a:pt x="449" y="48"/>
                    </a:cubicBezTo>
                    <a:cubicBezTo>
                      <a:pt x="503" y="48"/>
                      <a:pt x="556" y="48"/>
                      <a:pt x="610" y="48"/>
                    </a:cubicBezTo>
                    <a:cubicBezTo>
                      <a:pt x="610" y="48"/>
                      <a:pt x="611" y="48"/>
                      <a:pt x="611" y="48"/>
                    </a:cubicBezTo>
                    <a:cubicBezTo>
                      <a:pt x="616" y="60"/>
                      <a:pt x="621" y="73"/>
                      <a:pt x="626" y="85"/>
                    </a:cubicBezTo>
                    <a:cubicBezTo>
                      <a:pt x="630" y="95"/>
                      <a:pt x="637" y="102"/>
                      <a:pt x="647" y="102"/>
                    </a:cubicBezTo>
                    <a:cubicBezTo>
                      <a:pt x="739" y="102"/>
                      <a:pt x="831" y="102"/>
                      <a:pt x="923" y="102"/>
                    </a:cubicBezTo>
                    <a:cubicBezTo>
                      <a:pt x="938" y="102"/>
                      <a:pt x="952" y="102"/>
                      <a:pt x="967" y="102"/>
                    </a:cubicBezTo>
                    <a:cubicBezTo>
                      <a:pt x="966" y="102"/>
                      <a:pt x="967" y="102"/>
                      <a:pt x="967" y="102"/>
                    </a:cubicBezTo>
                    <a:cubicBezTo>
                      <a:pt x="967" y="103"/>
                      <a:pt x="968" y="103"/>
                      <a:pt x="968" y="102"/>
                    </a:cubicBezTo>
                    <a:cubicBezTo>
                      <a:pt x="968" y="102"/>
                      <a:pt x="968" y="102"/>
                      <a:pt x="968" y="102"/>
                    </a:cubicBezTo>
                    <a:cubicBezTo>
                      <a:pt x="968" y="103"/>
                      <a:pt x="968" y="103"/>
                      <a:pt x="968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14" name="Freeform 433">
                <a:extLst>
                  <a:ext uri="{FF2B5EF4-FFF2-40B4-BE49-F238E27FC236}">
                    <a16:creationId xmlns:a16="http://schemas.microsoft.com/office/drawing/2014/main" id="{2E3F7D36-20D1-4A33-B0D7-86761F4F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2825" y="8772525"/>
                <a:ext cx="427038" cy="363538"/>
              </a:xfrm>
              <a:custGeom>
                <a:avLst/>
                <a:gdLst>
                  <a:gd name="T0" fmla="*/ 150 w 172"/>
                  <a:gd name="T1" fmla="*/ 4 h 147"/>
                  <a:gd name="T2" fmla="*/ 3 w 172"/>
                  <a:gd name="T3" fmla="*/ 117 h 147"/>
                  <a:gd name="T4" fmla="*/ 18 w 172"/>
                  <a:gd name="T5" fmla="*/ 144 h 147"/>
                  <a:gd name="T6" fmla="*/ 45 w 172"/>
                  <a:gd name="T7" fmla="*/ 129 h 147"/>
                  <a:gd name="T8" fmla="*/ 150 w 172"/>
                  <a:gd name="T9" fmla="*/ 49 h 147"/>
                  <a:gd name="T10" fmla="*/ 172 w 172"/>
                  <a:gd name="T11" fmla="*/ 26 h 147"/>
                  <a:gd name="T12" fmla="*/ 150 w 172"/>
                  <a:gd name="T13" fmla="*/ 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147">
                    <a:moveTo>
                      <a:pt x="150" y="4"/>
                    </a:moveTo>
                    <a:cubicBezTo>
                      <a:pt x="80" y="0"/>
                      <a:pt x="16" y="49"/>
                      <a:pt x="3" y="117"/>
                    </a:cubicBezTo>
                    <a:cubicBezTo>
                      <a:pt x="0" y="129"/>
                      <a:pt x="6" y="141"/>
                      <a:pt x="18" y="144"/>
                    </a:cubicBezTo>
                    <a:cubicBezTo>
                      <a:pt x="29" y="147"/>
                      <a:pt x="43" y="140"/>
                      <a:pt x="45" y="129"/>
                    </a:cubicBezTo>
                    <a:cubicBezTo>
                      <a:pt x="55" y="78"/>
                      <a:pt x="98" y="45"/>
                      <a:pt x="150" y="49"/>
                    </a:cubicBezTo>
                    <a:cubicBezTo>
                      <a:pt x="162" y="49"/>
                      <a:pt x="172" y="38"/>
                      <a:pt x="172" y="26"/>
                    </a:cubicBezTo>
                    <a:cubicBezTo>
                      <a:pt x="172" y="14"/>
                      <a:pt x="162" y="5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F51E31-342C-4C21-9273-35492A2CD3AE}"/>
              </a:ext>
            </a:extLst>
          </p:cNvPr>
          <p:cNvGrpSpPr/>
          <p:nvPr/>
        </p:nvGrpSpPr>
        <p:grpSpPr>
          <a:xfrm>
            <a:off x="2512096" y="3615553"/>
            <a:ext cx="1684705" cy="2461307"/>
            <a:chOff x="4251239" y="4713202"/>
            <a:chExt cx="2571725" cy="375721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4DADCE9-C5B9-46B8-986D-95E88BF23E25}"/>
                </a:ext>
              </a:extLst>
            </p:cNvPr>
            <p:cNvSpPr/>
            <p:nvPr/>
          </p:nvSpPr>
          <p:spPr>
            <a:xfrm>
              <a:off x="4251239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03851E-EFA8-4C7C-BC59-C9E4B6445C46}"/>
                </a:ext>
              </a:extLst>
            </p:cNvPr>
            <p:cNvGrpSpPr/>
            <p:nvPr/>
          </p:nvGrpSpPr>
          <p:grpSpPr>
            <a:xfrm>
              <a:off x="5192590" y="5202802"/>
              <a:ext cx="689022" cy="602018"/>
              <a:chOff x="8418513" y="8167688"/>
              <a:chExt cx="2501900" cy="2185987"/>
            </a:xfrm>
            <a:solidFill>
              <a:schemeClr val="bg1"/>
            </a:solidFill>
          </p:grpSpPr>
          <p:sp>
            <p:nvSpPr>
              <p:cNvPr id="19" name="Freeform 437">
                <a:extLst>
                  <a:ext uri="{FF2B5EF4-FFF2-40B4-BE49-F238E27FC236}">
                    <a16:creationId xmlns:a16="http://schemas.microsoft.com/office/drawing/2014/main" id="{B7052436-CF1B-468C-9753-EE8709B29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4651" y="9729788"/>
                <a:ext cx="217488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0" name="Freeform 438">
                <a:extLst>
                  <a:ext uri="{FF2B5EF4-FFF2-40B4-BE49-F238E27FC236}">
                    <a16:creationId xmlns:a16="http://schemas.microsoft.com/office/drawing/2014/main" id="{95C02BC6-EFF1-4A1C-8F2A-69D245338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4651" y="8899525"/>
                <a:ext cx="217488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1" name="Freeform 439">
                <a:extLst>
                  <a:ext uri="{FF2B5EF4-FFF2-40B4-BE49-F238E27FC236}">
                    <a16:creationId xmlns:a16="http://schemas.microsoft.com/office/drawing/2014/main" id="{37E8DA6E-6C37-40C4-8EDB-E005D8A84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763" y="9561513"/>
                <a:ext cx="220663" cy="554037"/>
              </a:xfrm>
              <a:custGeom>
                <a:avLst/>
                <a:gdLst>
                  <a:gd name="T0" fmla="*/ 61 w 89"/>
                  <a:gd name="T1" fmla="*/ 180 h 224"/>
                  <a:gd name="T2" fmla="*/ 56 w 89"/>
                  <a:gd name="T3" fmla="*/ 180 h 224"/>
                  <a:gd name="T4" fmla="*/ 44 w 89"/>
                  <a:gd name="T5" fmla="*/ 126 h 224"/>
                  <a:gd name="T6" fmla="*/ 44 w 89"/>
                  <a:gd name="T7" fmla="*/ 28 h 224"/>
                  <a:gd name="T8" fmla="*/ 0 w 89"/>
                  <a:gd name="T9" fmla="*/ 28 h 224"/>
                  <a:gd name="T10" fmla="*/ 0 w 89"/>
                  <a:gd name="T11" fmla="*/ 187 h 224"/>
                  <a:gd name="T12" fmla="*/ 33 w 89"/>
                  <a:gd name="T13" fmla="*/ 224 h 224"/>
                  <a:gd name="T14" fmla="*/ 61 w 89"/>
                  <a:gd name="T15" fmla="*/ 224 h 224"/>
                  <a:gd name="T16" fmla="*/ 61 w 89"/>
                  <a:gd name="T17" fmla="*/ 18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224">
                    <a:moveTo>
                      <a:pt x="61" y="180"/>
                    </a:moveTo>
                    <a:cubicBezTo>
                      <a:pt x="56" y="180"/>
                      <a:pt x="56" y="180"/>
                      <a:pt x="56" y="180"/>
                    </a:cubicBezTo>
                    <a:cubicBezTo>
                      <a:pt x="44" y="126"/>
                      <a:pt x="44" y="126"/>
                      <a:pt x="44" y="126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0"/>
                      <a:pt x="0" y="0"/>
                      <a:pt x="0" y="28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06"/>
                      <a:pt x="13" y="224"/>
                      <a:pt x="33" y="224"/>
                    </a:cubicBezTo>
                    <a:cubicBezTo>
                      <a:pt x="61" y="224"/>
                      <a:pt x="61" y="224"/>
                      <a:pt x="61" y="224"/>
                    </a:cubicBezTo>
                    <a:cubicBezTo>
                      <a:pt x="89" y="224"/>
                      <a:pt x="89" y="180"/>
                      <a:pt x="61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2" name="Freeform 440">
                <a:extLst>
                  <a:ext uri="{FF2B5EF4-FFF2-40B4-BE49-F238E27FC236}">
                    <a16:creationId xmlns:a16="http://schemas.microsoft.com/office/drawing/2014/main" id="{6AC39197-E985-4E9F-9CCE-321D8A495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763" y="9318625"/>
                <a:ext cx="109538" cy="185737"/>
              </a:xfrm>
              <a:custGeom>
                <a:avLst/>
                <a:gdLst>
                  <a:gd name="T0" fmla="*/ 22 w 44"/>
                  <a:gd name="T1" fmla="*/ 75 h 75"/>
                  <a:gd name="T2" fmla="*/ 44 w 44"/>
                  <a:gd name="T3" fmla="*/ 53 h 75"/>
                  <a:gd name="T4" fmla="*/ 44 w 44"/>
                  <a:gd name="T5" fmla="*/ 22 h 75"/>
                  <a:gd name="T6" fmla="*/ 22 w 44"/>
                  <a:gd name="T7" fmla="*/ 0 h 75"/>
                  <a:gd name="T8" fmla="*/ 0 w 44"/>
                  <a:gd name="T9" fmla="*/ 22 h 75"/>
                  <a:gd name="T10" fmla="*/ 0 w 44"/>
                  <a:gd name="T11" fmla="*/ 53 h 75"/>
                  <a:gd name="T12" fmla="*/ 22 w 44"/>
                  <a:gd name="T13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75">
                    <a:moveTo>
                      <a:pt x="22" y="75"/>
                    </a:moveTo>
                    <a:cubicBezTo>
                      <a:pt x="34" y="75"/>
                      <a:pt x="44" y="65"/>
                      <a:pt x="44" y="53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5"/>
                      <a:pt x="10" y="75"/>
                      <a:pt x="22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3" name="Freeform 441">
                <a:extLst>
                  <a:ext uri="{FF2B5EF4-FFF2-40B4-BE49-F238E27FC236}">
                    <a16:creationId xmlns:a16="http://schemas.microsoft.com/office/drawing/2014/main" id="{210B4580-BB7F-4DC6-9348-B845CA612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9738" y="8721725"/>
                <a:ext cx="109538" cy="1292225"/>
              </a:xfrm>
              <a:custGeom>
                <a:avLst/>
                <a:gdLst>
                  <a:gd name="T0" fmla="*/ 22 w 44"/>
                  <a:gd name="T1" fmla="*/ 0 h 522"/>
                  <a:gd name="T2" fmla="*/ 0 w 44"/>
                  <a:gd name="T3" fmla="*/ 22 h 522"/>
                  <a:gd name="T4" fmla="*/ 0 w 44"/>
                  <a:gd name="T5" fmla="*/ 500 h 522"/>
                  <a:gd name="T6" fmla="*/ 22 w 44"/>
                  <a:gd name="T7" fmla="*/ 522 h 522"/>
                  <a:gd name="T8" fmla="*/ 44 w 44"/>
                  <a:gd name="T9" fmla="*/ 500 h 522"/>
                  <a:gd name="T10" fmla="*/ 44 w 44"/>
                  <a:gd name="T11" fmla="*/ 22 h 522"/>
                  <a:gd name="T12" fmla="*/ 22 w 44"/>
                  <a:gd name="T13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22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0" y="513"/>
                      <a:pt x="10" y="522"/>
                      <a:pt x="22" y="522"/>
                    </a:cubicBezTo>
                    <a:cubicBezTo>
                      <a:pt x="34" y="522"/>
                      <a:pt x="44" y="513"/>
                      <a:pt x="44" y="500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4" name="Freeform 442">
                <a:extLst>
                  <a:ext uri="{FF2B5EF4-FFF2-40B4-BE49-F238E27FC236}">
                    <a16:creationId xmlns:a16="http://schemas.microsoft.com/office/drawing/2014/main" id="{A041B4D9-3D58-442F-9EB7-A44210764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5501" y="9729788"/>
                <a:ext cx="219075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5" name="Freeform 443">
                <a:extLst>
                  <a:ext uri="{FF2B5EF4-FFF2-40B4-BE49-F238E27FC236}">
                    <a16:creationId xmlns:a16="http://schemas.microsoft.com/office/drawing/2014/main" id="{7BC23E58-4574-4AA8-9FC3-3FA72E4C6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5501" y="8899525"/>
                <a:ext cx="219075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6" name="Freeform 444">
                <a:extLst>
                  <a:ext uri="{FF2B5EF4-FFF2-40B4-BE49-F238E27FC236}">
                    <a16:creationId xmlns:a16="http://schemas.microsoft.com/office/drawing/2014/main" id="{050964C0-E231-438B-8EBA-B4694591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6363" y="8899525"/>
                <a:ext cx="217488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7" name="Freeform 445">
                <a:extLst>
                  <a:ext uri="{FF2B5EF4-FFF2-40B4-BE49-F238E27FC236}">
                    <a16:creationId xmlns:a16="http://schemas.microsoft.com/office/drawing/2014/main" id="{9AC32A39-25AC-42D2-B450-068946E11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8513" y="8167688"/>
                <a:ext cx="2501900" cy="2185987"/>
              </a:xfrm>
              <a:custGeom>
                <a:avLst/>
                <a:gdLst>
                  <a:gd name="T0" fmla="*/ 500 w 1010"/>
                  <a:gd name="T1" fmla="*/ 224 h 883"/>
                  <a:gd name="T2" fmla="*/ 447 w 1010"/>
                  <a:gd name="T3" fmla="*/ 99 h 883"/>
                  <a:gd name="T4" fmla="*/ 390 w 1010"/>
                  <a:gd name="T5" fmla="*/ 93 h 883"/>
                  <a:gd name="T6" fmla="*/ 390 w 1010"/>
                  <a:gd name="T7" fmla="*/ 46 h 883"/>
                  <a:gd name="T8" fmla="*/ 169 w 1010"/>
                  <a:gd name="T9" fmla="*/ 0 h 883"/>
                  <a:gd name="T10" fmla="*/ 107 w 1010"/>
                  <a:gd name="T11" fmla="*/ 50 h 883"/>
                  <a:gd name="T12" fmla="*/ 108 w 1010"/>
                  <a:gd name="T13" fmla="*/ 99 h 883"/>
                  <a:gd name="T14" fmla="*/ 0 w 1010"/>
                  <a:gd name="T15" fmla="*/ 151 h 883"/>
                  <a:gd name="T16" fmla="*/ 8 w 1010"/>
                  <a:gd name="T17" fmla="*/ 860 h 883"/>
                  <a:gd name="T18" fmla="*/ 450 w 1010"/>
                  <a:gd name="T19" fmla="*/ 883 h 883"/>
                  <a:gd name="T20" fmla="*/ 500 w 1010"/>
                  <a:gd name="T21" fmla="*/ 833 h 883"/>
                  <a:gd name="T22" fmla="*/ 512 w 1010"/>
                  <a:gd name="T23" fmla="*/ 746 h 883"/>
                  <a:gd name="T24" fmla="*/ 1009 w 1010"/>
                  <a:gd name="T25" fmla="*/ 711 h 883"/>
                  <a:gd name="T26" fmla="*/ 1010 w 1010"/>
                  <a:gd name="T27" fmla="*/ 703 h 883"/>
                  <a:gd name="T28" fmla="*/ 965 w 1010"/>
                  <a:gd name="T29" fmla="*/ 224 h 883"/>
                  <a:gd name="T30" fmla="*/ 151 w 1010"/>
                  <a:gd name="T31" fmla="*/ 50 h 883"/>
                  <a:gd name="T32" fmla="*/ 154 w 1010"/>
                  <a:gd name="T33" fmla="*/ 45 h 883"/>
                  <a:gd name="T34" fmla="*/ 158 w 1010"/>
                  <a:gd name="T35" fmla="*/ 43 h 883"/>
                  <a:gd name="T36" fmla="*/ 339 w 1010"/>
                  <a:gd name="T37" fmla="*/ 44 h 883"/>
                  <a:gd name="T38" fmla="*/ 342 w 1010"/>
                  <a:gd name="T39" fmla="*/ 44 h 883"/>
                  <a:gd name="T40" fmla="*/ 346 w 1010"/>
                  <a:gd name="T41" fmla="*/ 47 h 883"/>
                  <a:gd name="T42" fmla="*/ 346 w 1010"/>
                  <a:gd name="T43" fmla="*/ 91 h 883"/>
                  <a:gd name="T44" fmla="*/ 346 w 1010"/>
                  <a:gd name="T45" fmla="*/ 95 h 883"/>
                  <a:gd name="T46" fmla="*/ 342 w 1010"/>
                  <a:gd name="T47" fmla="*/ 99 h 883"/>
                  <a:gd name="T48" fmla="*/ 156 w 1010"/>
                  <a:gd name="T49" fmla="*/ 99 h 883"/>
                  <a:gd name="T50" fmla="*/ 154 w 1010"/>
                  <a:gd name="T51" fmla="*/ 99 h 883"/>
                  <a:gd name="T52" fmla="*/ 151 w 1010"/>
                  <a:gd name="T53" fmla="*/ 95 h 883"/>
                  <a:gd name="T54" fmla="*/ 151 w 1010"/>
                  <a:gd name="T55" fmla="*/ 93 h 883"/>
                  <a:gd name="T56" fmla="*/ 456 w 1010"/>
                  <a:gd name="T57" fmla="*/ 834 h 883"/>
                  <a:gd name="T58" fmla="*/ 455 w 1010"/>
                  <a:gd name="T59" fmla="*/ 837 h 883"/>
                  <a:gd name="T60" fmla="*/ 451 w 1010"/>
                  <a:gd name="T61" fmla="*/ 839 h 883"/>
                  <a:gd name="T62" fmla="*/ 449 w 1010"/>
                  <a:gd name="T63" fmla="*/ 838 h 883"/>
                  <a:gd name="T64" fmla="*/ 44 w 1010"/>
                  <a:gd name="T65" fmla="*/ 832 h 883"/>
                  <a:gd name="T66" fmla="*/ 44 w 1010"/>
                  <a:gd name="T67" fmla="*/ 149 h 883"/>
                  <a:gd name="T68" fmla="*/ 49 w 1010"/>
                  <a:gd name="T69" fmla="*/ 143 h 883"/>
                  <a:gd name="T70" fmla="*/ 153 w 1010"/>
                  <a:gd name="T71" fmla="*/ 143 h 883"/>
                  <a:gd name="T72" fmla="*/ 449 w 1010"/>
                  <a:gd name="T73" fmla="*/ 143 h 883"/>
                  <a:gd name="T74" fmla="*/ 452 w 1010"/>
                  <a:gd name="T75" fmla="*/ 143 h 883"/>
                  <a:gd name="T76" fmla="*/ 455 w 1010"/>
                  <a:gd name="T77" fmla="*/ 146 h 883"/>
                  <a:gd name="T78" fmla="*/ 456 w 1010"/>
                  <a:gd name="T79" fmla="*/ 150 h 883"/>
                  <a:gd name="T80" fmla="*/ 456 w 1010"/>
                  <a:gd name="T81" fmla="*/ 832 h 883"/>
                  <a:gd name="T82" fmla="*/ 501 w 1010"/>
                  <a:gd name="T83" fmla="*/ 704 h 883"/>
                  <a:gd name="T84" fmla="*/ 501 w 1010"/>
                  <a:gd name="T85" fmla="*/ 704 h 883"/>
                  <a:gd name="T86" fmla="*/ 501 w 1010"/>
                  <a:gd name="T87" fmla="*/ 702 h 883"/>
                  <a:gd name="T88" fmla="*/ 966 w 1010"/>
                  <a:gd name="T89" fmla="*/ 268 h 883"/>
                  <a:gd name="T90" fmla="*/ 966 w 1010"/>
                  <a:gd name="T91" fmla="*/ 266 h 883"/>
                  <a:gd name="T92" fmla="*/ 967 w 1010"/>
                  <a:gd name="T93" fmla="*/ 267 h 883"/>
                  <a:gd name="T94" fmla="*/ 968 w 1010"/>
                  <a:gd name="T95" fmla="*/ 268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10" h="883">
                    <a:moveTo>
                      <a:pt x="965" y="224"/>
                    </a:moveTo>
                    <a:cubicBezTo>
                      <a:pt x="500" y="224"/>
                      <a:pt x="500" y="224"/>
                      <a:pt x="500" y="224"/>
                    </a:cubicBezTo>
                    <a:cubicBezTo>
                      <a:pt x="500" y="149"/>
                      <a:pt x="500" y="149"/>
                      <a:pt x="500" y="149"/>
                    </a:cubicBezTo>
                    <a:cubicBezTo>
                      <a:pt x="500" y="119"/>
                      <a:pt x="476" y="99"/>
                      <a:pt x="447" y="99"/>
                    </a:cubicBezTo>
                    <a:cubicBezTo>
                      <a:pt x="390" y="99"/>
                      <a:pt x="390" y="99"/>
                      <a:pt x="390" y="99"/>
                    </a:cubicBezTo>
                    <a:cubicBezTo>
                      <a:pt x="390" y="97"/>
                      <a:pt x="390" y="95"/>
                      <a:pt x="390" y="93"/>
                    </a:cubicBezTo>
                    <a:cubicBezTo>
                      <a:pt x="390" y="50"/>
                      <a:pt x="390" y="50"/>
                      <a:pt x="390" y="50"/>
                    </a:cubicBezTo>
                    <a:cubicBezTo>
                      <a:pt x="390" y="48"/>
                      <a:pt x="390" y="47"/>
                      <a:pt x="390" y="46"/>
                    </a:cubicBezTo>
                    <a:cubicBezTo>
                      <a:pt x="387" y="20"/>
                      <a:pt x="367" y="0"/>
                      <a:pt x="34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4" y="0"/>
                      <a:pt x="159" y="0"/>
                      <a:pt x="154" y="0"/>
                    </a:cubicBezTo>
                    <a:cubicBezTo>
                      <a:pt x="128" y="1"/>
                      <a:pt x="107" y="24"/>
                      <a:pt x="107" y="50"/>
                    </a:cubicBezTo>
                    <a:cubicBezTo>
                      <a:pt x="107" y="87"/>
                      <a:pt x="107" y="87"/>
                      <a:pt x="107" y="87"/>
                    </a:cubicBezTo>
                    <a:cubicBezTo>
                      <a:pt x="107" y="91"/>
                      <a:pt x="107" y="95"/>
                      <a:pt x="108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22" y="99"/>
                      <a:pt x="0" y="122"/>
                      <a:pt x="0" y="151"/>
                    </a:cubicBezTo>
                    <a:cubicBezTo>
                      <a:pt x="0" y="822"/>
                      <a:pt x="0" y="822"/>
                      <a:pt x="0" y="822"/>
                    </a:cubicBezTo>
                    <a:cubicBezTo>
                      <a:pt x="0" y="836"/>
                      <a:pt x="1" y="848"/>
                      <a:pt x="8" y="860"/>
                    </a:cubicBezTo>
                    <a:cubicBezTo>
                      <a:pt x="21" y="880"/>
                      <a:pt x="42" y="883"/>
                      <a:pt x="63" y="883"/>
                    </a:cubicBezTo>
                    <a:cubicBezTo>
                      <a:pt x="450" y="883"/>
                      <a:pt x="450" y="883"/>
                      <a:pt x="450" y="883"/>
                    </a:cubicBezTo>
                    <a:cubicBezTo>
                      <a:pt x="477" y="883"/>
                      <a:pt x="497" y="863"/>
                      <a:pt x="500" y="837"/>
                    </a:cubicBezTo>
                    <a:cubicBezTo>
                      <a:pt x="500" y="835"/>
                      <a:pt x="500" y="834"/>
                      <a:pt x="500" y="833"/>
                    </a:cubicBezTo>
                    <a:cubicBezTo>
                      <a:pt x="500" y="746"/>
                      <a:pt x="500" y="746"/>
                      <a:pt x="500" y="746"/>
                    </a:cubicBezTo>
                    <a:cubicBezTo>
                      <a:pt x="504" y="746"/>
                      <a:pt x="508" y="746"/>
                      <a:pt x="512" y="746"/>
                    </a:cubicBezTo>
                    <a:cubicBezTo>
                      <a:pt x="965" y="746"/>
                      <a:pt x="965" y="746"/>
                      <a:pt x="965" y="746"/>
                    </a:cubicBezTo>
                    <a:cubicBezTo>
                      <a:pt x="987" y="746"/>
                      <a:pt x="1005" y="733"/>
                      <a:pt x="1009" y="711"/>
                    </a:cubicBezTo>
                    <a:cubicBezTo>
                      <a:pt x="1010" y="709"/>
                      <a:pt x="1010" y="707"/>
                      <a:pt x="1010" y="705"/>
                    </a:cubicBezTo>
                    <a:cubicBezTo>
                      <a:pt x="1010" y="704"/>
                      <a:pt x="1010" y="704"/>
                      <a:pt x="1010" y="703"/>
                    </a:cubicBezTo>
                    <a:cubicBezTo>
                      <a:pt x="1010" y="266"/>
                      <a:pt x="1010" y="266"/>
                      <a:pt x="1010" y="266"/>
                    </a:cubicBezTo>
                    <a:cubicBezTo>
                      <a:pt x="1010" y="240"/>
                      <a:pt x="989" y="224"/>
                      <a:pt x="965" y="224"/>
                    </a:cubicBezTo>
                    <a:close/>
                    <a:moveTo>
                      <a:pt x="151" y="93"/>
                    </a:moveTo>
                    <a:cubicBezTo>
                      <a:pt x="151" y="50"/>
                      <a:pt x="151" y="50"/>
                      <a:pt x="151" y="50"/>
                    </a:cubicBezTo>
                    <a:cubicBezTo>
                      <a:pt x="151" y="49"/>
                      <a:pt x="150" y="49"/>
                      <a:pt x="152" y="47"/>
                    </a:cubicBezTo>
                    <a:cubicBezTo>
                      <a:pt x="151" y="49"/>
                      <a:pt x="153" y="46"/>
                      <a:pt x="154" y="45"/>
                    </a:cubicBezTo>
                    <a:cubicBezTo>
                      <a:pt x="154" y="45"/>
                      <a:pt x="158" y="43"/>
                      <a:pt x="155" y="44"/>
                    </a:cubicBezTo>
                    <a:cubicBezTo>
                      <a:pt x="156" y="44"/>
                      <a:pt x="157" y="43"/>
                      <a:pt x="158" y="43"/>
                    </a:cubicBezTo>
                    <a:cubicBezTo>
                      <a:pt x="157" y="44"/>
                      <a:pt x="156" y="44"/>
                      <a:pt x="157" y="44"/>
                    </a:cubicBezTo>
                    <a:cubicBezTo>
                      <a:pt x="339" y="44"/>
                      <a:pt x="339" y="44"/>
                      <a:pt x="339" y="44"/>
                    </a:cubicBezTo>
                    <a:cubicBezTo>
                      <a:pt x="340" y="44"/>
                      <a:pt x="340" y="44"/>
                      <a:pt x="340" y="44"/>
                    </a:cubicBezTo>
                    <a:cubicBezTo>
                      <a:pt x="340" y="44"/>
                      <a:pt x="341" y="44"/>
                      <a:pt x="342" y="44"/>
                    </a:cubicBezTo>
                    <a:cubicBezTo>
                      <a:pt x="340" y="43"/>
                      <a:pt x="341" y="43"/>
                      <a:pt x="343" y="45"/>
                    </a:cubicBezTo>
                    <a:cubicBezTo>
                      <a:pt x="341" y="43"/>
                      <a:pt x="345" y="47"/>
                      <a:pt x="346" y="47"/>
                    </a:cubicBezTo>
                    <a:cubicBezTo>
                      <a:pt x="345" y="47"/>
                      <a:pt x="346" y="50"/>
                      <a:pt x="346" y="50"/>
                    </a:cubicBezTo>
                    <a:cubicBezTo>
                      <a:pt x="346" y="91"/>
                      <a:pt x="346" y="91"/>
                      <a:pt x="346" y="91"/>
                    </a:cubicBezTo>
                    <a:cubicBezTo>
                      <a:pt x="346" y="92"/>
                      <a:pt x="346" y="95"/>
                      <a:pt x="346" y="93"/>
                    </a:cubicBezTo>
                    <a:cubicBezTo>
                      <a:pt x="346" y="94"/>
                      <a:pt x="346" y="95"/>
                      <a:pt x="346" y="95"/>
                    </a:cubicBezTo>
                    <a:cubicBezTo>
                      <a:pt x="346" y="95"/>
                      <a:pt x="346" y="95"/>
                      <a:pt x="345" y="96"/>
                    </a:cubicBezTo>
                    <a:cubicBezTo>
                      <a:pt x="346" y="94"/>
                      <a:pt x="343" y="99"/>
                      <a:pt x="342" y="99"/>
                    </a:cubicBezTo>
                    <a:cubicBezTo>
                      <a:pt x="343" y="98"/>
                      <a:pt x="339" y="99"/>
                      <a:pt x="340" y="99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56" y="99"/>
                      <a:pt x="155" y="99"/>
                      <a:pt x="155" y="99"/>
                    </a:cubicBezTo>
                    <a:cubicBezTo>
                      <a:pt x="157" y="100"/>
                      <a:pt x="154" y="98"/>
                      <a:pt x="154" y="99"/>
                    </a:cubicBezTo>
                    <a:cubicBezTo>
                      <a:pt x="153" y="97"/>
                      <a:pt x="150" y="94"/>
                      <a:pt x="152" y="96"/>
                    </a:cubicBezTo>
                    <a:cubicBezTo>
                      <a:pt x="151" y="96"/>
                      <a:pt x="151" y="95"/>
                      <a:pt x="151" y="95"/>
                    </a:cubicBezTo>
                    <a:cubicBezTo>
                      <a:pt x="151" y="95"/>
                      <a:pt x="151" y="95"/>
                      <a:pt x="151" y="93"/>
                    </a:cubicBezTo>
                    <a:cubicBezTo>
                      <a:pt x="151" y="94"/>
                      <a:pt x="151" y="94"/>
                      <a:pt x="151" y="93"/>
                    </a:cubicBezTo>
                    <a:close/>
                    <a:moveTo>
                      <a:pt x="456" y="834"/>
                    </a:moveTo>
                    <a:cubicBezTo>
                      <a:pt x="456" y="834"/>
                      <a:pt x="456" y="834"/>
                      <a:pt x="456" y="834"/>
                    </a:cubicBezTo>
                    <a:cubicBezTo>
                      <a:pt x="456" y="835"/>
                      <a:pt x="456" y="835"/>
                      <a:pt x="456" y="835"/>
                    </a:cubicBezTo>
                    <a:cubicBezTo>
                      <a:pt x="456" y="836"/>
                      <a:pt x="455" y="836"/>
                      <a:pt x="455" y="837"/>
                    </a:cubicBezTo>
                    <a:cubicBezTo>
                      <a:pt x="454" y="837"/>
                      <a:pt x="454" y="838"/>
                      <a:pt x="453" y="838"/>
                    </a:cubicBezTo>
                    <a:cubicBezTo>
                      <a:pt x="453" y="838"/>
                      <a:pt x="453" y="838"/>
                      <a:pt x="451" y="839"/>
                    </a:cubicBezTo>
                    <a:cubicBezTo>
                      <a:pt x="454" y="837"/>
                      <a:pt x="449" y="838"/>
                      <a:pt x="450" y="838"/>
                    </a:cubicBezTo>
                    <a:cubicBezTo>
                      <a:pt x="450" y="838"/>
                      <a:pt x="449" y="838"/>
                      <a:pt x="449" y="838"/>
                    </a:cubicBezTo>
                    <a:cubicBezTo>
                      <a:pt x="52" y="838"/>
                      <a:pt x="52" y="838"/>
                      <a:pt x="52" y="838"/>
                    </a:cubicBezTo>
                    <a:cubicBezTo>
                      <a:pt x="46" y="838"/>
                      <a:pt x="45" y="838"/>
                      <a:pt x="44" y="832"/>
                    </a:cubicBezTo>
                    <a:cubicBezTo>
                      <a:pt x="45" y="834"/>
                      <a:pt x="44" y="830"/>
                      <a:pt x="44" y="82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4" y="149"/>
                      <a:pt x="45" y="147"/>
                      <a:pt x="44" y="148"/>
                    </a:cubicBezTo>
                    <a:cubicBezTo>
                      <a:pt x="45" y="145"/>
                      <a:pt x="47" y="144"/>
                      <a:pt x="49" y="143"/>
                    </a:cubicBezTo>
                    <a:cubicBezTo>
                      <a:pt x="47" y="144"/>
                      <a:pt x="52" y="143"/>
                      <a:pt x="50" y="143"/>
                    </a:cubicBezTo>
                    <a:cubicBezTo>
                      <a:pt x="153" y="143"/>
                      <a:pt x="153" y="143"/>
                      <a:pt x="153" y="143"/>
                    </a:cubicBezTo>
                    <a:cubicBezTo>
                      <a:pt x="166" y="145"/>
                      <a:pt x="180" y="143"/>
                      <a:pt x="192" y="143"/>
                    </a:cubicBezTo>
                    <a:cubicBezTo>
                      <a:pt x="449" y="143"/>
                      <a:pt x="449" y="143"/>
                      <a:pt x="449" y="143"/>
                    </a:cubicBezTo>
                    <a:cubicBezTo>
                      <a:pt x="451" y="143"/>
                      <a:pt x="451" y="143"/>
                      <a:pt x="450" y="143"/>
                    </a:cubicBezTo>
                    <a:cubicBezTo>
                      <a:pt x="451" y="143"/>
                      <a:pt x="451" y="143"/>
                      <a:pt x="452" y="143"/>
                    </a:cubicBezTo>
                    <a:cubicBezTo>
                      <a:pt x="450" y="143"/>
                      <a:pt x="453" y="144"/>
                      <a:pt x="453" y="144"/>
                    </a:cubicBezTo>
                    <a:cubicBezTo>
                      <a:pt x="454" y="145"/>
                      <a:pt x="457" y="148"/>
                      <a:pt x="455" y="146"/>
                    </a:cubicBezTo>
                    <a:cubicBezTo>
                      <a:pt x="456" y="147"/>
                      <a:pt x="456" y="147"/>
                      <a:pt x="456" y="148"/>
                    </a:cubicBezTo>
                    <a:cubicBezTo>
                      <a:pt x="456" y="147"/>
                      <a:pt x="456" y="148"/>
                      <a:pt x="456" y="150"/>
                    </a:cubicBezTo>
                    <a:cubicBezTo>
                      <a:pt x="456" y="148"/>
                      <a:pt x="456" y="149"/>
                      <a:pt x="456" y="149"/>
                    </a:cubicBezTo>
                    <a:cubicBezTo>
                      <a:pt x="456" y="832"/>
                      <a:pt x="456" y="832"/>
                      <a:pt x="456" y="832"/>
                    </a:cubicBezTo>
                    <a:cubicBezTo>
                      <a:pt x="456" y="831"/>
                      <a:pt x="456" y="835"/>
                      <a:pt x="456" y="834"/>
                    </a:cubicBezTo>
                    <a:close/>
                    <a:moveTo>
                      <a:pt x="501" y="704"/>
                    </a:moveTo>
                    <a:cubicBezTo>
                      <a:pt x="501" y="704"/>
                      <a:pt x="501" y="704"/>
                      <a:pt x="501" y="704"/>
                    </a:cubicBezTo>
                    <a:cubicBezTo>
                      <a:pt x="501" y="704"/>
                      <a:pt x="501" y="704"/>
                      <a:pt x="501" y="704"/>
                    </a:cubicBezTo>
                    <a:close/>
                    <a:moveTo>
                      <a:pt x="966" y="702"/>
                    </a:moveTo>
                    <a:cubicBezTo>
                      <a:pt x="501" y="702"/>
                      <a:pt x="501" y="702"/>
                      <a:pt x="501" y="702"/>
                    </a:cubicBezTo>
                    <a:cubicBezTo>
                      <a:pt x="501" y="268"/>
                      <a:pt x="501" y="268"/>
                      <a:pt x="501" y="268"/>
                    </a:cubicBezTo>
                    <a:cubicBezTo>
                      <a:pt x="966" y="268"/>
                      <a:pt x="966" y="268"/>
                      <a:pt x="966" y="268"/>
                    </a:cubicBezTo>
                    <a:lnTo>
                      <a:pt x="966" y="702"/>
                    </a:lnTo>
                    <a:close/>
                    <a:moveTo>
                      <a:pt x="966" y="266"/>
                    </a:moveTo>
                    <a:cubicBezTo>
                      <a:pt x="966" y="265"/>
                      <a:pt x="966" y="265"/>
                      <a:pt x="966" y="266"/>
                    </a:cubicBezTo>
                    <a:close/>
                    <a:moveTo>
                      <a:pt x="967" y="267"/>
                    </a:moveTo>
                    <a:cubicBezTo>
                      <a:pt x="967" y="267"/>
                      <a:pt x="967" y="267"/>
                      <a:pt x="967" y="267"/>
                    </a:cubicBezTo>
                    <a:cubicBezTo>
                      <a:pt x="967" y="268"/>
                      <a:pt x="967" y="268"/>
                      <a:pt x="968" y="268"/>
                    </a:cubicBezTo>
                    <a:cubicBezTo>
                      <a:pt x="967" y="268"/>
                      <a:pt x="967" y="268"/>
                      <a:pt x="967" y="2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8" name="Freeform 446">
                <a:extLst>
                  <a:ext uri="{FF2B5EF4-FFF2-40B4-BE49-F238E27FC236}">
                    <a16:creationId xmlns:a16="http://schemas.microsoft.com/office/drawing/2014/main" id="{EF286E0E-1BE6-4667-B307-A56B9B5D8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6363" y="9729788"/>
                <a:ext cx="217488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9" name="Freeform 447">
                <a:extLst>
                  <a:ext uri="{FF2B5EF4-FFF2-40B4-BE49-F238E27FC236}">
                    <a16:creationId xmlns:a16="http://schemas.microsoft.com/office/drawing/2014/main" id="{B66CBBCD-6B57-4C7F-8B40-A89E536E9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1726" y="9729788"/>
                <a:ext cx="217488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30" name="Freeform 448">
                <a:extLst>
                  <a:ext uri="{FF2B5EF4-FFF2-40B4-BE49-F238E27FC236}">
                    <a16:creationId xmlns:a16="http://schemas.microsoft.com/office/drawing/2014/main" id="{8AAC96B6-B5D7-4C8B-86EF-1D87A3DB0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1726" y="8899525"/>
                <a:ext cx="217488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76D47C-F612-4C92-853C-9E01B9CDDE0C}"/>
                </a:ext>
              </a:extLst>
            </p:cNvPr>
            <p:cNvSpPr/>
            <p:nvPr/>
          </p:nvSpPr>
          <p:spPr>
            <a:xfrm>
              <a:off x="4446558" y="6016359"/>
              <a:ext cx="2211211" cy="563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관심 종목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DDC251-8066-4458-BC99-039020782977}"/>
              </a:ext>
            </a:extLst>
          </p:cNvPr>
          <p:cNvGrpSpPr/>
          <p:nvPr/>
        </p:nvGrpSpPr>
        <p:grpSpPr>
          <a:xfrm>
            <a:off x="4346960" y="3615553"/>
            <a:ext cx="1684705" cy="2461307"/>
            <a:chOff x="7052183" y="4713202"/>
            <a:chExt cx="2571725" cy="375721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A269DB-5B97-4EE3-918F-17238361704C}"/>
                </a:ext>
              </a:extLst>
            </p:cNvPr>
            <p:cNvSpPr/>
            <p:nvPr/>
          </p:nvSpPr>
          <p:spPr>
            <a:xfrm>
              <a:off x="7052183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1BF3C05-DF6D-4539-A79B-FCAB502CF2CC}"/>
                </a:ext>
              </a:extLst>
            </p:cNvPr>
            <p:cNvGrpSpPr/>
            <p:nvPr/>
          </p:nvGrpSpPr>
          <p:grpSpPr>
            <a:xfrm>
              <a:off x="7985480" y="5151737"/>
              <a:ext cx="705130" cy="704148"/>
              <a:chOff x="9644063" y="6908800"/>
              <a:chExt cx="2278062" cy="2274888"/>
            </a:xfrm>
            <a:solidFill>
              <a:schemeClr val="bg1"/>
            </a:solidFill>
          </p:grpSpPr>
          <p:sp>
            <p:nvSpPr>
              <p:cNvPr id="35" name="Freeform 368">
                <a:extLst>
                  <a:ext uri="{FF2B5EF4-FFF2-40B4-BE49-F238E27FC236}">
                    <a16:creationId xmlns:a16="http://schemas.microsoft.com/office/drawing/2014/main" id="{62B670C6-B068-4030-87B9-FA1FD8038C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44063" y="6908800"/>
                <a:ext cx="2278062" cy="2274888"/>
              </a:xfrm>
              <a:custGeom>
                <a:avLst/>
                <a:gdLst>
                  <a:gd name="T0" fmla="*/ 259 w 919"/>
                  <a:gd name="T1" fmla="*/ 0 h 919"/>
                  <a:gd name="T2" fmla="*/ 206 w 919"/>
                  <a:gd name="T3" fmla="*/ 55 h 919"/>
                  <a:gd name="T4" fmla="*/ 164 w 919"/>
                  <a:gd name="T5" fmla="*/ 95 h 919"/>
                  <a:gd name="T6" fmla="*/ 110 w 919"/>
                  <a:gd name="T7" fmla="*/ 151 h 919"/>
                  <a:gd name="T8" fmla="*/ 53 w 919"/>
                  <a:gd name="T9" fmla="*/ 206 h 919"/>
                  <a:gd name="T10" fmla="*/ 0 w 919"/>
                  <a:gd name="T11" fmla="*/ 261 h 919"/>
                  <a:gd name="T12" fmla="*/ 46 w 919"/>
                  <a:gd name="T13" fmla="*/ 919 h 919"/>
                  <a:gd name="T14" fmla="*/ 713 w 919"/>
                  <a:gd name="T15" fmla="*/ 877 h 919"/>
                  <a:gd name="T16" fmla="*/ 713 w 919"/>
                  <a:gd name="T17" fmla="*/ 809 h 919"/>
                  <a:gd name="T18" fmla="*/ 823 w 919"/>
                  <a:gd name="T19" fmla="*/ 766 h 919"/>
                  <a:gd name="T20" fmla="*/ 824 w 919"/>
                  <a:gd name="T21" fmla="*/ 713 h 919"/>
                  <a:gd name="T22" fmla="*/ 919 w 919"/>
                  <a:gd name="T23" fmla="*/ 671 h 919"/>
                  <a:gd name="T24" fmla="*/ 919 w 919"/>
                  <a:gd name="T25" fmla="*/ 46 h 919"/>
                  <a:gd name="T26" fmla="*/ 673 w 919"/>
                  <a:gd name="T27" fmla="*/ 873 h 919"/>
                  <a:gd name="T28" fmla="*/ 672 w 919"/>
                  <a:gd name="T29" fmla="*/ 876 h 919"/>
                  <a:gd name="T30" fmla="*/ 671 w 919"/>
                  <a:gd name="T31" fmla="*/ 878 h 919"/>
                  <a:gd name="T32" fmla="*/ 668 w 919"/>
                  <a:gd name="T33" fmla="*/ 879 h 919"/>
                  <a:gd name="T34" fmla="*/ 46 w 919"/>
                  <a:gd name="T35" fmla="*/ 879 h 919"/>
                  <a:gd name="T36" fmla="*/ 41 w 919"/>
                  <a:gd name="T37" fmla="*/ 876 h 919"/>
                  <a:gd name="T38" fmla="*/ 40 w 919"/>
                  <a:gd name="T39" fmla="*/ 873 h 919"/>
                  <a:gd name="T40" fmla="*/ 40 w 919"/>
                  <a:gd name="T41" fmla="*/ 253 h 919"/>
                  <a:gd name="T42" fmla="*/ 40 w 919"/>
                  <a:gd name="T43" fmla="*/ 250 h 919"/>
                  <a:gd name="T44" fmla="*/ 42 w 919"/>
                  <a:gd name="T45" fmla="*/ 247 h 919"/>
                  <a:gd name="T46" fmla="*/ 44 w 919"/>
                  <a:gd name="T47" fmla="*/ 246 h 919"/>
                  <a:gd name="T48" fmla="*/ 667 w 919"/>
                  <a:gd name="T49" fmla="*/ 246 h 919"/>
                  <a:gd name="T50" fmla="*/ 669 w 919"/>
                  <a:gd name="T51" fmla="*/ 247 h 919"/>
                  <a:gd name="T52" fmla="*/ 671 w 919"/>
                  <a:gd name="T53" fmla="*/ 248 h 919"/>
                  <a:gd name="T54" fmla="*/ 673 w 919"/>
                  <a:gd name="T55" fmla="*/ 873 h 919"/>
                  <a:gd name="T56" fmla="*/ 783 w 919"/>
                  <a:gd name="T57" fmla="*/ 764 h 919"/>
                  <a:gd name="T58" fmla="*/ 782 w 919"/>
                  <a:gd name="T59" fmla="*/ 766 h 919"/>
                  <a:gd name="T60" fmla="*/ 780 w 919"/>
                  <a:gd name="T61" fmla="*/ 768 h 919"/>
                  <a:gd name="T62" fmla="*/ 777 w 919"/>
                  <a:gd name="T63" fmla="*/ 768 h 919"/>
                  <a:gd name="T64" fmla="*/ 713 w 919"/>
                  <a:gd name="T65" fmla="*/ 252 h 919"/>
                  <a:gd name="T66" fmla="*/ 151 w 919"/>
                  <a:gd name="T67" fmla="*/ 206 h 919"/>
                  <a:gd name="T68" fmla="*/ 151 w 919"/>
                  <a:gd name="T69" fmla="*/ 139 h 919"/>
                  <a:gd name="T70" fmla="*/ 152 w 919"/>
                  <a:gd name="T71" fmla="*/ 138 h 919"/>
                  <a:gd name="T72" fmla="*/ 153 w 919"/>
                  <a:gd name="T73" fmla="*/ 136 h 919"/>
                  <a:gd name="T74" fmla="*/ 157 w 919"/>
                  <a:gd name="T75" fmla="*/ 136 h 919"/>
                  <a:gd name="T76" fmla="*/ 779 w 919"/>
                  <a:gd name="T77" fmla="*/ 136 h 919"/>
                  <a:gd name="T78" fmla="*/ 782 w 919"/>
                  <a:gd name="T79" fmla="*/ 137 h 919"/>
                  <a:gd name="T80" fmla="*/ 783 w 919"/>
                  <a:gd name="T81" fmla="*/ 141 h 919"/>
                  <a:gd name="T82" fmla="*/ 879 w 919"/>
                  <a:gd name="T83" fmla="*/ 667 h 919"/>
                  <a:gd name="T84" fmla="*/ 878 w 919"/>
                  <a:gd name="T85" fmla="*/ 670 h 919"/>
                  <a:gd name="T86" fmla="*/ 877 w 919"/>
                  <a:gd name="T87" fmla="*/ 672 h 919"/>
                  <a:gd name="T88" fmla="*/ 874 w 919"/>
                  <a:gd name="T89" fmla="*/ 673 h 919"/>
                  <a:gd name="T90" fmla="*/ 824 w 919"/>
                  <a:gd name="T91" fmla="*/ 673 h 919"/>
                  <a:gd name="T92" fmla="*/ 775 w 919"/>
                  <a:gd name="T93" fmla="*/ 95 h 919"/>
                  <a:gd name="T94" fmla="*/ 246 w 919"/>
                  <a:gd name="T95" fmla="*/ 47 h 919"/>
                  <a:gd name="T96" fmla="*/ 246 w 919"/>
                  <a:gd name="T97" fmla="*/ 44 h 919"/>
                  <a:gd name="T98" fmla="*/ 248 w 919"/>
                  <a:gd name="T99" fmla="*/ 41 h 919"/>
                  <a:gd name="T100" fmla="*/ 250 w 919"/>
                  <a:gd name="T101" fmla="*/ 40 h 919"/>
                  <a:gd name="T102" fmla="*/ 873 w 919"/>
                  <a:gd name="T103" fmla="*/ 40 h 919"/>
                  <a:gd name="T104" fmla="*/ 875 w 919"/>
                  <a:gd name="T105" fmla="*/ 41 h 919"/>
                  <a:gd name="T106" fmla="*/ 877 w 919"/>
                  <a:gd name="T107" fmla="*/ 42 h 919"/>
                  <a:gd name="T108" fmla="*/ 879 w 919"/>
                  <a:gd name="T109" fmla="*/ 667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19" h="919">
                    <a:moveTo>
                      <a:pt x="870" y="0"/>
                    </a:moveTo>
                    <a:cubicBezTo>
                      <a:pt x="259" y="0"/>
                      <a:pt x="259" y="0"/>
                      <a:pt x="259" y="0"/>
                    </a:cubicBezTo>
                    <a:cubicBezTo>
                      <a:pt x="241" y="0"/>
                      <a:pt x="225" y="5"/>
                      <a:pt x="214" y="20"/>
                    </a:cubicBezTo>
                    <a:cubicBezTo>
                      <a:pt x="206" y="31"/>
                      <a:pt x="206" y="43"/>
                      <a:pt x="206" y="55"/>
                    </a:cubicBezTo>
                    <a:cubicBezTo>
                      <a:pt x="206" y="95"/>
                      <a:pt x="206" y="95"/>
                      <a:pt x="206" y="95"/>
                    </a:cubicBezTo>
                    <a:cubicBezTo>
                      <a:pt x="164" y="95"/>
                      <a:pt x="164" y="95"/>
                      <a:pt x="164" y="95"/>
                    </a:cubicBezTo>
                    <a:cubicBezTo>
                      <a:pt x="146" y="95"/>
                      <a:pt x="130" y="100"/>
                      <a:pt x="119" y="115"/>
                    </a:cubicBezTo>
                    <a:cubicBezTo>
                      <a:pt x="111" y="126"/>
                      <a:pt x="110" y="138"/>
                      <a:pt x="110" y="151"/>
                    </a:cubicBezTo>
                    <a:cubicBezTo>
                      <a:pt x="110" y="206"/>
                      <a:pt x="110" y="206"/>
                      <a:pt x="110" y="206"/>
                    </a:cubicBezTo>
                    <a:cubicBezTo>
                      <a:pt x="53" y="206"/>
                      <a:pt x="53" y="206"/>
                      <a:pt x="53" y="206"/>
                    </a:cubicBezTo>
                    <a:cubicBezTo>
                      <a:pt x="35" y="206"/>
                      <a:pt x="19" y="211"/>
                      <a:pt x="8" y="226"/>
                    </a:cubicBezTo>
                    <a:cubicBezTo>
                      <a:pt x="0" y="237"/>
                      <a:pt x="0" y="249"/>
                      <a:pt x="0" y="261"/>
                    </a:cubicBezTo>
                    <a:cubicBezTo>
                      <a:pt x="0" y="872"/>
                      <a:pt x="0" y="872"/>
                      <a:pt x="0" y="872"/>
                    </a:cubicBezTo>
                    <a:cubicBezTo>
                      <a:pt x="0" y="898"/>
                      <a:pt x="20" y="919"/>
                      <a:pt x="46" y="919"/>
                    </a:cubicBezTo>
                    <a:cubicBezTo>
                      <a:pt x="667" y="919"/>
                      <a:pt x="667" y="919"/>
                      <a:pt x="667" y="919"/>
                    </a:cubicBezTo>
                    <a:cubicBezTo>
                      <a:pt x="691" y="919"/>
                      <a:pt x="710" y="900"/>
                      <a:pt x="713" y="877"/>
                    </a:cubicBezTo>
                    <a:cubicBezTo>
                      <a:pt x="713" y="875"/>
                      <a:pt x="713" y="874"/>
                      <a:pt x="713" y="873"/>
                    </a:cubicBezTo>
                    <a:cubicBezTo>
                      <a:pt x="713" y="809"/>
                      <a:pt x="713" y="809"/>
                      <a:pt x="713" y="809"/>
                    </a:cubicBezTo>
                    <a:cubicBezTo>
                      <a:pt x="777" y="809"/>
                      <a:pt x="777" y="809"/>
                      <a:pt x="777" y="809"/>
                    </a:cubicBezTo>
                    <a:cubicBezTo>
                      <a:pt x="802" y="809"/>
                      <a:pt x="821" y="789"/>
                      <a:pt x="823" y="766"/>
                    </a:cubicBezTo>
                    <a:cubicBezTo>
                      <a:pt x="824" y="765"/>
                      <a:pt x="824" y="764"/>
                      <a:pt x="824" y="762"/>
                    </a:cubicBezTo>
                    <a:cubicBezTo>
                      <a:pt x="824" y="713"/>
                      <a:pt x="824" y="713"/>
                      <a:pt x="824" y="713"/>
                    </a:cubicBezTo>
                    <a:cubicBezTo>
                      <a:pt x="873" y="713"/>
                      <a:pt x="873" y="713"/>
                      <a:pt x="873" y="713"/>
                    </a:cubicBezTo>
                    <a:cubicBezTo>
                      <a:pt x="897" y="713"/>
                      <a:pt x="916" y="694"/>
                      <a:pt x="919" y="671"/>
                    </a:cubicBezTo>
                    <a:cubicBezTo>
                      <a:pt x="919" y="669"/>
                      <a:pt x="919" y="668"/>
                      <a:pt x="919" y="667"/>
                    </a:cubicBezTo>
                    <a:cubicBezTo>
                      <a:pt x="919" y="46"/>
                      <a:pt x="919" y="46"/>
                      <a:pt x="919" y="46"/>
                    </a:cubicBezTo>
                    <a:cubicBezTo>
                      <a:pt x="919" y="19"/>
                      <a:pt x="896" y="0"/>
                      <a:pt x="870" y="0"/>
                    </a:cubicBezTo>
                    <a:close/>
                    <a:moveTo>
                      <a:pt x="673" y="873"/>
                    </a:moveTo>
                    <a:cubicBezTo>
                      <a:pt x="673" y="874"/>
                      <a:pt x="673" y="874"/>
                      <a:pt x="673" y="875"/>
                    </a:cubicBezTo>
                    <a:cubicBezTo>
                      <a:pt x="672" y="875"/>
                      <a:pt x="672" y="875"/>
                      <a:pt x="672" y="876"/>
                    </a:cubicBezTo>
                    <a:cubicBezTo>
                      <a:pt x="673" y="873"/>
                      <a:pt x="670" y="879"/>
                      <a:pt x="672" y="877"/>
                    </a:cubicBezTo>
                    <a:cubicBezTo>
                      <a:pt x="671" y="877"/>
                      <a:pt x="671" y="877"/>
                      <a:pt x="671" y="878"/>
                    </a:cubicBezTo>
                    <a:cubicBezTo>
                      <a:pt x="670" y="878"/>
                      <a:pt x="670" y="878"/>
                      <a:pt x="669" y="879"/>
                    </a:cubicBezTo>
                    <a:cubicBezTo>
                      <a:pt x="672" y="877"/>
                      <a:pt x="667" y="879"/>
                      <a:pt x="668" y="879"/>
                    </a:cubicBezTo>
                    <a:cubicBezTo>
                      <a:pt x="668" y="879"/>
                      <a:pt x="667" y="879"/>
                      <a:pt x="666" y="879"/>
                    </a:cubicBezTo>
                    <a:cubicBezTo>
                      <a:pt x="46" y="879"/>
                      <a:pt x="46" y="879"/>
                      <a:pt x="46" y="879"/>
                    </a:cubicBezTo>
                    <a:cubicBezTo>
                      <a:pt x="43" y="879"/>
                      <a:pt x="43" y="879"/>
                      <a:pt x="41" y="877"/>
                    </a:cubicBezTo>
                    <a:cubicBezTo>
                      <a:pt x="43" y="879"/>
                      <a:pt x="40" y="873"/>
                      <a:pt x="41" y="876"/>
                    </a:cubicBezTo>
                    <a:cubicBezTo>
                      <a:pt x="40" y="876"/>
                      <a:pt x="40" y="875"/>
                      <a:pt x="40" y="875"/>
                    </a:cubicBezTo>
                    <a:cubicBezTo>
                      <a:pt x="40" y="875"/>
                      <a:pt x="40" y="874"/>
                      <a:pt x="40" y="873"/>
                    </a:cubicBezTo>
                    <a:cubicBezTo>
                      <a:pt x="40" y="873"/>
                      <a:pt x="40" y="873"/>
                      <a:pt x="40" y="873"/>
                    </a:cubicBezTo>
                    <a:cubicBezTo>
                      <a:pt x="40" y="253"/>
                      <a:pt x="40" y="253"/>
                      <a:pt x="40" y="253"/>
                    </a:cubicBezTo>
                    <a:cubicBezTo>
                      <a:pt x="40" y="252"/>
                      <a:pt x="40" y="251"/>
                      <a:pt x="40" y="250"/>
                    </a:cubicBezTo>
                    <a:cubicBezTo>
                      <a:pt x="40" y="253"/>
                      <a:pt x="42" y="247"/>
                      <a:pt x="40" y="250"/>
                    </a:cubicBezTo>
                    <a:cubicBezTo>
                      <a:pt x="41" y="249"/>
                      <a:pt x="41" y="249"/>
                      <a:pt x="41" y="248"/>
                    </a:cubicBezTo>
                    <a:cubicBezTo>
                      <a:pt x="41" y="248"/>
                      <a:pt x="42" y="248"/>
                      <a:pt x="42" y="247"/>
                    </a:cubicBezTo>
                    <a:cubicBezTo>
                      <a:pt x="40" y="250"/>
                      <a:pt x="46" y="246"/>
                      <a:pt x="42" y="247"/>
                    </a:cubicBezTo>
                    <a:cubicBezTo>
                      <a:pt x="43" y="247"/>
                      <a:pt x="44" y="246"/>
                      <a:pt x="44" y="246"/>
                    </a:cubicBezTo>
                    <a:cubicBezTo>
                      <a:pt x="44" y="246"/>
                      <a:pt x="45" y="246"/>
                      <a:pt x="46" y="246"/>
                    </a:cubicBezTo>
                    <a:cubicBezTo>
                      <a:pt x="667" y="246"/>
                      <a:pt x="667" y="246"/>
                      <a:pt x="667" y="246"/>
                    </a:cubicBezTo>
                    <a:cubicBezTo>
                      <a:pt x="668" y="246"/>
                      <a:pt x="670" y="247"/>
                      <a:pt x="669" y="247"/>
                    </a:cubicBezTo>
                    <a:cubicBezTo>
                      <a:pt x="669" y="247"/>
                      <a:pt x="669" y="247"/>
                      <a:pt x="669" y="247"/>
                    </a:cubicBezTo>
                    <a:cubicBezTo>
                      <a:pt x="669" y="247"/>
                      <a:pt x="670" y="247"/>
                      <a:pt x="671" y="248"/>
                    </a:cubicBezTo>
                    <a:cubicBezTo>
                      <a:pt x="668" y="246"/>
                      <a:pt x="673" y="251"/>
                      <a:pt x="671" y="248"/>
                    </a:cubicBezTo>
                    <a:cubicBezTo>
                      <a:pt x="673" y="250"/>
                      <a:pt x="673" y="249"/>
                      <a:pt x="673" y="252"/>
                    </a:cubicBezTo>
                    <a:lnTo>
                      <a:pt x="673" y="873"/>
                    </a:lnTo>
                    <a:close/>
                    <a:moveTo>
                      <a:pt x="783" y="762"/>
                    </a:moveTo>
                    <a:cubicBezTo>
                      <a:pt x="783" y="763"/>
                      <a:pt x="783" y="763"/>
                      <a:pt x="783" y="764"/>
                    </a:cubicBezTo>
                    <a:cubicBezTo>
                      <a:pt x="783" y="764"/>
                      <a:pt x="783" y="765"/>
                      <a:pt x="783" y="766"/>
                    </a:cubicBezTo>
                    <a:cubicBezTo>
                      <a:pt x="784" y="763"/>
                      <a:pt x="780" y="768"/>
                      <a:pt x="782" y="766"/>
                    </a:cubicBezTo>
                    <a:cubicBezTo>
                      <a:pt x="782" y="766"/>
                      <a:pt x="782" y="767"/>
                      <a:pt x="781" y="767"/>
                    </a:cubicBezTo>
                    <a:cubicBezTo>
                      <a:pt x="781" y="767"/>
                      <a:pt x="781" y="767"/>
                      <a:pt x="780" y="768"/>
                    </a:cubicBezTo>
                    <a:cubicBezTo>
                      <a:pt x="782" y="766"/>
                      <a:pt x="778" y="768"/>
                      <a:pt x="779" y="768"/>
                    </a:cubicBezTo>
                    <a:cubicBezTo>
                      <a:pt x="778" y="768"/>
                      <a:pt x="778" y="768"/>
                      <a:pt x="777" y="768"/>
                    </a:cubicBezTo>
                    <a:cubicBezTo>
                      <a:pt x="713" y="768"/>
                      <a:pt x="713" y="768"/>
                      <a:pt x="713" y="768"/>
                    </a:cubicBezTo>
                    <a:cubicBezTo>
                      <a:pt x="713" y="252"/>
                      <a:pt x="713" y="252"/>
                      <a:pt x="713" y="252"/>
                    </a:cubicBezTo>
                    <a:cubicBezTo>
                      <a:pt x="713" y="225"/>
                      <a:pt x="690" y="206"/>
                      <a:pt x="664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1" y="141"/>
                      <a:pt x="151" y="140"/>
                      <a:pt x="151" y="139"/>
                    </a:cubicBezTo>
                    <a:cubicBezTo>
                      <a:pt x="151" y="143"/>
                      <a:pt x="153" y="136"/>
                      <a:pt x="151" y="139"/>
                    </a:cubicBezTo>
                    <a:cubicBezTo>
                      <a:pt x="151" y="138"/>
                      <a:pt x="152" y="138"/>
                      <a:pt x="152" y="138"/>
                    </a:cubicBezTo>
                    <a:cubicBezTo>
                      <a:pt x="152" y="138"/>
                      <a:pt x="152" y="137"/>
                      <a:pt x="153" y="137"/>
                    </a:cubicBezTo>
                    <a:cubicBezTo>
                      <a:pt x="151" y="139"/>
                      <a:pt x="156" y="135"/>
                      <a:pt x="153" y="136"/>
                    </a:cubicBezTo>
                    <a:cubicBezTo>
                      <a:pt x="154" y="136"/>
                      <a:pt x="155" y="136"/>
                      <a:pt x="155" y="136"/>
                    </a:cubicBezTo>
                    <a:cubicBezTo>
                      <a:pt x="155" y="136"/>
                      <a:pt x="156" y="136"/>
                      <a:pt x="157" y="136"/>
                    </a:cubicBezTo>
                    <a:cubicBezTo>
                      <a:pt x="778" y="136"/>
                      <a:pt x="778" y="136"/>
                      <a:pt x="778" y="136"/>
                    </a:cubicBezTo>
                    <a:cubicBezTo>
                      <a:pt x="779" y="136"/>
                      <a:pt x="781" y="136"/>
                      <a:pt x="779" y="136"/>
                    </a:cubicBezTo>
                    <a:cubicBezTo>
                      <a:pt x="780" y="136"/>
                      <a:pt x="780" y="136"/>
                      <a:pt x="780" y="136"/>
                    </a:cubicBezTo>
                    <a:cubicBezTo>
                      <a:pt x="780" y="136"/>
                      <a:pt x="781" y="136"/>
                      <a:pt x="782" y="137"/>
                    </a:cubicBezTo>
                    <a:cubicBezTo>
                      <a:pt x="779" y="135"/>
                      <a:pt x="784" y="140"/>
                      <a:pt x="782" y="137"/>
                    </a:cubicBezTo>
                    <a:cubicBezTo>
                      <a:pt x="783" y="140"/>
                      <a:pt x="783" y="138"/>
                      <a:pt x="783" y="141"/>
                    </a:cubicBezTo>
                    <a:lnTo>
                      <a:pt x="783" y="762"/>
                    </a:lnTo>
                    <a:close/>
                    <a:moveTo>
                      <a:pt x="879" y="667"/>
                    </a:moveTo>
                    <a:cubicBezTo>
                      <a:pt x="879" y="668"/>
                      <a:pt x="879" y="668"/>
                      <a:pt x="879" y="669"/>
                    </a:cubicBezTo>
                    <a:cubicBezTo>
                      <a:pt x="878" y="669"/>
                      <a:pt x="878" y="669"/>
                      <a:pt x="878" y="670"/>
                    </a:cubicBezTo>
                    <a:cubicBezTo>
                      <a:pt x="879" y="667"/>
                      <a:pt x="876" y="673"/>
                      <a:pt x="878" y="671"/>
                    </a:cubicBezTo>
                    <a:cubicBezTo>
                      <a:pt x="877" y="671"/>
                      <a:pt x="877" y="671"/>
                      <a:pt x="877" y="672"/>
                    </a:cubicBezTo>
                    <a:cubicBezTo>
                      <a:pt x="876" y="672"/>
                      <a:pt x="876" y="672"/>
                      <a:pt x="875" y="673"/>
                    </a:cubicBezTo>
                    <a:cubicBezTo>
                      <a:pt x="878" y="671"/>
                      <a:pt x="873" y="673"/>
                      <a:pt x="874" y="673"/>
                    </a:cubicBezTo>
                    <a:cubicBezTo>
                      <a:pt x="874" y="673"/>
                      <a:pt x="873" y="673"/>
                      <a:pt x="872" y="673"/>
                    </a:cubicBezTo>
                    <a:cubicBezTo>
                      <a:pt x="824" y="673"/>
                      <a:pt x="824" y="673"/>
                      <a:pt x="824" y="673"/>
                    </a:cubicBezTo>
                    <a:cubicBezTo>
                      <a:pt x="824" y="142"/>
                      <a:pt x="824" y="142"/>
                      <a:pt x="824" y="142"/>
                    </a:cubicBezTo>
                    <a:cubicBezTo>
                      <a:pt x="824" y="115"/>
                      <a:pt x="801" y="95"/>
                      <a:pt x="775" y="95"/>
                    </a:cubicBezTo>
                    <a:cubicBezTo>
                      <a:pt x="246" y="95"/>
                      <a:pt x="246" y="95"/>
                      <a:pt x="246" y="95"/>
                    </a:cubicBezTo>
                    <a:cubicBezTo>
                      <a:pt x="246" y="47"/>
                      <a:pt x="246" y="47"/>
                      <a:pt x="246" y="47"/>
                    </a:cubicBezTo>
                    <a:cubicBezTo>
                      <a:pt x="246" y="46"/>
                      <a:pt x="246" y="45"/>
                      <a:pt x="246" y="44"/>
                    </a:cubicBezTo>
                    <a:cubicBezTo>
                      <a:pt x="246" y="47"/>
                      <a:pt x="248" y="41"/>
                      <a:pt x="246" y="44"/>
                    </a:cubicBezTo>
                    <a:cubicBezTo>
                      <a:pt x="247" y="43"/>
                      <a:pt x="247" y="43"/>
                      <a:pt x="247" y="43"/>
                    </a:cubicBezTo>
                    <a:cubicBezTo>
                      <a:pt x="247" y="42"/>
                      <a:pt x="248" y="42"/>
                      <a:pt x="248" y="41"/>
                    </a:cubicBezTo>
                    <a:cubicBezTo>
                      <a:pt x="246" y="44"/>
                      <a:pt x="251" y="40"/>
                      <a:pt x="248" y="41"/>
                    </a:cubicBezTo>
                    <a:cubicBezTo>
                      <a:pt x="249" y="41"/>
                      <a:pt x="250" y="40"/>
                      <a:pt x="250" y="40"/>
                    </a:cubicBezTo>
                    <a:cubicBezTo>
                      <a:pt x="250" y="40"/>
                      <a:pt x="251" y="40"/>
                      <a:pt x="252" y="40"/>
                    </a:cubicBezTo>
                    <a:cubicBezTo>
                      <a:pt x="873" y="40"/>
                      <a:pt x="873" y="40"/>
                      <a:pt x="873" y="40"/>
                    </a:cubicBezTo>
                    <a:cubicBezTo>
                      <a:pt x="874" y="40"/>
                      <a:pt x="876" y="41"/>
                      <a:pt x="875" y="41"/>
                    </a:cubicBezTo>
                    <a:cubicBezTo>
                      <a:pt x="875" y="41"/>
                      <a:pt x="875" y="41"/>
                      <a:pt x="875" y="41"/>
                    </a:cubicBezTo>
                    <a:cubicBezTo>
                      <a:pt x="875" y="41"/>
                      <a:pt x="876" y="41"/>
                      <a:pt x="877" y="42"/>
                    </a:cubicBezTo>
                    <a:cubicBezTo>
                      <a:pt x="874" y="40"/>
                      <a:pt x="879" y="45"/>
                      <a:pt x="877" y="42"/>
                    </a:cubicBezTo>
                    <a:cubicBezTo>
                      <a:pt x="879" y="44"/>
                      <a:pt x="879" y="43"/>
                      <a:pt x="879" y="46"/>
                    </a:cubicBezTo>
                    <a:lnTo>
                      <a:pt x="879" y="6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36" name="Freeform 369">
                <a:extLst>
                  <a:ext uri="{FF2B5EF4-FFF2-40B4-BE49-F238E27FC236}">
                    <a16:creationId xmlns:a16="http://schemas.microsoft.com/office/drawing/2014/main" id="{C86F29E0-5008-4C94-B7BC-31E9A22836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91713" y="7661275"/>
                <a:ext cx="1239837" cy="1257300"/>
              </a:xfrm>
              <a:custGeom>
                <a:avLst/>
                <a:gdLst>
                  <a:gd name="T0" fmla="*/ 394 w 500"/>
                  <a:gd name="T1" fmla="*/ 55 h 508"/>
                  <a:gd name="T2" fmla="*/ 168 w 500"/>
                  <a:gd name="T3" fmla="*/ 29 h 508"/>
                  <a:gd name="T4" fmla="*/ 20 w 500"/>
                  <a:gd name="T5" fmla="*/ 198 h 508"/>
                  <a:gd name="T6" fmla="*/ 77 w 500"/>
                  <a:gd name="T7" fmla="*/ 420 h 508"/>
                  <a:gd name="T8" fmla="*/ 292 w 500"/>
                  <a:gd name="T9" fmla="*/ 497 h 508"/>
                  <a:gd name="T10" fmla="*/ 473 w 500"/>
                  <a:gd name="T11" fmla="*/ 367 h 508"/>
                  <a:gd name="T12" fmla="*/ 500 w 500"/>
                  <a:gd name="T13" fmla="*/ 256 h 508"/>
                  <a:gd name="T14" fmla="*/ 394 w 500"/>
                  <a:gd name="T15" fmla="*/ 55 h 508"/>
                  <a:gd name="T16" fmla="*/ 359 w 500"/>
                  <a:gd name="T17" fmla="*/ 431 h 508"/>
                  <a:gd name="T18" fmla="*/ 154 w 500"/>
                  <a:gd name="T19" fmla="*/ 431 h 508"/>
                  <a:gd name="T20" fmla="*/ 53 w 500"/>
                  <a:gd name="T21" fmla="*/ 256 h 508"/>
                  <a:gd name="T22" fmla="*/ 154 w 500"/>
                  <a:gd name="T23" fmla="*/ 81 h 508"/>
                  <a:gd name="T24" fmla="*/ 359 w 500"/>
                  <a:gd name="T25" fmla="*/ 81 h 508"/>
                  <a:gd name="T26" fmla="*/ 459 w 500"/>
                  <a:gd name="T27" fmla="*/ 256 h 508"/>
                  <a:gd name="T28" fmla="*/ 359 w 500"/>
                  <a:gd name="T29" fmla="*/ 431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0" h="508">
                    <a:moveTo>
                      <a:pt x="394" y="55"/>
                    </a:moveTo>
                    <a:cubicBezTo>
                      <a:pt x="329" y="10"/>
                      <a:pt x="242" y="0"/>
                      <a:pt x="168" y="29"/>
                    </a:cubicBezTo>
                    <a:cubicBezTo>
                      <a:pt x="95" y="58"/>
                      <a:pt x="39" y="121"/>
                      <a:pt x="20" y="198"/>
                    </a:cubicBezTo>
                    <a:cubicBezTo>
                      <a:pt x="0" y="276"/>
                      <a:pt x="23" y="360"/>
                      <a:pt x="77" y="420"/>
                    </a:cubicBezTo>
                    <a:cubicBezTo>
                      <a:pt x="130" y="480"/>
                      <a:pt x="213" y="508"/>
                      <a:pt x="292" y="497"/>
                    </a:cubicBezTo>
                    <a:cubicBezTo>
                      <a:pt x="369" y="486"/>
                      <a:pt x="437" y="436"/>
                      <a:pt x="473" y="367"/>
                    </a:cubicBezTo>
                    <a:cubicBezTo>
                      <a:pt x="491" y="333"/>
                      <a:pt x="500" y="295"/>
                      <a:pt x="500" y="256"/>
                    </a:cubicBezTo>
                    <a:cubicBezTo>
                      <a:pt x="499" y="176"/>
                      <a:pt x="460" y="101"/>
                      <a:pt x="394" y="55"/>
                    </a:cubicBezTo>
                    <a:close/>
                    <a:moveTo>
                      <a:pt x="359" y="431"/>
                    </a:moveTo>
                    <a:cubicBezTo>
                      <a:pt x="296" y="468"/>
                      <a:pt x="217" y="468"/>
                      <a:pt x="154" y="431"/>
                    </a:cubicBezTo>
                    <a:cubicBezTo>
                      <a:pt x="92" y="395"/>
                      <a:pt x="54" y="327"/>
                      <a:pt x="53" y="256"/>
                    </a:cubicBezTo>
                    <a:cubicBezTo>
                      <a:pt x="53" y="184"/>
                      <a:pt x="92" y="117"/>
                      <a:pt x="154" y="81"/>
                    </a:cubicBezTo>
                    <a:cubicBezTo>
                      <a:pt x="216" y="43"/>
                      <a:pt x="296" y="44"/>
                      <a:pt x="359" y="81"/>
                    </a:cubicBezTo>
                    <a:cubicBezTo>
                      <a:pt x="421" y="117"/>
                      <a:pt x="459" y="184"/>
                      <a:pt x="459" y="256"/>
                    </a:cubicBezTo>
                    <a:cubicBezTo>
                      <a:pt x="459" y="328"/>
                      <a:pt x="421" y="395"/>
                      <a:pt x="359" y="4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37" name="Freeform 370">
                <a:extLst>
                  <a:ext uri="{FF2B5EF4-FFF2-40B4-BE49-F238E27FC236}">
                    <a16:creationId xmlns:a16="http://schemas.microsoft.com/office/drawing/2014/main" id="{D4293430-0093-4013-96BE-7AD351C60B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96525" y="7956550"/>
                <a:ext cx="581025" cy="663575"/>
              </a:xfrm>
              <a:custGeom>
                <a:avLst/>
                <a:gdLst>
                  <a:gd name="T0" fmla="*/ 31 w 235"/>
                  <a:gd name="T1" fmla="*/ 5 h 268"/>
                  <a:gd name="T2" fmla="*/ 11 w 235"/>
                  <a:gd name="T3" fmla="*/ 5 h 268"/>
                  <a:gd name="T4" fmla="*/ 0 w 235"/>
                  <a:gd name="T5" fmla="*/ 22 h 268"/>
                  <a:gd name="T6" fmla="*/ 0 w 235"/>
                  <a:gd name="T7" fmla="*/ 243 h 268"/>
                  <a:gd name="T8" fmla="*/ 31 w 235"/>
                  <a:gd name="T9" fmla="*/ 260 h 268"/>
                  <a:gd name="T10" fmla="*/ 222 w 235"/>
                  <a:gd name="T11" fmla="*/ 150 h 268"/>
                  <a:gd name="T12" fmla="*/ 222 w 235"/>
                  <a:gd name="T13" fmla="*/ 115 h 268"/>
                  <a:gd name="T14" fmla="*/ 31 w 235"/>
                  <a:gd name="T15" fmla="*/ 5 h 268"/>
                  <a:gd name="T16" fmla="*/ 41 w 235"/>
                  <a:gd name="T17" fmla="*/ 208 h 268"/>
                  <a:gd name="T18" fmla="*/ 41 w 235"/>
                  <a:gd name="T19" fmla="*/ 57 h 268"/>
                  <a:gd name="T20" fmla="*/ 171 w 235"/>
                  <a:gd name="T21" fmla="*/ 132 h 268"/>
                  <a:gd name="T22" fmla="*/ 41 w 235"/>
                  <a:gd name="T23" fmla="*/ 20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5" h="268">
                    <a:moveTo>
                      <a:pt x="31" y="5"/>
                    </a:moveTo>
                    <a:cubicBezTo>
                      <a:pt x="23" y="0"/>
                      <a:pt x="16" y="1"/>
                      <a:pt x="11" y="5"/>
                    </a:cubicBezTo>
                    <a:cubicBezTo>
                      <a:pt x="5" y="8"/>
                      <a:pt x="0" y="13"/>
                      <a:pt x="0" y="22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258"/>
                      <a:pt x="17" y="268"/>
                      <a:pt x="31" y="260"/>
                    </a:cubicBezTo>
                    <a:cubicBezTo>
                      <a:pt x="94" y="223"/>
                      <a:pt x="158" y="186"/>
                      <a:pt x="222" y="150"/>
                    </a:cubicBezTo>
                    <a:cubicBezTo>
                      <a:pt x="235" y="142"/>
                      <a:pt x="235" y="122"/>
                      <a:pt x="222" y="115"/>
                    </a:cubicBezTo>
                    <a:cubicBezTo>
                      <a:pt x="158" y="78"/>
                      <a:pt x="94" y="41"/>
                      <a:pt x="31" y="5"/>
                    </a:cubicBezTo>
                    <a:close/>
                    <a:moveTo>
                      <a:pt x="41" y="208"/>
                    </a:moveTo>
                    <a:cubicBezTo>
                      <a:pt x="41" y="57"/>
                      <a:pt x="41" y="57"/>
                      <a:pt x="41" y="57"/>
                    </a:cubicBezTo>
                    <a:cubicBezTo>
                      <a:pt x="84" y="82"/>
                      <a:pt x="128" y="107"/>
                      <a:pt x="171" y="132"/>
                    </a:cubicBezTo>
                    <a:cubicBezTo>
                      <a:pt x="128" y="157"/>
                      <a:pt x="84" y="183"/>
                      <a:pt x="41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A74297-A347-4C12-98E6-205824484D35}"/>
                </a:ext>
              </a:extLst>
            </p:cNvPr>
            <p:cNvSpPr/>
            <p:nvPr/>
          </p:nvSpPr>
          <p:spPr>
            <a:xfrm>
              <a:off x="7247502" y="6016359"/>
              <a:ext cx="2211211" cy="563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주식 거래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0C0492-E9FE-40E3-BB5E-5EFFF324B539}"/>
              </a:ext>
            </a:extLst>
          </p:cNvPr>
          <p:cNvGrpSpPr/>
          <p:nvPr/>
        </p:nvGrpSpPr>
        <p:grpSpPr>
          <a:xfrm>
            <a:off x="6175748" y="3612410"/>
            <a:ext cx="1684705" cy="2461307"/>
            <a:chOff x="9853128" y="4713202"/>
            <a:chExt cx="2571725" cy="375721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510B05E-B325-4615-B68A-43F42D3F27CC}"/>
                </a:ext>
              </a:extLst>
            </p:cNvPr>
            <p:cNvSpPr/>
            <p:nvPr/>
          </p:nvSpPr>
          <p:spPr>
            <a:xfrm>
              <a:off x="9853128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8B0C230-75A9-4982-92CE-BAF99468870B}"/>
                </a:ext>
              </a:extLst>
            </p:cNvPr>
            <p:cNvGrpSpPr/>
            <p:nvPr/>
          </p:nvGrpSpPr>
          <p:grpSpPr>
            <a:xfrm>
              <a:off x="10738732" y="5263215"/>
              <a:ext cx="800516" cy="481192"/>
              <a:chOff x="11949113" y="6892925"/>
              <a:chExt cx="2590800" cy="1557338"/>
            </a:xfrm>
            <a:solidFill>
              <a:schemeClr val="bg1"/>
            </a:solidFill>
          </p:grpSpPr>
          <p:sp>
            <p:nvSpPr>
              <p:cNvPr id="42" name="Freeform 374">
                <a:extLst>
                  <a:ext uri="{FF2B5EF4-FFF2-40B4-BE49-F238E27FC236}">
                    <a16:creationId xmlns:a16="http://schemas.microsoft.com/office/drawing/2014/main" id="{D8729740-8BDE-48AC-B897-BD5AEA32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3751" y="7513638"/>
                <a:ext cx="352425" cy="215900"/>
              </a:xfrm>
              <a:custGeom>
                <a:avLst/>
                <a:gdLst>
                  <a:gd name="T0" fmla="*/ 113 w 142"/>
                  <a:gd name="T1" fmla="*/ 0 h 87"/>
                  <a:gd name="T2" fmla="*/ 9 w 142"/>
                  <a:gd name="T3" fmla="*/ 46 h 87"/>
                  <a:gd name="T4" fmla="*/ 9 w 142"/>
                  <a:gd name="T5" fmla="*/ 78 h 87"/>
                  <a:gd name="T6" fmla="*/ 41 w 142"/>
                  <a:gd name="T7" fmla="*/ 78 h 87"/>
                  <a:gd name="T8" fmla="*/ 113 w 142"/>
                  <a:gd name="T9" fmla="*/ 46 h 87"/>
                  <a:gd name="T10" fmla="*/ 113 w 142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7">
                    <a:moveTo>
                      <a:pt x="113" y="0"/>
                    </a:moveTo>
                    <a:cubicBezTo>
                      <a:pt x="73" y="0"/>
                      <a:pt x="35" y="16"/>
                      <a:pt x="9" y="46"/>
                    </a:cubicBezTo>
                    <a:cubicBezTo>
                      <a:pt x="1" y="55"/>
                      <a:pt x="0" y="69"/>
                      <a:pt x="9" y="78"/>
                    </a:cubicBezTo>
                    <a:cubicBezTo>
                      <a:pt x="17" y="86"/>
                      <a:pt x="33" y="87"/>
                      <a:pt x="41" y="78"/>
                    </a:cubicBezTo>
                    <a:cubicBezTo>
                      <a:pt x="60" y="57"/>
                      <a:pt x="84" y="46"/>
                      <a:pt x="113" y="46"/>
                    </a:cubicBezTo>
                    <a:cubicBezTo>
                      <a:pt x="142" y="45"/>
                      <a:pt x="142" y="0"/>
                      <a:pt x="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3" name="Freeform 375">
                <a:extLst>
                  <a:ext uri="{FF2B5EF4-FFF2-40B4-BE49-F238E27FC236}">
                    <a16:creationId xmlns:a16="http://schemas.microsoft.com/office/drawing/2014/main" id="{9C863607-A715-4D14-B2D3-DC7523CA4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84138" y="7092950"/>
                <a:ext cx="385763" cy="358775"/>
              </a:xfrm>
              <a:custGeom>
                <a:avLst/>
                <a:gdLst>
                  <a:gd name="T0" fmla="*/ 127 w 156"/>
                  <a:gd name="T1" fmla="*/ 1 h 145"/>
                  <a:gd name="T2" fmla="*/ 1 w 156"/>
                  <a:gd name="T3" fmla="*/ 122 h 145"/>
                  <a:gd name="T4" fmla="*/ 24 w 156"/>
                  <a:gd name="T5" fmla="*/ 145 h 145"/>
                  <a:gd name="T6" fmla="*/ 47 w 156"/>
                  <a:gd name="T7" fmla="*/ 122 h 145"/>
                  <a:gd name="T8" fmla="*/ 127 w 156"/>
                  <a:gd name="T9" fmla="*/ 46 h 145"/>
                  <a:gd name="T10" fmla="*/ 127 w 156"/>
                  <a:gd name="T11" fmla="*/ 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" h="145">
                    <a:moveTo>
                      <a:pt x="127" y="1"/>
                    </a:moveTo>
                    <a:cubicBezTo>
                      <a:pt x="58" y="1"/>
                      <a:pt x="6" y="55"/>
                      <a:pt x="1" y="122"/>
                    </a:cubicBezTo>
                    <a:cubicBezTo>
                      <a:pt x="0" y="135"/>
                      <a:pt x="12" y="145"/>
                      <a:pt x="24" y="145"/>
                    </a:cubicBezTo>
                    <a:cubicBezTo>
                      <a:pt x="37" y="145"/>
                      <a:pt x="46" y="135"/>
                      <a:pt x="47" y="122"/>
                    </a:cubicBezTo>
                    <a:cubicBezTo>
                      <a:pt x="50" y="80"/>
                      <a:pt x="84" y="47"/>
                      <a:pt x="127" y="46"/>
                    </a:cubicBezTo>
                    <a:cubicBezTo>
                      <a:pt x="156" y="46"/>
                      <a:pt x="156" y="0"/>
                      <a:pt x="1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4" name="Freeform 376">
                <a:extLst>
                  <a:ext uri="{FF2B5EF4-FFF2-40B4-BE49-F238E27FC236}">
                    <a16:creationId xmlns:a16="http://schemas.microsoft.com/office/drawing/2014/main" id="{B4A0670F-A101-492D-8C38-100C6BE61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5776" y="7097713"/>
                <a:ext cx="133350" cy="122238"/>
              </a:xfrm>
              <a:custGeom>
                <a:avLst/>
                <a:gdLst>
                  <a:gd name="T0" fmla="*/ 8 w 54"/>
                  <a:gd name="T1" fmla="*/ 39 h 49"/>
                  <a:gd name="T2" fmla="*/ 18 w 54"/>
                  <a:gd name="T3" fmla="*/ 45 h 49"/>
                  <a:gd name="T4" fmla="*/ 25 w 54"/>
                  <a:gd name="T5" fmla="*/ 48 h 49"/>
                  <a:gd name="T6" fmla="*/ 31 w 54"/>
                  <a:gd name="T7" fmla="*/ 49 h 49"/>
                  <a:gd name="T8" fmla="*/ 42 w 54"/>
                  <a:gd name="T9" fmla="*/ 46 h 49"/>
                  <a:gd name="T10" fmla="*/ 53 w 54"/>
                  <a:gd name="T11" fmla="*/ 32 h 49"/>
                  <a:gd name="T12" fmla="*/ 50 w 54"/>
                  <a:gd name="T13" fmla="*/ 14 h 49"/>
                  <a:gd name="T14" fmla="*/ 47 w 54"/>
                  <a:gd name="T15" fmla="*/ 10 h 49"/>
                  <a:gd name="T16" fmla="*/ 37 w 54"/>
                  <a:gd name="T17" fmla="*/ 4 h 49"/>
                  <a:gd name="T18" fmla="*/ 30 w 54"/>
                  <a:gd name="T19" fmla="*/ 1 h 49"/>
                  <a:gd name="T20" fmla="*/ 24 w 54"/>
                  <a:gd name="T21" fmla="*/ 0 h 49"/>
                  <a:gd name="T22" fmla="*/ 13 w 54"/>
                  <a:gd name="T23" fmla="*/ 4 h 49"/>
                  <a:gd name="T24" fmla="*/ 2 w 54"/>
                  <a:gd name="T25" fmla="*/ 17 h 49"/>
                  <a:gd name="T26" fmla="*/ 4 w 54"/>
                  <a:gd name="T27" fmla="*/ 35 h 49"/>
                  <a:gd name="T28" fmla="*/ 8 w 54"/>
                  <a:gd name="T29" fmla="*/ 3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9">
                    <a:moveTo>
                      <a:pt x="8" y="39"/>
                    </a:moveTo>
                    <a:cubicBezTo>
                      <a:pt x="11" y="42"/>
                      <a:pt x="14" y="44"/>
                      <a:pt x="18" y="45"/>
                    </a:cubicBezTo>
                    <a:cubicBezTo>
                      <a:pt x="20" y="46"/>
                      <a:pt x="22" y="47"/>
                      <a:pt x="25" y="48"/>
                    </a:cubicBezTo>
                    <a:cubicBezTo>
                      <a:pt x="27" y="48"/>
                      <a:pt x="29" y="48"/>
                      <a:pt x="31" y="49"/>
                    </a:cubicBezTo>
                    <a:cubicBezTo>
                      <a:pt x="35" y="49"/>
                      <a:pt x="39" y="48"/>
                      <a:pt x="42" y="46"/>
                    </a:cubicBezTo>
                    <a:cubicBezTo>
                      <a:pt x="47" y="43"/>
                      <a:pt x="51" y="38"/>
                      <a:pt x="53" y="32"/>
                    </a:cubicBezTo>
                    <a:cubicBezTo>
                      <a:pt x="54" y="26"/>
                      <a:pt x="53" y="20"/>
                      <a:pt x="50" y="14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4" y="7"/>
                      <a:pt x="41" y="5"/>
                      <a:pt x="37" y="4"/>
                    </a:cubicBezTo>
                    <a:cubicBezTo>
                      <a:pt x="35" y="3"/>
                      <a:pt x="32" y="2"/>
                      <a:pt x="30" y="1"/>
                    </a:cubicBezTo>
                    <a:cubicBezTo>
                      <a:pt x="28" y="1"/>
                      <a:pt x="26" y="1"/>
                      <a:pt x="24" y="0"/>
                    </a:cubicBezTo>
                    <a:cubicBezTo>
                      <a:pt x="20" y="0"/>
                      <a:pt x="16" y="2"/>
                      <a:pt x="13" y="4"/>
                    </a:cubicBezTo>
                    <a:cubicBezTo>
                      <a:pt x="7" y="7"/>
                      <a:pt x="4" y="12"/>
                      <a:pt x="2" y="17"/>
                    </a:cubicBezTo>
                    <a:cubicBezTo>
                      <a:pt x="0" y="23"/>
                      <a:pt x="1" y="30"/>
                      <a:pt x="4" y="35"/>
                    </a:cubicBezTo>
                    <a:lnTo>
                      <a:pt x="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5" name="Freeform 377">
                <a:extLst>
                  <a:ext uri="{FF2B5EF4-FFF2-40B4-BE49-F238E27FC236}">
                    <a16:creationId xmlns:a16="http://schemas.microsoft.com/office/drawing/2014/main" id="{3496AD06-9C5D-41E7-A6D3-FFC9B19E03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01626" y="7427913"/>
                <a:ext cx="741363" cy="784225"/>
              </a:xfrm>
              <a:custGeom>
                <a:avLst/>
                <a:gdLst>
                  <a:gd name="T0" fmla="*/ 265 w 299"/>
                  <a:gd name="T1" fmla="*/ 117 h 317"/>
                  <a:gd name="T2" fmla="*/ 61 w 299"/>
                  <a:gd name="T3" fmla="*/ 6 h 317"/>
                  <a:gd name="T4" fmla="*/ 58 w 299"/>
                  <a:gd name="T5" fmla="*/ 5 h 317"/>
                  <a:gd name="T6" fmla="*/ 40 w 299"/>
                  <a:gd name="T7" fmla="*/ 0 h 317"/>
                  <a:gd name="T8" fmla="*/ 1 w 299"/>
                  <a:gd name="T9" fmla="*/ 49 h 317"/>
                  <a:gd name="T10" fmla="*/ 1 w 299"/>
                  <a:gd name="T11" fmla="*/ 265 h 317"/>
                  <a:gd name="T12" fmla="*/ 1 w 299"/>
                  <a:gd name="T13" fmla="*/ 268 h 317"/>
                  <a:gd name="T14" fmla="*/ 12 w 299"/>
                  <a:gd name="T15" fmla="*/ 307 h 317"/>
                  <a:gd name="T16" fmla="*/ 34 w 299"/>
                  <a:gd name="T17" fmla="*/ 317 h 317"/>
                  <a:gd name="T18" fmla="*/ 58 w 299"/>
                  <a:gd name="T19" fmla="*/ 310 h 317"/>
                  <a:gd name="T20" fmla="*/ 223 w 299"/>
                  <a:gd name="T21" fmla="*/ 220 h 317"/>
                  <a:gd name="T22" fmla="*/ 266 w 299"/>
                  <a:gd name="T23" fmla="*/ 196 h 317"/>
                  <a:gd name="T24" fmla="*/ 299 w 299"/>
                  <a:gd name="T25" fmla="*/ 157 h 317"/>
                  <a:gd name="T26" fmla="*/ 265 w 299"/>
                  <a:gd name="T27" fmla="*/ 117 h 317"/>
                  <a:gd name="T28" fmla="*/ 201 w 299"/>
                  <a:gd name="T29" fmla="*/ 180 h 317"/>
                  <a:gd name="T30" fmla="*/ 46 w 299"/>
                  <a:gd name="T31" fmla="*/ 264 h 317"/>
                  <a:gd name="T32" fmla="*/ 46 w 299"/>
                  <a:gd name="T33" fmla="*/ 50 h 317"/>
                  <a:gd name="T34" fmla="*/ 242 w 299"/>
                  <a:gd name="T35" fmla="*/ 157 h 317"/>
                  <a:gd name="T36" fmla="*/ 243 w 299"/>
                  <a:gd name="T37" fmla="*/ 157 h 317"/>
                  <a:gd name="T38" fmla="*/ 201 w 299"/>
                  <a:gd name="T39" fmla="*/ 18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9" h="317">
                    <a:moveTo>
                      <a:pt x="265" y="117"/>
                    </a:moveTo>
                    <a:cubicBezTo>
                      <a:pt x="239" y="102"/>
                      <a:pt x="113" y="34"/>
                      <a:pt x="61" y="6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2" y="2"/>
                      <a:pt x="46" y="0"/>
                      <a:pt x="40" y="0"/>
                    </a:cubicBezTo>
                    <a:cubicBezTo>
                      <a:pt x="14" y="0"/>
                      <a:pt x="1" y="25"/>
                      <a:pt x="1" y="49"/>
                    </a:cubicBezTo>
                    <a:cubicBezTo>
                      <a:pt x="1" y="265"/>
                      <a:pt x="1" y="265"/>
                      <a:pt x="1" y="265"/>
                    </a:cubicBezTo>
                    <a:cubicBezTo>
                      <a:pt x="1" y="266"/>
                      <a:pt x="1" y="267"/>
                      <a:pt x="1" y="268"/>
                    </a:cubicBezTo>
                    <a:cubicBezTo>
                      <a:pt x="0" y="279"/>
                      <a:pt x="0" y="296"/>
                      <a:pt x="12" y="307"/>
                    </a:cubicBezTo>
                    <a:cubicBezTo>
                      <a:pt x="18" y="313"/>
                      <a:pt x="26" y="317"/>
                      <a:pt x="34" y="317"/>
                    </a:cubicBezTo>
                    <a:cubicBezTo>
                      <a:pt x="42" y="317"/>
                      <a:pt x="50" y="314"/>
                      <a:pt x="58" y="310"/>
                    </a:cubicBezTo>
                    <a:cubicBezTo>
                      <a:pt x="78" y="299"/>
                      <a:pt x="165" y="251"/>
                      <a:pt x="223" y="220"/>
                    </a:cubicBezTo>
                    <a:cubicBezTo>
                      <a:pt x="242" y="209"/>
                      <a:pt x="258" y="200"/>
                      <a:pt x="266" y="196"/>
                    </a:cubicBezTo>
                    <a:cubicBezTo>
                      <a:pt x="279" y="189"/>
                      <a:pt x="299" y="178"/>
                      <a:pt x="299" y="157"/>
                    </a:cubicBezTo>
                    <a:cubicBezTo>
                      <a:pt x="299" y="137"/>
                      <a:pt x="280" y="125"/>
                      <a:pt x="265" y="117"/>
                    </a:cubicBezTo>
                    <a:close/>
                    <a:moveTo>
                      <a:pt x="201" y="180"/>
                    </a:moveTo>
                    <a:cubicBezTo>
                      <a:pt x="150" y="207"/>
                      <a:pt x="76" y="248"/>
                      <a:pt x="46" y="264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102" y="80"/>
                      <a:pt x="218" y="143"/>
                      <a:pt x="242" y="157"/>
                    </a:cubicBezTo>
                    <a:cubicBezTo>
                      <a:pt x="242" y="157"/>
                      <a:pt x="243" y="157"/>
                      <a:pt x="243" y="157"/>
                    </a:cubicBezTo>
                    <a:cubicBezTo>
                      <a:pt x="235" y="161"/>
                      <a:pt x="220" y="169"/>
                      <a:pt x="201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6" name="Freeform 378">
                <a:extLst>
                  <a:ext uri="{FF2B5EF4-FFF2-40B4-BE49-F238E27FC236}">
                    <a16:creationId xmlns:a16="http://schemas.microsoft.com/office/drawing/2014/main" id="{073BFF87-8772-4F47-BD19-75ABA9C967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49113" y="6892925"/>
                <a:ext cx="2590800" cy="1557338"/>
              </a:xfrm>
              <a:custGeom>
                <a:avLst/>
                <a:gdLst>
                  <a:gd name="T0" fmla="*/ 881 w 1046"/>
                  <a:gd name="T1" fmla="*/ 190 h 629"/>
                  <a:gd name="T2" fmla="*/ 834 w 1046"/>
                  <a:gd name="T3" fmla="*/ 99 h 629"/>
                  <a:gd name="T4" fmla="*/ 724 w 1046"/>
                  <a:gd name="T5" fmla="*/ 55 h 629"/>
                  <a:gd name="T6" fmla="*/ 647 w 1046"/>
                  <a:gd name="T7" fmla="*/ 75 h 629"/>
                  <a:gd name="T8" fmla="*/ 479 w 1046"/>
                  <a:gd name="T9" fmla="*/ 0 h 629"/>
                  <a:gd name="T10" fmla="*/ 326 w 1046"/>
                  <a:gd name="T11" fmla="*/ 60 h 629"/>
                  <a:gd name="T12" fmla="*/ 259 w 1046"/>
                  <a:gd name="T13" fmla="*/ 183 h 629"/>
                  <a:gd name="T14" fmla="*/ 224 w 1046"/>
                  <a:gd name="T15" fmla="*/ 180 h 629"/>
                  <a:gd name="T16" fmla="*/ 0 w 1046"/>
                  <a:gd name="T17" fmla="*/ 405 h 629"/>
                  <a:gd name="T18" fmla="*/ 224 w 1046"/>
                  <a:gd name="T19" fmla="*/ 629 h 629"/>
                  <a:gd name="T20" fmla="*/ 821 w 1046"/>
                  <a:gd name="T21" fmla="*/ 629 h 629"/>
                  <a:gd name="T22" fmla="*/ 980 w 1046"/>
                  <a:gd name="T23" fmla="*/ 564 h 629"/>
                  <a:gd name="T24" fmla="*/ 1046 w 1046"/>
                  <a:gd name="T25" fmla="*/ 406 h 629"/>
                  <a:gd name="T26" fmla="*/ 881 w 1046"/>
                  <a:gd name="T27" fmla="*/ 190 h 629"/>
                  <a:gd name="T28" fmla="*/ 821 w 1046"/>
                  <a:gd name="T29" fmla="*/ 583 h 629"/>
                  <a:gd name="T30" fmla="*/ 224 w 1046"/>
                  <a:gd name="T31" fmla="*/ 583 h 629"/>
                  <a:gd name="T32" fmla="*/ 46 w 1046"/>
                  <a:gd name="T33" fmla="*/ 405 h 629"/>
                  <a:gd name="T34" fmla="*/ 224 w 1046"/>
                  <a:gd name="T35" fmla="*/ 226 h 629"/>
                  <a:gd name="T36" fmla="*/ 272 w 1046"/>
                  <a:gd name="T37" fmla="*/ 232 h 629"/>
                  <a:gd name="T38" fmla="*/ 299 w 1046"/>
                  <a:gd name="T39" fmla="*/ 239 h 629"/>
                  <a:gd name="T40" fmla="*/ 301 w 1046"/>
                  <a:gd name="T41" fmla="*/ 212 h 629"/>
                  <a:gd name="T42" fmla="*/ 479 w 1046"/>
                  <a:gd name="T43" fmla="*/ 45 h 629"/>
                  <a:gd name="T44" fmla="*/ 623 w 1046"/>
                  <a:gd name="T45" fmla="*/ 117 h 629"/>
                  <a:gd name="T46" fmla="*/ 626 w 1046"/>
                  <a:gd name="T47" fmla="*/ 121 h 629"/>
                  <a:gd name="T48" fmla="*/ 646 w 1046"/>
                  <a:gd name="T49" fmla="*/ 131 h 629"/>
                  <a:gd name="T50" fmla="*/ 657 w 1046"/>
                  <a:gd name="T51" fmla="*/ 123 h 629"/>
                  <a:gd name="T52" fmla="*/ 724 w 1046"/>
                  <a:gd name="T53" fmla="*/ 100 h 629"/>
                  <a:gd name="T54" fmla="*/ 837 w 1046"/>
                  <a:gd name="T55" fmla="*/ 209 h 629"/>
                  <a:gd name="T56" fmla="*/ 838 w 1046"/>
                  <a:gd name="T57" fmla="*/ 227 h 629"/>
                  <a:gd name="T58" fmla="*/ 856 w 1046"/>
                  <a:gd name="T59" fmla="*/ 230 h 629"/>
                  <a:gd name="T60" fmla="*/ 1000 w 1046"/>
                  <a:gd name="T61" fmla="*/ 406 h 629"/>
                  <a:gd name="T62" fmla="*/ 821 w 1046"/>
                  <a:gd name="T63" fmla="*/ 583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46" h="629">
                    <a:moveTo>
                      <a:pt x="881" y="190"/>
                    </a:moveTo>
                    <a:cubicBezTo>
                      <a:pt x="876" y="155"/>
                      <a:pt x="860" y="124"/>
                      <a:pt x="834" y="99"/>
                    </a:cubicBezTo>
                    <a:cubicBezTo>
                      <a:pt x="805" y="70"/>
                      <a:pt x="766" y="55"/>
                      <a:pt x="724" y="55"/>
                    </a:cubicBezTo>
                    <a:cubicBezTo>
                      <a:pt x="697" y="55"/>
                      <a:pt x="671" y="62"/>
                      <a:pt x="647" y="75"/>
                    </a:cubicBezTo>
                    <a:cubicBezTo>
                      <a:pt x="604" y="27"/>
                      <a:pt x="544" y="0"/>
                      <a:pt x="479" y="0"/>
                    </a:cubicBezTo>
                    <a:cubicBezTo>
                      <a:pt x="422" y="0"/>
                      <a:pt x="368" y="21"/>
                      <a:pt x="326" y="60"/>
                    </a:cubicBezTo>
                    <a:cubicBezTo>
                      <a:pt x="291" y="93"/>
                      <a:pt x="267" y="136"/>
                      <a:pt x="259" y="183"/>
                    </a:cubicBezTo>
                    <a:cubicBezTo>
                      <a:pt x="247" y="181"/>
                      <a:pt x="236" y="180"/>
                      <a:pt x="224" y="180"/>
                    </a:cubicBezTo>
                    <a:cubicBezTo>
                      <a:pt x="101" y="180"/>
                      <a:pt x="0" y="281"/>
                      <a:pt x="0" y="405"/>
                    </a:cubicBezTo>
                    <a:cubicBezTo>
                      <a:pt x="0" y="528"/>
                      <a:pt x="101" y="629"/>
                      <a:pt x="224" y="629"/>
                    </a:cubicBezTo>
                    <a:cubicBezTo>
                      <a:pt x="821" y="629"/>
                      <a:pt x="821" y="629"/>
                      <a:pt x="821" y="629"/>
                    </a:cubicBezTo>
                    <a:cubicBezTo>
                      <a:pt x="881" y="629"/>
                      <a:pt x="938" y="606"/>
                      <a:pt x="980" y="564"/>
                    </a:cubicBezTo>
                    <a:cubicBezTo>
                      <a:pt x="1023" y="522"/>
                      <a:pt x="1046" y="466"/>
                      <a:pt x="1046" y="406"/>
                    </a:cubicBezTo>
                    <a:cubicBezTo>
                      <a:pt x="1046" y="305"/>
                      <a:pt x="978" y="216"/>
                      <a:pt x="881" y="190"/>
                    </a:cubicBezTo>
                    <a:close/>
                    <a:moveTo>
                      <a:pt x="821" y="583"/>
                    </a:moveTo>
                    <a:cubicBezTo>
                      <a:pt x="224" y="583"/>
                      <a:pt x="224" y="583"/>
                      <a:pt x="224" y="583"/>
                    </a:cubicBezTo>
                    <a:cubicBezTo>
                      <a:pt x="126" y="583"/>
                      <a:pt x="46" y="503"/>
                      <a:pt x="46" y="405"/>
                    </a:cubicBezTo>
                    <a:cubicBezTo>
                      <a:pt x="46" y="306"/>
                      <a:pt x="126" y="226"/>
                      <a:pt x="224" y="226"/>
                    </a:cubicBezTo>
                    <a:cubicBezTo>
                      <a:pt x="241" y="226"/>
                      <a:pt x="257" y="228"/>
                      <a:pt x="272" y="232"/>
                    </a:cubicBezTo>
                    <a:cubicBezTo>
                      <a:pt x="299" y="239"/>
                      <a:pt x="299" y="239"/>
                      <a:pt x="299" y="239"/>
                    </a:cubicBezTo>
                    <a:cubicBezTo>
                      <a:pt x="301" y="212"/>
                      <a:pt x="301" y="212"/>
                      <a:pt x="301" y="212"/>
                    </a:cubicBezTo>
                    <a:cubicBezTo>
                      <a:pt x="307" y="118"/>
                      <a:pt x="386" y="45"/>
                      <a:pt x="479" y="45"/>
                    </a:cubicBezTo>
                    <a:cubicBezTo>
                      <a:pt x="536" y="45"/>
                      <a:pt x="588" y="71"/>
                      <a:pt x="623" y="117"/>
                    </a:cubicBezTo>
                    <a:cubicBezTo>
                      <a:pt x="626" y="121"/>
                      <a:pt x="626" y="121"/>
                      <a:pt x="626" y="121"/>
                    </a:cubicBezTo>
                    <a:cubicBezTo>
                      <a:pt x="646" y="131"/>
                      <a:pt x="646" y="131"/>
                      <a:pt x="646" y="131"/>
                    </a:cubicBezTo>
                    <a:cubicBezTo>
                      <a:pt x="657" y="123"/>
                      <a:pt x="657" y="123"/>
                      <a:pt x="657" y="123"/>
                    </a:cubicBezTo>
                    <a:cubicBezTo>
                      <a:pt x="677" y="108"/>
                      <a:pt x="700" y="100"/>
                      <a:pt x="724" y="100"/>
                    </a:cubicBezTo>
                    <a:cubicBezTo>
                      <a:pt x="785" y="100"/>
                      <a:pt x="835" y="148"/>
                      <a:pt x="837" y="209"/>
                    </a:cubicBezTo>
                    <a:cubicBezTo>
                      <a:pt x="838" y="227"/>
                      <a:pt x="838" y="227"/>
                      <a:pt x="838" y="227"/>
                    </a:cubicBezTo>
                    <a:cubicBezTo>
                      <a:pt x="856" y="230"/>
                      <a:pt x="856" y="230"/>
                      <a:pt x="856" y="230"/>
                    </a:cubicBezTo>
                    <a:cubicBezTo>
                      <a:pt x="939" y="247"/>
                      <a:pt x="1000" y="321"/>
                      <a:pt x="1000" y="406"/>
                    </a:cubicBezTo>
                    <a:cubicBezTo>
                      <a:pt x="1000" y="504"/>
                      <a:pt x="920" y="583"/>
                      <a:pt x="821" y="5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7" name="Freeform 379">
                <a:extLst>
                  <a:ext uri="{FF2B5EF4-FFF2-40B4-BE49-F238E27FC236}">
                    <a16:creationId xmlns:a16="http://schemas.microsoft.com/office/drawing/2014/main" id="{EC7134A7-452D-4047-AD57-15253BF75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1" y="7186613"/>
                <a:ext cx="290513" cy="173038"/>
              </a:xfrm>
              <a:custGeom>
                <a:avLst/>
                <a:gdLst>
                  <a:gd name="T0" fmla="*/ 89 w 117"/>
                  <a:gd name="T1" fmla="*/ 8 h 70"/>
                  <a:gd name="T2" fmla="*/ 10 w 117"/>
                  <a:gd name="T3" fmla="*/ 29 h 70"/>
                  <a:gd name="T4" fmla="*/ 10 w 117"/>
                  <a:gd name="T5" fmla="*/ 61 h 70"/>
                  <a:gd name="T6" fmla="*/ 42 w 117"/>
                  <a:gd name="T7" fmla="*/ 61 h 70"/>
                  <a:gd name="T8" fmla="*/ 76 w 117"/>
                  <a:gd name="T9" fmla="*/ 52 h 70"/>
                  <a:gd name="T10" fmla="*/ 89 w 117"/>
                  <a:gd name="T11" fmla="*/ 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70">
                    <a:moveTo>
                      <a:pt x="89" y="8"/>
                    </a:moveTo>
                    <a:cubicBezTo>
                      <a:pt x="59" y="0"/>
                      <a:pt x="32" y="10"/>
                      <a:pt x="10" y="29"/>
                    </a:cubicBezTo>
                    <a:cubicBezTo>
                      <a:pt x="0" y="36"/>
                      <a:pt x="1" y="53"/>
                      <a:pt x="10" y="61"/>
                    </a:cubicBezTo>
                    <a:cubicBezTo>
                      <a:pt x="19" y="70"/>
                      <a:pt x="32" y="69"/>
                      <a:pt x="42" y="61"/>
                    </a:cubicBezTo>
                    <a:cubicBezTo>
                      <a:pt x="52" y="52"/>
                      <a:pt x="64" y="49"/>
                      <a:pt x="76" y="52"/>
                    </a:cubicBezTo>
                    <a:cubicBezTo>
                      <a:pt x="105" y="60"/>
                      <a:pt x="117" y="16"/>
                      <a:pt x="8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5FD4C3-1C45-4425-851F-70CC8D43086D}"/>
                </a:ext>
              </a:extLst>
            </p:cNvPr>
            <p:cNvSpPr/>
            <p:nvPr/>
          </p:nvSpPr>
          <p:spPr>
            <a:xfrm>
              <a:off x="10048447" y="6016359"/>
              <a:ext cx="2211211" cy="563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고객센터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B202D7-8657-427C-A404-5330F71AD8A6}"/>
              </a:ext>
            </a:extLst>
          </p:cNvPr>
          <p:cNvGrpSpPr/>
          <p:nvPr/>
        </p:nvGrpSpPr>
        <p:grpSpPr>
          <a:xfrm>
            <a:off x="8010612" y="3612410"/>
            <a:ext cx="1684705" cy="2461307"/>
            <a:chOff x="12654072" y="4713202"/>
            <a:chExt cx="2571725" cy="375721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86B382E-CFA0-4B0D-A8A4-9382821E7322}"/>
                </a:ext>
              </a:extLst>
            </p:cNvPr>
            <p:cNvSpPr/>
            <p:nvPr/>
          </p:nvSpPr>
          <p:spPr>
            <a:xfrm>
              <a:off x="12654072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4B1186A-B4EF-4B47-A46A-B26CF5700FA7}"/>
                </a:ext>
              </a:extLst>
            </p:cNvPr>
            <p:cNvGrpSpPr/>
            <p:nvPr/>
          </p:nvGrpSpPr>
          <p:grpSpPr>
            <a:xfrm>
              <a:off x="13493814" y="5087396"/>
              <a:ext cx="892240" cy="832830"/>
              <a:chOff x="13796963" y="6624638"/>
              <a:chExt cx="2574925" cy="2403475"/>
            </a:xfrm>
            <a:solidFill>
              <a:schemeClr val="bg1"/>
            </a:solidFill>
          </p:grpSpPr>
          <p:sp>
            <p:nvSpPr>
              <p:cNvPr id="52" name="Freeform 390">
                <a:extLst>
                  <a:ext uri="{FF2B5EF4-FFF2-40B4-BE49-F238E27FC236}">
                    <a16:creationId xmlns:a16="http://schemas.microsoft.com/office/drawing/2014/main" id="{CA015071-B045-4795-ACEE-E17C09F49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55788" y="7673976"/>
                <a:ext cx="671513" cy="111125"/>
              </a:xfrm>
              <a:custGeom>
                <a:avLst/>
                <a:gdLst>
                  <a:gd name="T0" fmla="*/ 242 w 271"/>
                  <a:gd name="T1" fmla="*/ 0 h 45"/>
                  <a:gd name="T2" fmla="*/ 29 w 271"/>
                  <a:gd name="T3" fmla="*/ 0 h 45"/>
                  <a:gd name="T4" fmla="*/ 29 w 271"/>
                  <a:gd name="T5" fmla="*/ 45 h 45"/>
                  <a:gd name="T6" fmla="*/ 242 w 271"/>
                  <a:gd name="T7" fmla="*/ 45 h 45"/>
                  <a:gd name="T8" fmla="*/ 242 w 27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45">
                    <a:moveTo>
                      <a:pt x="24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0" y="0"/>
                      <a:pt x="0" y="45"/>
                      <a:pt x="29" y="45"/>
                    </a:cubicBezTo>
                    <a:cubicBezTo>
                      <a:pt x="242" y="45"/>
                      <a:pt x="242" y="45"/>
                      <a:pt x="242" y="45"/>
                    </a:cubicBezTo>
                    <a:cubicBezTo>
                      <a:pt x="271" y="45"/>
                      <a:pt x="271" y="0"/>
                      <a:pt x="2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53" name="Freeform 391">
                <a:extLst>
                  <a:ext uri="{FF2B5EF4-FFF2-40B4-BE49-F238E27FC236}">
                    <a16:creationId xmlns:a16="http://schemas.microsoft.com/office/drawing/2014/main" id="{C747D502-0D90-473A-8553-592E504FAF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038263" y="7659688"/>
                <a:ext cx="455613" cy="373063"/>
              </a:xfrm>
              <a:custGeom>
                <a:avLst/>
                <a:gdLst>
                  <a:gd name="T0" fmla="*/ 161 w 184"/>
                  <a:gd name="T1" fmla="*/ 0 h 151"/>
                  <a:gd name="T2" fmla="*/ 23 w 184"/>
                  <a:gd name="T3" fmla="*/ 0 h 151"/>
                  <a:gd name="T4" fmla="*/ 0 w 184"/>
                  <a:gd name="T5" fmla="*/ 23 h 151"/>
                  <a:gd name="T6" fmla="*/ 0 w 184"/>
                  <a:gd name="T7" fmla="*/ 128 h 151"/>
                  <a:gd name="T8" fmla="*/ 23 w 184"/>
                  <a:gd name="T9" fmla="*/ 151 h 151"/>
                  <a:gd name="T10" fmla="*/ 161 w 184"/>
                  <a:gd name="T11" fmla="*/ 151 h 151"/>
                  <a:gd name="T12" fmla="*/ 177 w 184"/>
                  <a:gd name="T13" fmla="*/ 144 h 151"/>
                  <a:gd name="T14" fmla="*/ 184 w 184"/>
                  <a:gd name="T15" fmla="*/ 128 h 151"/>
                  <a:gd name="T16" fmla="*/ 184 w 184"/>
                  <a:gd name="T17" fmla="*/ 23 h 151"/>
                  <a:gd name="T18" fmla="*/ 161 w 184"/>
                  <a:gd name="T19" fmla="*/ 0 h 151"/>
                  <a:gd name="T20" fmla="*/ 138 w 184"/>
                  <a:gd name="T21" fmla="*/ 105 h 151"/>
                  <a:gd name="T22" fmla="*/ 45 w 184"/>
                  <a:gd name="T23" fmla="*/ 105 h 151"/>
                  <a:gd name="T24" fmla="*/ 45 w 184"/>
                  <a:gd name="T25" fmla="*/ 46 h 151"/>
                  <a:gd name="T26" fmla="*/ 138 w 184"/>
                  <a:gd name="T27" fmla="*/ 46 h 151"/>
                  <a:gd name="T28" fmla="*/ 138 w 184"/>
                  <a:gd name="T29" fmla="*/ 10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4" h="151">
                    <a:moveTo>
                      <a:pt x="16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40"/>
                      <a:pt x="10" y="151"/>
                      <a:pt x="23" y="151"/>
                    </a:cubicBezTo>
                    <a:cubicBezTo>
                      <a:pt x="161" y="151"/>
                      <a:pt x="161" y="151"/>
                      <a:pt x="161" y="151"/>
                    </a:cubicBezTo>
                    <a:cubicBezTo>
                      <a:pt x="168" y="151"/>
                      <a:pt x="173" y="148"/>
                      <a:pt x="177" y="144"/>
                    </a:cubicBezTo>
                    <a:cubicBezTo>
                      <a:pt x="181" y="140"/>
                      <a:pt x="184" y="135"/>
                      <a:pt x="184" y="128"/>
                    </a:cubicBezTo>
                    <a:cubicBezTo>
                      <a:pt x="184" y="23"/>
                      <a:pt x="184" y="23"/>
                      <a:pt x="184" y="23"/>
                    </a:cubicBezTo>
                    <a:cubicBezTo>
                      <a:pt x="184" y="11"/>
                      <a:pt x="173" y="0"/>
                      <a:pt x="161" y="0"/>
                    </a:cubicBezTo>
                    <a:close/>
                    <a:moveTo>
                      <a:pt x="138" y="105"/>
                    </a:moveTo>
                    <a:cubicBezTo>
                      <a:pt x="45" y="105"/>
                      <a:pt x="45" y="105"/>
                      <a:pt x="45" y="10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138" y="46"/>
                      <a:pt x="138" y="46"/>
                      <a:pt x="138" y="46"/>
                    </a:cubicBezTo>
                    <a:lnTo>
                      <a:pt x="138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54" name="Freeform 392">
                <a:extLst>
                  <a:ext uri="{FF2B5EF4-FFF2-40B4-BE49-F238E27FC236}">
                    <a16:creationId xmlns:a16="http://schemas.microsoft.com/office/drawing/2014/main" id="{3C15066D-012A-482E-A0F9-23E9B5F23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7476" y="6897688"/>
                <a:ext cx="392113" cy="442913"/>
              </a:xfrm>
              <a:custGeom>
                <a:avLst/>
                <a:gdLst>
                  <a:gd name="T0" fmla="*/ 46 w 158"/>
                  <a:gd name="T1" fmla="*/ 149 h 179"/>
                  <a:gd name="T2" fmla="*/ 46 w 158"/>
                  <a:gd name="T3" fmla="*/ 87 h 179"/>
                  <a:gd name="T4" fmla="*/ 120 w 158"/>
                  <a:gd name="T5" fmla="*/ 165 h 179"/>
                  <a:gd name="T6" fmla="*/ 158 w 158"/>
                  <a:gd name="T7" fmla="*/ 149 h 179"/>
                  <a:gd name="T8" fmla="*/ 158 w 158"/>
                  <a:gd name="T9" fmla="*/ 30 h 179"/>
                  <a:gd name="T10" fmla="*/ 113 w 158"/>
                  <a:gd name="T11" fmla="*/ 30 h 179"/>
                  <a:gd name="T12" fmla="*/ 113 w 158"/>
                  <a:gd name="T13" fmla="*/ 92 h 179"/>
                  <a:gd name="T14" fmla="*/ 39 w 158"/>
                  <a:gd name="T15" fmla="*/ 14 h 179"/>
                  <a:gd name="T16" fmla="*/ 0 w 158"/>
                  <a:gd name="T17" fmla="*/ 30 h 179"/>
                  <a:gd name="T18" fmla="*/ 0 w 158"/>
                  <a:gd name="T19" fmla="*/ 149 h 179"/>
                  <a:gd name="T20" fmla="*/ 46 w 158"/>
                  <a:gd name="T21" fmla="*/ 14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" h="179">
                    <a:moveTo>
                      <a:pt x="46" y="149"/>
                    </a:moveTo>
                    <a:cubicBezTo>
                      <a:pt x="46" y="87"/>
                      <a:pt x="46" y="87"/>
                      <a:pt x="46" y="87"/>
                    </a:cubicBezTo>
                    <a:cubicBezTo>
                      <a:pt x="70" y="113"/>
                      <a:pt x="95" y="139"/>
                      <a:pt x="120" y="165"/>
                    </a:cubicBezTo>
                    <a:cubicBezTo>
                      <a:pt x="133" y="179"/>
                      <a:pt x="158" y="168"/>
                      <a:pt x="158" y="149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8" y="1"/>
                      <a:pt x="113" y="1"/>
                      <a:pt x="113" y="30"/>
                    </a:cubicBezTo>
                    <a:cubicBezTo>
                      <a:pt x="113" y="92"/>
                      <a:pt x="113" y="92"/>
                      <a:pt x="113" y="92"/>
                    </a:cubicBezTo>
                    <a:cubicBezTo>
                      <a:pt x="88" y="66"/>
                      <a:pt x="64" y="40"/>
                      <a:pt x="39" y="14"/>
                    </a:cubicBezTo>
                    <a:cubicBezTo>
                      <a:pt x="25" y="0"/>
                      <a:pt x="0" y="11"/>
                      <a:pt x="0" y="3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78"/>
                      <a:pt x="46" y="178"/>
                      <a:pt x="46" y="1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55" name="Freeform 393">
                <a:extLst>
                  <a:ext uri="{FF2B5EF4-FFF2-40B4-BE49-F238E27FC236}">
                    <a16:creationId xmlns:a16="http://schemas.microsoft.com/office/drawing/2014/main" id="{4781A86D-784A-4771-9928-5A2F2C460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8101" y="7434263"/>
                <a:ext cx="1903413" cy="111125"/>
              </a:xfrm>
              <a:custGeom>
                <a:avLst/>
                <a:gdLst>
                  <a:gd name="T0" fmla="*/ 30 w 768"/>
                  <a:gd name="T1" fmla="*/ 45 h 45"/>
                  <a:gd name="T2" fmla="*/ 739 w 768"/>
                  <a:gd name="T3" fmla="*/ 45 h 45"/>
                  <a:gd name="T4" fmla="*/ 739 w 768"/>
                  <a:gd name="T5" fmla="*/ 0 h 45"/>
                  <a:gd name="T6" fmla="*/ 30 w 768"/>
                  <a:gd name="T7" fmla="*/ 0 h 45"/>
                  <a:gd name="T8" fmla="*/ 30 w 76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45">
                    <a:moveTo>
                      <a:pt x="30" y="45"/>
                    </a:moveTo>
                    <a:cubicBezTo>
                      <a:pt x="739" y="45"/>
                      <a:pt x="739" y="45"/>
                      <a:pt x="739" y="45"/>
                    </a:cubicBezTo>
                    <a:cubicBezTo>
                      <a:pt x="768" y="45"/>
                      <a:pt x="768" y="0"/>
                      <a:pt x="73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45"/>
                      <a:pt x="3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56" name="Freeform 394">
                <a:extLst>
                  <a:ext uri="{FF2B5EF4-FFF2-40B4-BE49-F238E27FC236}">
                    <a16:creationId xmlns:a16="http://schemas.microsoft.com/office/drawing/2014/main" id="{CBA37949-C261-405B-8EFB-F83BAC5D5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33688" y="6888163"/>
                <a:ext cx="330200" cy="449263"/>
              </a:xfrm>
              <a:custGeom>
                <a:avLst/>
                <a:gdLst>
                  <a:gd name="T0" fmla="*/ 82 w 133"/>
                  <a:gd name="T1" fmla="*/ 125 h 182"/>
                  <a:gd name="T2" fmla="*/ 79 w 133"/>
                  <a:gd name="T3" fmla="*/ 127 h 182"/>
                  <a:gd name="T4" fmla="*/ 77 w 133"/>
                  <a:gd name="T5" fmla="*/ 128 h 182"/>
                  <a:gd name="T6" fmla="*/ 72 w 133"/>
                  <a:gd name="T7" fmla="*/ 129 h 182"/>
                  <a:gd name="T8" fmla="*/ 69 w 133"/>
                  <a:gd name="T9" fmla="*/ 130 h 182"/>
                  <a:gd name="T10" fmla="*/ 66 w 133"/>
                  <a:gd name="T11" fmla="*/ 130 h 182"/>
                  <a:gd name="T12" fmla="*/ 59 w 133"/>
                  <a:gd name="T13" fmla="*/ 130 h 182"/>
                  <a:gd name="T14" fmla="*/ 38 w 133"/>
                  <a:gd name="T15" fmla="*/ 120 h 182"/>
                  <a:gd name="T16" fmla="*/ 7 w 133"/>
                  <a:gd name="T17" fmla="*/ 128 h 182"/>
                  <a:gd name="T18" fmla="*/ 15 w 133"/>
                  <a:gd name="T19" fmla="*/ 159 h 182"/>
                  <a:gd name="T20" fmla="*/ 107 w 133"/>
                  <a:gd name="T21" fmla="*/ 163 h 182"/>
                  <a:gd name="T22" fmla="*/ 114 w 133"/>
                  <a:gd name="T23" fmla="*/ 90 h 182"/>
                  <a:gd name="T24" fmla="*/ 71 w 133"/>
                  <a:gd name="T25" fmla="*/ 67 h 182"/>
                  <a:gd name="T26" fmla="*/ 54 w 133"/>
                  <a:gd name="T27" fmla="*/ 59 h 182"/>
                  <a:gd name="T28" fmla="*/ 53 w 133"/>
                  <a:gd name="T29" fmla="*/ 58 h 182"/>
                  <a:gd name="T30" fmla="*/ 52 w 133"/>
                  <a:gd name="T31" fmla="*/ 57 h 182"/>
                  <a:gd name="T32" fmla="*/ 53 w 133"/>
                  <a:gd name="T33" fmla="*/ 56 h 182"/>
                  <a:gd name="T34" fmla="*/ 55 w 133"/>
                  <a:gd name="T35" fmla="*/ 54 h 182"/>
                  <a:gd name="T36" fmla="*/ 59 w 133"/>
                  <a:gd name="T37" fmla="*/ 53 h 182"/>
                  <a:gd name="T38" fmla="*/ 74 w 133"/>
                  <a:gd name="T39" fmla="*/ 52 h 182"/>
                  <a:gd name="T40" fmla="*/ 76 w 133"/>
                  <a:gd name="T41" fmla="*/ 52 h 182"/>
                  <a:gd name="T42" fmla="*/ 81 w 133"/>
                  <a:gd name="T43" fmla="*/ 54 h 182"/>
                  <a:gd name="T44" fmla="*/ 90 w 133"/>
                  <a:gd name="T45" fmla="*/ 59 h 182"/>
                  <a:gd name="T46" fmla="*/ 121 w 133"/>
                  <a:gd name="T47" fmla="*/ 51 h 182"/>
                  <a:gd name="T48" fmla="*/ 113 w 133"/>
                  <a:gd name="T49" fmla="*/ 20 h 182"/>
                  <a:gd name="T50" fmla="*/ 22 w 133"/>
                  <a:gd name="T51" fmla="*/ 22 h 182"/>
                  <a:gd name="T52" fmla="*/ 5 w 133"/>
                  <a:gd name="T53" fmla="*/ 57 h 182"/>
                  <a:gd name="T54" fmla="*/ 29 w 133"/>
                  <a:gd name="T55" fmla="*/ 97 h 182"/>
                  <a:gd name="T56" fmla="*/ 72 w 133"/>
                  <a:gd name="T57" fmla="*/ 115 h 182"/>
                  <a:gd name="T58" fmla="*/ 81 w 133"/>
                  <a:gd name="T59" fmla="*/ 120 h 182"/>
                  <a:gd name="T60" fmla="*/ 82 w 133"/>
                  <a:gd name="T61" fmla="*/ 122 h 182"/>
                  <a:gd name="T62" fmla="*/ 82 w 133"/>
                  <a:gd name="T63" fmla="*/ 122 h 182"/>
                  <a:gd name="T64" fmla="*/ 82 w 133"/>
                  <a:gd name="T65" fmla="*/ 122 h 182"/>
                  <a:gd name="T66" fmla="*/ 82 w 133"/>
                  <a:gd name="T67" fmla="*/ 123 h 182"/>
                  <a:gd name="T68" fmla="*/ 82 w 133"/>
                  <a:gd name="T69" fmla="*/ 125 h 182"/>
                  <a:gd name="T70" fmla="*/ 82 w 133"/>
                  <a:gd name="T71" fmla="*/ 125 h 182"/>
                  <a:gd name="T72" fmla="*/ 82 w 133"/>
                  <a:gd name="T73" fmla="*/ 125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3" h="182">
                    <a:moveTo>
                      <a:pt x="82" y="125"/>
                    </a:moveTo>
                    <a:cubicBezTo>
                      <a:pt x="81" y="126"/>
                      <a:pt x="80" y="127"/>
                      <a:pt x="79" y="127"/>
                    </a:cubicBezTo>
                    <a:cubicBezTo>
                      <a:pt x="78" y="127"/>
                      <a:pt x="78" y="128"/>
                      <a:pt x="77" y="128"/>
                    </a:cubicBezTo>
                    <a:cubicBezTo>
                      <a:pt x="75" y="128"/>
                      <a:pt x="74" y="129"/>
                      <a:pt x="72" y="129"/>
                    </a:cubicBezTo>
                    <a:cubicBezTo>
                      <a:pt x="70" y="130"/>
                      <a:pt x="69" y="130"/>
                      <a:pt x="69" y="130"/>
                    </a:cubicBezTo>
                    <a:cubicBezTo>
                      <a:pt x="68" y="130"/>
                      <a:pt x="67" y="130"/>
                      <a:pt x="66" y="130"/>
                    </a:cubicBezTo>
                    <a:cubicBezTo>
                      <a:pt x="62" y="130"/>
                      <a:pt x="62" y="130"/>
                      <a:pt x="59" y="130"/>
                    </a:cubicBezTo>
                    <a:cubicBezTo>
                      <a:pt x="51" y="128"/>
                      <a:pt x="44" y="125"/>
                      <a:pt x="38" y="120"/>
                    </a:cubicBezTo>
                    <a:cubicBezTo>
                      <a:pt x="28" y="112"/>
                      <a:pt x="13" y="118"/>
                      <a:pt x="7" y="128"/>
                    </a:cubicBezTo>
                    <a:cubicBezTo>
                      <a:pt x="0" y="139"/>
                      <a:pt x="5" y="151"/>
                      <a:pt x="15" y="159"/>
                    </a:cubicBezTo>
                    <a:cubicBezTo>
                      <a:pt x="41" y="178"/>
                      <a:pt x="80" y="182"/>
                      <a:pt x="107" y="163"/>
                    </a:cubicBezTo>
                    <a:cubicBezTo>
                      <a:pt x="133" y="145"/>
                      <a:pt x="133" y="113"/>
                      <a:pt x="114" y="90"/>
                    </a:cubicBezTo>
                    <a:cubicBezTo>
                      <a:pt x="104" y="77"/>
                      <a:pt x="86" y="72"/>
                      <a:pt x="71" y="67"/>
                    </a:cubicBezTo>
                    <a:cubicBezTo>
                      <a:pt x="65" y="65"/>
                      <a:pt x="60" y="62"/>
                      <a:pt x="54" y="59"/>
                    </a:cubicBezTo>
                    <a:cubicBezTo>
                      <a:pt x="54" y="59"/>
                      <a:pt x="53" y="58"/>
                      <a:pt x="53" y="58"/>
                    </a:cubicBezTo>
                    <a:cubicBezTo>
                      <a:pt x="53" y="58"/>
                      <a:pt x="52" y="57"/>
                      <a:pt x="52" y="57"/>
                    </a:cubicBezTo>
                    <a:cubicBezTo>
                      <a:pt x="52" y="56"/>
                      <a:pt x="52" y="56"/>
                      <a:pt x="53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4" y="55"/>
                      <a:pt x="59" y="53"/>
                      <a:pt x="59" y="53"/>
                    </a:cubicBezTo>
                    <a:cubicBezTo>
                      <a:pt x="66" y="51"/>
                      <a:pt x="67" y="51"/>
                      <a:pt x="74" y="52"/>
                    </a:cubicBezTo>
                    <a:cubicBezTo>
                      <a:pt x="73" y="52"/>
                      <a:pt x="74" y="52"/>
                      <a:pt x="76" y="52"/>
                    </a:cubicBezTo>
                    <a:cubicBezTo>
                      <a:pt x="78" y="52"/>
                      <a:pt x="80" y="53"/>
                      <a:pt x="81" y="54"/>
                    </a:cubicBezTo>
                    <a:cubicBezTo>
                      <a:pt x="83" y="54"/>
                      <a:pt x="88" y="57"/>
                      <a:pt x="90" y="59"/>
                    </a:cubicBezTo>
                    <a:cubicBezTo>
                      <a:pt x="100" y="67"/>
                      <a:pt x="116" y="61"/>
                      <a:pt x="121" y="51"/>
                    </a:cubicBezTo>
                    <a:cubicBezTo>
                      <a:pt x="128" y="40"/>
                      <a:pt x="123" y="27"/>
                      <a:pt x="113" y="20"/>
                    </a:cubicBezTo>
                    <a:cubicBezTo>
                      <a:pt x="86" y="0"/>
                      <a:pt x="48" y="2"/>
                      <a:pt x="22" y="22"/>
                    </a:cubicBezTo>
                    <a:cubicBezTo>
                      <a:pt x="11" y="31"/>
                      <a:pt x="4" y="43"/>
                      <a:pt x="5" y="57"/>
                    </a:cubicBezTo>
                    <a:cubicBezTo>
                      <a:pt x="6" y="74"/>
                      <a:pt x="16" y="87"/>
                      <a:pt x="29" y="97"/>
                    </a:cubicBezTo>
                    <a:cubicBezTo>
                      <a:pt x="42" y="106"/>
                      <a:pt x="58" y="109"/>
                      <a:pt x="72" y="115"/>
                    </a:cubicBezTo>
                    <a:cubicBezTo>
                      <a:pt x="75" y="116"/>
                      <a:pt x="78" y="118"/>
                      <a:pt x="81" y="120"/>
                    </a:cubicBezTo>
                    <a:cubicBezTo>
                      <a:pt x="77" y="118"/>
                      <a:pt x="81" y="122"/>
                      <a:pt x="82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23"/>
                      <a:pt x="82" y="123"/>
                      <a:pt x="82" y="123"/>
                    </a:cubicBezTo>
                    <a:cubicBezTo>
                      <a:pt x="82" y="124"/>
                      <a:pt x="82" y="124"/>
                      <a:pt x="82" y="125"/>
                    </a:cubicBezTo>
                    <a:cubicBezTo>
                      <a:pt x="82" y="125"/>
                      <a:pt x="82" y="125"/>
                      <a:pt x="82" y="125"/>
                    </a:cubicBezTo>
                    <a:cubicBezTo>
                      <a:pt x="82" y="125"/>
                      <a:pt x="82" y="125"/>
                      <a:pt x="82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57" name="Freeform 395">
                <a:extLst>
                  <a:ext uri="{FF2B5EF4-FFF2-40B4-BE49-F238E27FC236}">
                    <a16:creationId xmlns:a16="http://schemas.microsoft.com/office/drawing/2014/main" id="{B0F293AA-2BB7-4939-8F19-AC8E9CD804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96963" y="6624638"/>
                <a:ext cx="2574925" cy="2403475"/>
              </a:xfrm>
              <a:custGeom>
                <a:avLst/>
                <a:gdLst>
                  <a:gd name="T0" fmla="*/ 48 w 1039"/>
                  <a:gd name="T1" fmla="*/ 0 h 971"/>
                  <a:gd name="T2" fmla="*/ 486 w 1039"/>
                  <a:gd name="T3" fmla="*/ 752 h 971"/>
                  <a:gd name="T4" fmla="*/ 1039 w 1039"/>
                  <a:gd name="T5" fmla="*/ 690 h 971"/>
                  <a:gd name="T6" fmla="*/ 774 w 1039"/>
                  <a:gd name="T7" fmla="*/ 818 h 971"/>
                  <a:gd name="T8" fmla="*/ 752 w 1039"/>
                  <a:gd name="T9" fmla="*/ 834 h 971"/>
                  <a:gd name="T10" fmla="*/ 738 w 1039"/>
                  <a:gd name="T11" fmla="*/ 808 h 971"/>
                  <a:gd name="T12" fmla="*/ 744 w 1039"/>
                  <a:gd name="T13" fmla="*/ 791 h 971"/>
                  <a:gd name="T14" fmla="*/ 727 w 1039"/>
                  <a:gd name="T15" fmla="*/ 736 h 971"/>
                  <a:gd name="T16" fmla="*/ 649 w 1039"/>
                  <a:gd name="T17" fmla="*/ 698 h 971"/>
                  <a:gd name="T18" fmla="*/ 647 w 1039"/>
                  <a:gd name="T19" fmla="*/ 645 h 971"/>
                  <a:gd name="T20" fmla="*/ 676 w 1039"/>
                  <a:gd name="T21" fmla="*/ 619 h 971"/>
                  <a:gd name="T22" fmla="*/ 693 w 1039"/>
                  <a:gd name="T23" fmla="*/ 617 h 971"/>
                  <a:gd name="T24" fmla="*/ 785 w 1039"/>
                  <a:gd name="T25" fmla="*/ 633 h 971"/>
                  <a:gd name="T26" fmla="*/ 803 w 1039"/>
                  <a:gd name="T27" fmla="*/ 669 h 971"/>
                  <a:gd name="T28" fmla="*/ 816 w 1039"/>
                  <a:gd name="T29" fmla="*/ 726 h 971"/>
                  <a:gd name="T30" fmla="*/ 647 w 1039"/>
                  <a:gd name="T31" fmla="*/ 698 h 971"/>
                  <a:gd name="T32" fmla="*/ 647 w 1039"/>
                  <a:gd name="T33" fmla="*/ 698 h 971"/>
                  <a:gd name="T34" fmla="*/ 646 w 1039"/>
                  <a:gd name="T35" fmla="*/ 697 h 971"/>
                  <a:gd name="T36" fmla="*/ 798 w 1039"/>
                  <a:gd name="T37" fmla="*/ 535 h 971"/>
                  <a:gd name="T38" fmla="*/ 795 w 1039"/>
                  <a:gd name="T39" fmla="*/ 509 h 971"/>
                  <a:gd name="T40" fmla="*/ 845 w 1039"/>
                  <a:gd name="T41" fmla="*/ 489 h 971"/>
                  <a:gd name="T42" fmla="*/ 905 w 1039"/>
                  <a:gd name="T43" fmla="*/ 534 h 971"/>
                  <a:gd name="T44" fmla="*/ 896 w 1039"/>
                  <a:gd name="T45" fmla="*/ 571 h 971"/>
                  <a:gd name="T46" fmla="*/ 862 w 1039"/>
                  <a:gd name="T47" fmla="*/ 600 h 971"/>
                  <a:gd name="T48" fmla="*/ 841 w 1039"/>
                  <a:gd name="T49" fmla="*/ 603 h 971"/>
                  <a:gd name="T50" fmla="*/ 492 w 1039"/>
                  <a:gd name="T51" fmla="*/ 605 h 971"/>
                  <a:gd name="T52" fmla="*/ 482 w 1039"/>
                  <a:gd name="T53" fmla="*/ 651 h 971"/>
                  <a:gd name="T54" fmla="*/ 46 w 1039"/>
                  <a:gd name="T55" fmla="*/ 705 h 971"/>
                  <a:gd name="T56" fmla="*/ 45 w 1039"/>
                  <a:gd name="T57" fmla="*/ 48 h 971"/>
                  <a:gd name="T58" fmla="*/ 892 w 1039"/>
                  <a:gd name="T59" fmla="*/ 444 h 971"/>
                  <a:gd name="T60" fmla="*/ 335 w 1039"/>
                  <a:gd name="T61" fmla="*/ 560 h 971"/>
                  <a:gd name="T62" fmla="*/ 769 w 1039"/>
                  <a:gd name="T63" fmla="*/ 924 h 971"/>
                  <a:gd name="T64" fmla="*/ 545 w 1039"/>
                  <a:gd name="T65" fmla="*/ 592 h 971"/>
                  <a:gd name="T66" fmla="*/ 618 w 1039"/>
                  <a:gd name="T67" fmla="*/ 502 h 971"/>
                  <a:gd name="T68" fmla="*/ 731 w 1039"/>
                  <a:gd name="T69" fmla="*/ 560 h 971"/>
                  <a:gd name="T70" fmla="*/ 770 w 1039"/>
                  <a:gd name="T71" fmla="*/ 572 h 971"/>
                  <a:gd name="T72" fmla="*/ 771 w 1039"/>
                  <a:gd name="T73" fmla="*/ 583 h 971"/>
                  <a:gd name="T74" fmla="*/ 763 w 1039"/>
                  <a:gd name="T75" fmla="*/ 593 h 971"/>
                  <a:gd name="T76" fmla="*/ 740 w 1039"/>
                  <a:gd name="T77" fmla="*/ 592 h 971"/>
                  <a:gd name="T78" fmla="*/ 649 w 1039"/>
                  <a:gd name="T79" fmla="*/ 581 h 971"/>
                  <a:gd name="T80" fmla="*/ 674 w 1039"/>
                  <a:gd name="T81" fmla="*/ 739 h 971"/>
                  <a:gd name="T82" fmla="*/ 684 w 1039"/>
                  <a:gd name="T83" fmla="*/ 752 h 971"/>
                  <a:gd name="T84" fmla="*/ 700 w 1039"/>
                  <a:gd name="T85" fmla="*/ 779 h 971"/>
                  <a:gd name="T86" fmla="*/ 817 w 1039"/>
                  <a:gd name="T87" fmla="*/ 835 h 971"/>
                  <a:gd name="T88" fmla="*/ 856 w 1039"/>
                  <a:gd name="T89" fmla="*/ 777 h 971"/>
                  <a:gd name="T90" fmla="*/ 886 w 1039"/>
                  <a:gd name="T91" fmla="*/ 676 h 971"/>
                  <a:gd name="T92" fmla="*/ 862 w 1039"/>
                  <a:gd name="T93" fmla="*/ 645 h 971"/>
                  <a:gd name="T94" fmla="*/ 949 w 1039"/>
                  <a:gd name="T95" fmla="*/ 554 h 971"/>
                  <a:gd name="T96" fmla="*/ 765 w 1039"/>
                  <a:gd name="T97" fmla="*/ 530 h 971"/>
                  <a:gd name="T98" fmla="*/ 757 w 1039"/>
                  <a:gd name="T99" fmla="*/ 524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39" h="971">
                    <a:moveTo>
                      <a:pt x="937" y="475"/>
                    </a:moveTo>
                    <a:cubicBezTo>
                      <a:pt x="937" y="51"/>
                      <a:pt x="937" y="51"/>
                      <a:pt x="937" y="51"/>
                    </a:cubicBezTo>
                    <a:cubicBezTo>
                      <a:pt x="937" y="23"/>
                      <a:pt x="917" y="0"/>
                      <a:pt x="88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0" y="0"/>
                      <a:pt x="0" y="23"/>
                      <a:pt x="0" y="50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32"/>
                      <a:pt x="24" y="752"/>
                      <a:pt x="52" y="752"/>
                    </a:cubicBezTo>
                    <a:cubicBezTo>
                      <a:pt x="486" y="752"/>
                      <a:pt x="486" y="752"/>
                      <a:pt x="486" y="752"/>
                    </a:cubicBezTo>
                    <a:cubicBezTo>
                      <a:pt x="495" y="790"/>
                      <a:pt x="511" y="826"/>
                      <a:pt x="535" y="857"/>
                    </a:cubicBezTo>
                    <a:cubicBezTo>
                      <a:pt x="589" y="929"/>
                      <a:pt x="674" y="971"/>
                      <a:pt x="764" y="970"/>
                    </a:cubicBezTo>
                    <a:cubicBezTo>
                      <a:pt x="854" y="968"/>
                      <a:pt x="937" y="922"/>
                      <a:pt x="989" y="849"/>
                    </a:cubicBezTo>
                    <a:cubicBezTo>
                      <a:pt x="1022" y="803"/>
                      <a:pt x="1038" y="746"/>
                      <a:pt x="1039" y="690"/>
                    </a:cubicBezTo>
                    <a:cubicBezTo>
                      <a:pt x="1038" y="606"/>
                      <a:pt x="1001" y="529"/>
                      <a:pt x="937" y="475"/>
                    </a:cubicBezTo>
                    <a:close/>
                    <a:moveTo>
                      <a:pt x="805" y="775"/>
                    </a:moveTo>
                    <a:cubicBezTo>
                      <a:pt x="798" y="778"/>
                      <a:pt x="792" y="781"/>
                      <a:pt x="786" y="787"/>
                    </a:cubicBezTo>
                    <a:cubicBezTo>
                      <a:pt x="778" y="795"/>
                      <a:pt x="776" y="807"/>
                      <a:pt x="774" y="818"/>
                    </a:cubicBezTo>
                    <a:cubicBezTo>
                      <a:pt x="774" y="820"/>
                      <a:pt x="773" y="823"/>
                      <a:pt x="772" y="825"/>
                    </a:cubicBezTo>
                    <a:cubicBezTo>
                      <a:pt x="772" y="824"/>
                      <a:pt x="771" y="827"/>
                      <a:pt x="772" y="826"/>
                    </a:cubicBezTo>
                    <a:cubicBezTo>
                      <a:pt x="769" y="829"/>
                      <a:pt x="766" y="831"/>
                      <a:pt x="763" y="832"/>
                    </a:cubicBezTo>
                    <a:cubicBezTo>
                      <a:pt x="758" y="834"/>
                      <a:pt x="756" y="834"/>
                      <a:pt x="752" y="834"/>
                    </a:cubicBezTo>
                    <a:cubicBezTo>
                      <a:pt x="751" y="834"/>
                      <a:pt x="751" y="834"/>
                      <a:pt x="750" y="833"/>
                    </a:cubicBezTo>
                    <a:cubicBezTo>
                      <a:pt x="750" y="833"/>
                      <a:pt x="748" y="829"/>
                      <a:pt x="748" y="829"/>
                    </a:cubicBezTo>
                    <a:cubicBezTo>
                      <a:pt x="746" y="827"/>
                      <a:pt x="745" y="825"/>
                      <a:pt x="744" y="822"/>
                    </a:cubicBezTo>
                    <a:cubicBezTo>
                      <a:pt x="741" y="817"/>
                      <a:pt x="739" y="811"/>
                      <a:pt x="738" y="808"/>
                    </a:cubicBezTo>
                    <a:cubicBezTo>
                      <a:pt x="739" y="811"/>
                      <a:pt x="738" y="805"/>
                      <a:pt x="738" y="807"/>
                    </a:cubicBezTo>
                    <a:cubicBezTo>
                      <a:pt x="738" y="805"/>
                      <a:pt x="739" y="803"/>
                      <a:pt x="740" y="801"/>
                    </a:cubicBezTo>
                    <a:cubicBezTo>
                      <a:pt x="738" y="804"/>
                      <a:pt x="741" y="797"/>
                      <a:pt x="741" y="797"/>
                    </a:cubicBezTo>
                    <a:cubicBezTo>
                      <a:pt x="742" y="795"/>
                      <a:pt x="743" y="793"/>
                      <a:pt x="744" y="791"/>
                    </a:cubicBezTo>
                    <a:cubicBezTo>
                      <a:pt x="750" y="777"/>
                      <a:pt x="750" y="763"/>
                      <a:pt x="740" y="751"/>
                    </a:cubicBezTo>
                    <a:cubicBezTo>
                      <a:pt x="737" y="747"/>
                      <a:pt x="733" y="744"/>
                      <a:pt x="730" y="742"/>
                    </a:cubicBezTo>
                    <a:cubicBezTo>
                      <a:pt x="729" y="741"/>
                      <a:pt x="728" y="740"/>
                      <a:pt x="728" y="740"/>
                    </a:cubicBezTo>
                    <a:cubicBezTo>
                      <a:pt x="728" y="739"/>
                      <a:pt x="727" y="737"/>
                      <a:pt x="727" y="736"/>
                    </a:cubicBezTo>
                    <a:cubicBezTo>
                      <a:pt x="722" y="723"/>
                      <a:pt x="714" y="713"/>
                      <a:pt x="705" y="702"/>
                    </a:cubicBezTo>
                    <a:cubicBezTo>
                      <a:pt x="692" y="685"/>
                      <a:pt x="668" y="694"/>
                      <a:pt x="650" y="698"/>
                    </a:cubicBezTo>
                    <a:cubicBezTo>
                      <a:pt x="650" y="698"/>
                      <a:pt x="650" y="698"/>
                      <a:pt x="650" y="698"/>
                    </a:cubicBezTo>
                    <a:cubicBezTo>
                      <a:pt x="650" y="698"/>
                      <a:pt x="649" y="698"/>
                      <a:pt x="649" y="698"/>
                    </a:cubicBezTo>
                    <a:cubicBezTo>
                      <a:pt x="648" y="698"/>
                      <a:pt x="648" y="698"/>
                      <a:pt x="647" y="698"/>
                    </a:cubicBezTo>
                    <a:cubicBezTo>
                      <a:pt x="647" y="697"/>
                      <a:pt x="645" y="696"/>
                      <a:pt x="646" y="697"/>
                    </a:cubicBezTo>
                    <a:cubicBezTo>
                      <a:pt x="641" y="690"/>
                      <a:pt x="641" y="682"/>
                      <a:pt x="641" y="672"/>
                    </a:cubicBezTo>
                    <a:cubicBezTo>
                      <a:pt x="642" y="664"/>
                      <a:pt x="644" y="654"/>
                      <a:pt x="647" y="645"/>
                    </a:cubicBezTo>
                    <a:cubicBezTo>
                      <a:pt x="649" y="640"/>
                      <a:pt x="649" y="642"/>
                      <a:pt x="651" y="636"/>
                    </a:cubicBezTo>
                    <a:cubicBezTo>
                      <a:pt x="652" y="634"/>
                      <a:pt x="653" y="633"/>
                      <a:pt x="654" y="631"/>
                    </a:cubicBezTo>
                    <a:cubicBezTo>
                      <a:pt x="655" y="631"/>
                      <a:pt x="656" y="630"/>
                      <a:pt x="657" y="629"/>
                    </a:cubicBezTo>
                    <a:cubicBezTo>
                      <a:pt x="660" y="626"/>
                      <a:pt x="669" y="621"/>
                      <a:pt x="676" y="619"/>
                    </a:cubicBezTo>
                    <a:cubicBezTo>
                      <a:pt x="678" y="618"/>
                      <a:pt x="680" y="618"/>
                      <a:pt x="683" y="617"/>
                    </a:cubicBezTo>
                    <a:cubicBezTo>
                      <a:pt x="683" y="617"/>
                      <a:pt x="686" y="617"/>
                      <a:pt x="687" y="617"/>
                    </a:cubicBezTo>
                    <a:cubicBezTo>
                      <a:pt x="689" y="617"/>
                      <a:pt x="691" y="617"/>
                      <a:pt x="693" y="617"/>
                    </a:cubicBezTo>
                    <a:cubicBezTo>
                      <a:pt x="693" y="617"/>
                      <a:pt x="693" y="617"/>
                      <a:pt x="693" y="617"/>
                    </a:cubicBezTo>
                    <a:cubicBezTo>
                      <a:pt x="694" y="617"/>
                      <a:pt x="695" y="617"/>
                      <a:pt x="694" y="617"/>
                    </a:cubicBezTo>
                    <a:cubicBezTo>
                      <a:pt x="702" y="621"/>
                      <a:pt x="708" y="627"/>
                      <a:pt x="715" y="631"/>
                    </a:cubicBezTo>
                    <a:cubicBezTo>
                      <a:pt x="727" y="637"/>
                      <a:pt x="740" y="639"/>
                      <a:pt x="753" y="640"/>
                    </a:cubicBezTo>
                    <a:cubicBezTo>
                      <a:pt x="765" y="640"/>
                      <a:pt x="776" y="638"/>
                      <a:pt x="785" y="633"/>
                    </a:cubicBezTo>
                    <a:cubicBezTo>
                      <a:pt x="782" y="643"/>
                      <a:pt x="786" y="656"/>
                      <a:pt x="793" y="663"/>
                    </a:cubicBezTo>
                    <a:cubicBezTo>
                      <a:pt x="796" y="666"/>
                      <a:pt x="799" y="668"/>
                      <a:pt x="802" y="669"/>
                    </a:cubicBezTo>
                    <a:cubicBezTo>
                      <a:pt x="802" y="670"/>
                      <a:pt x="803" y="670"/>
                      <a:pt x="803" y="669"/>
                    </a:cubicBezTo>
                    <a:cubicBezTo>
                      <a:pt x="803" y="669"/>
                      <a:pt x="803" y="669"/>
                      <a:pt x="803" y="669"/>
                    </a:cubicBezTo>
                    <a:cubicBezTo>
                      <a:pt x="805" y="683"/>
                      <a:pt x="809" y="691"/>
                      <a:pt x="821" y="699"/>
                    </a:cubicBezTo>
                    <a:cubicBezTo>
                      <a:pt x="826" y="703"/>
                      <a:pt x="832" y="704"/>
                      <a:pt x="838" y="704"/>
                    </a:cubicBezTo>
                    <a:cubicBezTo>
                      <a:pt x="837" y="705"/>
                      <a:pt x="836" y="706"/>
                      <a:pt x="836" y="707"/>
                    </a:cubicBezTo>
                    <a:cubicBezTo>
                      <a:pt x="829" y="713"/>
                      <a:pt x="823" y="720"/>
                      <a:pt x="816" y="726"/>
                    </a:cubicBezTo>
                    <a:cubicBezTo>
                      <a:pt x="803" y="740"/>
                      <a:pt x="797" y="759"/>
                      <a:pt x="805" y="775"/>
                    </a:cubicBezTo>
                    <a:close/>
                    <a:moveTo>
                      <a:pt x="674" y="735"/>
                    </a:moveTo>
                    <a:cubicBezTo>
                      <a:pt x="672" y="734"/>
                      <a:pt x="672" y="733"/>
                      <a:pt x="674" y="735"/>
                    </a:cubicBezTo>
                    <a:close/>
                    <a:moveTo>
                      <a:pt x="647" y="698"/>
                    </a:moveTo>
                    <a:cubicBezTo>
                      <a:pt x="646" y="698"/>
                      <a:pt x="646" y="698"/>
                      <a:pt x="646" y="698"/>
                    </a:cubicBezTo>
                    <a:cubicBezTo>
                      <a:pt x="646" y="698"/>
                      <a:pt x="646" y="698"/>
                      <a:pt x="646" y="698"/>
                    </a:cubicBezTo>
                    <a:cubicBezTo>
                      <a:pt x="646" y="698"/>
                      <a:pt x="646" y="698"/>
                      <a:pt x="646" y="698"/>
                    </a:cubicBezTo>
                    <a:cubicBezTo>
                      <a:pt x="646" y="698"/>
                      <a:pt x="647" y="698"/>
                      <a:pt x="647" y="698"/>
                    </a:cubicBezTo>
                    <a:close/>
                    <a:moveTo>
                      <a:pt x="646" y="697"/>
                    </a:moveTo>
                    <a:cubicBezTo>
                      <a:pt x="646" y="697"/>
                      <a:pt x="646" y="697"/>
                      <a:pt x="646" y="697"/>
                    </a:cubicBezTo>
                    <a:cubicBezTo>
                      <a:pt x="646" y="697"/>
                      <a:pt x="646" y="697"/>
                      <a:pt x="645" y="697"/>
                    </a:cubicBezTo>
                    <a:cubicBezTo>
                      <a:pt x="646" y="697"/>
                      <a:pt x="646" y="697"/>
                      <a:pt x="646" y="697"/>
                    </a:cubicBezTo>
                    <a:close/>
                    <a:moveTo>
                      <a:pt x="812" y="608"/>
                    </a:moveTo>
                    <a:cubicBezTo>
                      <a:pt x="811" y="608"/>
                      <a:pt x="810" y="609"/>
                      <a:pt x="809" y="609"/>
                    </a:cubicBezTo>
                    <a:cubicBezTo>
                      <a:pt x="810" y="607"/>
                      <a:pt x="812" y="604"/>
                      <a:pt x="813" y="601"/>
                    </a:cubicBezTo>
                    <a:cubicBezTo>
                      <a:pt x="821" y="580"/>
                      <a:pt x="816" y="550"/>
                      <a:pt x="798" y="535"/>
                    </a:cubicBezTo>
                    <a:cubicBezTo>
                      <a:pt x="790" y="528"/>
                      <a:pt x="780" y="525"/>
                      <a:pt x="770" y="524"/>
                    </a:cubicBezTo>
                    <a:cubicBezTo>
                      <a:pt x="770" y="524"/>
                      <a:pt x="770" y="523"/>
                      <a:pt x="771" y="523"/>
                    </a:cubicBezTo>
                    <a:cubicBezTo>
                      <a:pt x="770" y="524"/>
                      <a:pt x="774" y="521"/>
                      <a:pt x="775" y="520"/>
                    </a:cubicBezTo>
                    <a:cubicBezTo>
                      <a:pt x="781" y="516"/>
                      <a:pt x="788" y="512"/>
                      <a:pt x="795" y="509"/>
                    </a:cubicBezTo>
                    <a:cubicBezTo>
                      <a:pt x="798" y="507"/>
                      <a:pt x="802" y="505"/>
                      <a:pt x="805" y="504"/>
                    </a:cubicBezTo>
                    <a:cubicBezTo>
                      <a:pt x="807" y="503"/>
                      <a:pt x="808" y="503"/>
                      <a:pt x="809" y="502"/>
                    </a:cubicBezTo>
                    <a:cubicBezTo>
                      <a:pt x="809" y="502"/>
                      <a:pt x="813" y="500"/>
                      <a:pt x="814" y="500"/>
                    </a:cubicBezTo>
                    <a:cubicBezTo>
                      <a:pt x="824" y="496"/>
                      <a:pt x="834" y="492"/>
                      <a:pt x="845" y="489"/>
                    </a:cubicBezTo>
                    <a:cubicBezTo>
                      <a:pt x="845" y="489"/>
                      <a:pt x="846" y="489"/>
                      <a:pt x="847" y="489"/>
                    </a:cubicBezTo>
                    <a:cubicBezTo>
                      <a:pt x="853" y="487"/>
                      <a:pt x="858" y="483"/>
                      <a:pt x="860" y="478"/>
                    </a:cubicBezTo>
                    <a:cubicBezTo>
                      <a:pt x="880" y="487"/>
                      <a:pt x="899" y="500"/>
                      <a:pt x="915" y="515"/>
                    </a:cubicBezTo>
                    <a:cubicBezTo>
                      <a:pt x="909" y="518"/>
                      <a:pt x="904" y="525"/>
                      <a:pt x="905" y="534"/>
                    </a:cubicBezTo>
                    <a:cubicBezTo>
                      <a:pt x="905" y="540"/>
                      <a:pt x="904" y="547"/>
                      <a:pt x="904" y="553"/>
                    </a:cubicBezTo>
                    <a:cubicBezTo>
                      <a:pt x="903" y="555"/>
                      <a:pt x="903" y="557"/>
                      <a:pt x="902" y="561"/>
                    </a:cubicBezTo>
                    <a:cubicBezTo>
                      <a:pt x="902" y="561"/>
                      <a:pt x="901" y="563"/>
                      <a:pt x="901" y="564"/>
                    </a:cubicBezTo>
                    <a:cubicBezTo>
                      <a:pt x="900" y="566"/>
                      <a:pt x="898" y="569"/>
                      <a:pt x="896" y="571"/>
                    </a:cubicBezTo>
                    <a:cubicBezTo>
                      <a:pt x="893" y="576"/>
                      <a:pt x="883" y="586"/>
                      <a:pt x="877" y="592"/>
                    </a:cubicBezTo>
                    <a:cubicBezTo>
                      <a:pt x="873" y="595"/>
                      <a:pt x="873" y="595"/>
                      <a:pt x="869" y="598"/>
                    </a:cubicBezTo>
                    <a:cubicBezTo>
                      <a:pt x="869" y="598"/>
                      <a:pt x="869" y="598"/>
                      <a:pt x="869" y="598"/>
                    </a:cubicBezTo>
                    <a:cubicBezTo>
                      <a:pt x="866" y="599"/>
                      <a:pt x="864" y="599"/>
                      <a:pt x="862" y="600"/>
                    </a:cubicBezTo>
                    <a:cubicBezTo>
                      <a:pt x="858" y="600"/>
                      <a:pt x="854" y="601"/>
                      <a:pt x="850" y="602"/>
                    </a:cubicBezTo>
                    <a:cubicBezTo>
                      <a:pt x="850" y="602"/>
                      <a:pt x="849" y="602"/>
                      <a:pt x="849" y="602"/>
                    </a:cubicBezTo>
                    <a:cubicBezTo>
                      <a:pt x="849" y="602"/>
                      <a:pt x="848" y="602"/>
                      <a:pt x="848" y="602"/>
                    </a:cubicBezTo>
                    <a:cubicBezTo>
                      <a:pt x="845" y="602"/>
                      <a:pt x="843" y="603"/>
                      <a:pt x="841" y="603"/>
                    </a:cubicBezTo>
                    <a:cubicBezTo>
                      <a:pt x="831" y="604"/>
                      <a:pt x="822" y="605"/>
                      <a:pt x="812" y="608"/>
                    </a:cubicBezTo>
                    <a:close/>
                    <a:moveTo>
                      <a:pt x="45" y="705"/>
                    </a:moveTo>
                    <a:cubicBezTo>
                      <a:pt x="45" y="705"/>
                      <a:pt x="45" y="705"/>
                      <a:pt x="45" y="705"/>
                    </a:cubicBezTo>
                    <a:close/>
                    <a:moveTo>
                      <a:pt x="492" y="605"/>
                    </a:moveTo>
                    <a:cubicBezTo>
                      <a:pt x="492" y="605"/>
                      <a:pt x="492" y="605"/>
                      <a:pt x="492" y="605"/>
                    </a:cubicBezTo>
                    <a:cubicBezTo>
                      <a:pt x="115" y="605"/>
                      <a:pt x="115" y="605"/>
                      <a:pt x="115" y="605"/>
                    </a:cubicBezTo>
                    <a:cubicBezTo>
                      <a:pt x="85" y="605"/>
                      <a:pt x="85" y="651"/>
                      <a:pt x="115" y="651"/>
                    </a:cubicBezTo>
                    <a:cubicBezTo>
                      <a:pt x="482" y="651"/>
                      <a:pt x="482" y="651"/>
                      <a:pt x="482" y="651"/>
                    </a:cubicBezTo>
                    <a:cubicBezTo>
                      <a:pt x="479" y="669"/>
                      <a:pt x="478" y="688"/>
                      <a:pt x="479" y="706"/>
                    </a:cubicBezTo>
                    <a:cubicBezTo>
                      <a:pt x="48" y="706"/>
                      <a:pt x="48" y="706"/>
                      <a:pt x="48" y="706"/>
                    </a:cubicBezTo>
                    <a:cubicBezTo>
                      <a:pt x="51" y="706"/>
                      <a:pt x="44" y="705"/>
                      <a:pt x="47" y="706"/>
                    </a:cubicBezTo>
                    <a:cubicBezTo>
                      <a:pt x="46" y="706"/>
                      <a:pt x="46" y="706"/>
                      <a:pt x="46" y="705"/>
                    </a:cubicBezTo>
                    <a:cubicBezTo>
                      <a:pt x="45" y="705"/>
                      <a:pt x="45" y="705"/>
                      <a:pt x="45" y="705"/>
                    </a:cubicBezTo>
                    <a:cubicBezTo>
                      <a:pt x="45" y="705"/>
                      <a:pt x="45" y="704"/>
                      <a:pt x="45" y="702"/>
                    </a:cubicBezTo>
                    <a:cubicBezTo>
                      <a:pt x="45" y="704"/>
                      <a:pt x="45" y="703"/>
                      <a:pt x="45" y="702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6"/>
                      <a:pt x="46" y="45"/>
                      <a:pt x="48" y="45"/>
                    </a:cubicBezTo>
                    <a:cubicBezTo>
                      <a:pt x="889" y="45"/>
                      <a:pt x="889" y="45"/>
                      <a:pt x="889" y="45"/>
                    </a:cubicBezTo>
                    <a:cubicBezTo>
                      <a:pt x="891" y="45"/>
                      <a:pt x="892" y="46"/>
                      <a:pt x="892" y="48"/>
                    </a:cubicBezTo>
                    <a:cubicBezTo>
                      <a:pt x="892" y="444"/>
                      <a:pt x="892" y="444"/>
                      <a:pt x="892" y="444"/>
                    </a:cubicBezTo>
                    <a:cubicBezTo>
                      <a:pt x="825" y="407"/>
                      <a:pt x="742" y="400"/>
                      <a:pt x="669" y="425"/>
                    </a:cubicBezTo>
                    <a:cubicBezTo>
                      <a:pt x="618" y="442"/>
                      <a:pt x="574" y="474"/>
                      <a:pt x="541" y="515"/>
                    </a:cubicBezTo>
                    <a:cubicBezTo>
                      <a:pt x="335" y="515"/>
                      <a:pt x="335" y="515"/>
                      <a:pt x="335" y="515"/>
                    </a:cubicBezTo>
                    <a:cubicBezTo>
                      <a:pt x="306" y="515"/>
                      <a:pt x="306" y="560"/>
                      <a:pt x="335" y="560"/>
                    </a:cubicBezTo>
                    <a:cubicBezTo>
                      <a:pt x="511" y="560"/>
                      <a:pt x="511" y="560"/>
                      <a:pt x="511" y="560"/>
                    </a:cubicBezTo>
                    <a:cubicBezTo>
                      <a:pt x="504" y="574"/>
                      <a:pt x="497" y="589"/>
                      <a:pt x="492" y="605"/>
                    </a:cubicBezTo>
                    <a:close/>
                    <a:moveTo>
                      <a:pt x="883" y="889"/>
                    </a:moveTo>
                    <a:cubicBezTo>
                      <a:pt x="848" y="911"/>
                      <a:pt x="809" y="922"/>
                      <a:pt x="769" y="924"/>
                    </a:cubicBezTo>
                    <a:cubicBezTo>
                      <a:pt x="728" y="926"/>
                      <a:pt x="688" y="917"/>
                      <a:pt x="652" y="899"/>
                    </a:cubicBezTo>
                    <a:cubicBezTo>
                      <a:pt x="617" y="881"/>
                      <a:pt x="587" y="854"/>
                      <a:pt x="565" y="822"/>
                    </a:cubicBezTo>
                    <a:cubicBezTo>
                      <a:pt x="542" y="789"/>
                      <a:pt x="528" y="750"/>
                      <a:pt x="525" y="711"/>
                    </a:cubicBezTo>
                    <a:cubicBezTo>
                      <a:pt x="522" y="670"/>
                      <a:pt x="529" y="628"/>
                      <a:pt x="545" y="592"/>
                    </a:cubicBezTo>
                    <a:cubicBezTo>
                      <a:pt x="550" y="583"/>
                      <a:pt x="555" y="574"/>
                      <a:pt x="560" y="566"/>
                    </a:cubicBezTo>
                    <a:cubicBezTo>
                      <a:pt x="565" y="557"/>
                      <a:pt x="571" y="548"/>
                      <a:pt x="576" y="542"/>
                    </a:cubicBezTo>
                    <a:cubicBezTo>
                      <a:pt x="583" y="535"/>
                      <a:pt x="589" y="528"/>
                      <a:pt x="597" y="521"/>
                    </a:cubicBezTo>
                    <a:cubicBezTo>
                      <a:pt x="604" y="514"/>
                      <a:pt x="612" y="507"/>
                      <a:pt x="618" y="502"/>
                    </a:cubicBezTo>
                    <a:cubicBezTo>
                      <a:pt x="671" y="463"/>
                      <a:pt x="734" y="449"/>
                      <a:pt x="796" y="459"/>
                    </a:cubicBezTo>
                    <a:cubicBezTo>
                      <a:pt x="786" y="463"/>
                      <a:pt x="776" y="467"/>
                      <a:pt x="767" y="472"/>
                    </a:cubicBezTo>
                    <a:cubicBezTo>
                      <a:pt x="751" y="480"/>
                      <a:pt x="738" y="490"/>
                      <a:pt x="727" y="504"/>
                    </a:cubicBezTo>
                    <a:cubicBezTo>
                      <a:pt x="716" y="520"/>
                      <a:pt x="716" y="547"/>
                      <a:pt x="731" y="560"/>
                    </a:cubicBezTo>
                    <a:cubicBezTo>
                      <a:pt x="739" y="567"/>
                      <a:pt x="749" y="569"/>
                      <a:pt x="759" y="569"/>
                    </a:cubicBezTo>
                    <a:cubicBezTo>
                      <a:pt x="761" y="569"/>
                      <a:pt x="764" y="569"/>
                      <a:pt x="766" y="569"/>
                    </a:cubicBezTo>
                    <a:cubicBezTo>
                      <a:pt x="766" y="569"/>
                      <a:pt x="767" y="569"/>
                      <a:pt x="768" y="570"/>
                    </a:cubicBezTo>
                    <a:cubicBezTo>
                      <a:pt x="768" y="570"/>
                      <a:pt x="769" y="571"/>
                      <a:pt x="770" y="572"/>
                    </a:cubicBezTo>
                    <a:cubicBezTo>
                      <a:pt x="770" y="572"/>
                      <a:pt x="770" y="574"/>
                      <a:pt x="771" y="575"/>
                    </a:cubicBezTo>
                    <a:cubicBezTo>
                      <a:pt x="771" y="576"/>
                      <a:pt x="771" y="579"/>
                      <a:pt x="771" y="580"/>
                    </a:cubicBezTo>
                    <a:cubicBezTo>
                      <a:pt x="771" y="580"/>
                      <a:pt x="771" y="581"/>
                      <a:pt x="771" y="581"/>
                    </a:cubicBezTo>
                    <a:cubicBezTo>
                      <a:pt x="771" y="582"/>
                      <a:pt x="771" y="582"/>
                      <a:pt x="771" y="583"/>
                    </a:cubicBezTo>
                    <a:cubicBezTo>
                      <a:pt x="771" y="583"/>
                      <a:pt x="769" y="587"/>
                      <a:pt x="770" y="587"/>
                    </a:cubicBezTo>
                    <a:cubicBezTo>
                      <a:pt x="769" y="588"/>
                      <a:pt x="768" y="589"/>
                      <a:pt x="767" y="591"/>
                    </a:cubicBezTo>
                    <a:cubicBezTo>
                      <a:pt x="768" y="589"/>
                      <a:pt x="767" y="591"/>
                      <a:pt x="765" y="592"/>
                    </a:cubicBezTo>
                    <a:cubicBezTo>
                      <a:pt x="766" y="591"/>
                      <a:pt x="759" y="595"/>
                      <a:pt x="763" y="593"/>
                    </a:cubicBezTo>
                    <a:cubicBezTo>
                      <a:pt x="762" y="594"/>
                      <a:pt x="762" y="594"/>
                      <a:pt x="761" y="594"/>
                    </a:cubicBezTo>
                    <a:cubicBezTo>
                      <a:pt x="761" y="594"/>
                      <a:pt x="760" y="594"/>
                      <a:pt x="759" y="594"/>
                    </a:cubicBezTo>
                    <a:cubicBezTo>
                      <a:pt x="756" y="594"/>
                      <a:pt x="753" y="594"/>
                      <a:pt x="750" y="594"/>
                    </a:cubicBezTo>
                    <a:cubicBezTo>
                      <a:pt x="747" y="594"/>
                      <a:pt x="744" y="593"/>
                      <a:pt x="740" y="592"/>
                    </a:cubicBezTo>
                    <a:cubicBezTo>
                      <a:pt x="741" y="592"/>
                      <a:pt x="736" y="590"/>
                      <a:pt x="736" y="590"/>
                    </a:cubicBezTo>
                    <a:cubicBezTo>
                      <a:pt x="734" y="589"/>
                      <a:pt x="732" y="588"/>
                      <a:pt x="730" y="587"/>
                    </a:cubicBezTo>
                    <a:cubicBezTo>
                      <a:pt x="726" y="584"/>
                      <a:pt x="722" y="581"/>
                      <a:pt x="717" y="578"/>
                    </a:cubicBezTo>
                    <a:cubicBezTo>
                      <a:pt x="697" y="565"/>
                      <a:pt x="668" y="572"/>
                      <a:pt x="649" y="581"/>
                    </a:cubicBezTo>
                    <a:cubicBezTo>
                      <a:pt x="628" y="591"/>
                      <a:pt x="615" y="606"/>
                      <a:pt x="606" y="626"/>
                    </a:cubicBezTo>
                    <a:cubicBezTo>
                      <a:pt x="597" y="649"/>
                      <a:pt x="594" y="672"/>
                      <a:pt x="598" y="696"/>
                    </a:cubicBezTo>
                    <a:cubicBezTo>
                      <a:pt x="602" y="722"/>
                      <a:pt x="620" y="742"/>
                      <a:pt x="647" y="743"/>
                    </a:cubicBezTo>
                    <a:cubicBezTo>
                      <a:pt x="656" y="744"/>
                      <a:pt x="665" y="741"/>
                      <a:pt x="674" y="739"/>
                    </a:cubicBezTo>
                    <a:cubicBezTo>
                      <a:pt x="675" y="738"/>
                      <a:pt x="676" y="738"/>
                      <a:pt x="676" y="738"/>
                    </a:cubicBezTo>
                    <a:cubicBezTo>
                      <a:pt x="679" y="742"/>
                      <a:pt x="681" y="745"/>
                      <a:pt x="683" y="749"/>
                    </a:cubicBezTo>
                    <a:cubicBezTo>
                      <a:pt x="684" y="750"/>
                      <a:pt x="684" y="750"/>
                      <a:pt x="684" y="750"/>
                    </a:cubicBezTo>
                    <a:cubicBezTo>
                      <a:pt x="684" y="750"/>
                      <a:pt x="684" y="751"/>
                      <a:pt x="684" y="752"/>
                    </a:cubicBezTo>
                    <a:cubicBezTo>
                      <a:pt x="686" y="755"/>
                      <a:pt x="687" y="759"/>
                      <a:pt x="688" y="762"/>
                    </a:cubicBezTo>
                    <a:cubicBezTo>
                      <a:pt x="691" y="767"/>
                      <a:pt x="695" y="771"/>
                      <a:pt x="700" y="775"/>
                    </a:cubicBezTo>
                    <a:cubicBezTo>
                      <a:pt x="700" y="775"/>
                      <a:pt x="701" y="776"/>
                      <a:pt x="701" y="776"/>
                    </a:cubicBezTo>
                    <a:cubicBezTo>
                      <a:pt x="701" y="777"/>
                      <a:pt x="700" y="778"/>
                      <a:pt x="700" y="779"/>
                    </a:cubicBezTo>
                    <a:cubicBezTo>
                      <a:pt x="697" y="784"/>
                      <a:pt x="695" y="790"/>
                      <a:pt x="694" y="796"/>
                    </a:cubicBezTo>
                    <a:cubicBezTo>
                      <a:pt x="690" y="812"/>
                      <a:pt x="696" y="824"/>
                      <a:pt x="702" y="838"/>
                    </a:cubicBezTo>
                    <a:cubicBezTo>
                      <a:pt x="711" y="861"/>
                      <a:pt x="727" y="882"/>
                      <a:pt x="755" y="880"/>
                    </a:cubicBezTo>
                    <a:cubicBezTo>
                      <a:pt x="784" y="877"/>
                      <a:pt x="808" y="862"/>
                      <a:pt x="817" y="835"/>
                    </a:cubicBezTo>
                    <a:cubicBezTo>
                      <a:pt x="818" y="830"/>
                      <a:pt x="819" y="826"/>
                      <a:pt x="820" y="822"/>
                    </a:cubicBezTo>
                    <a:cubicBezTo>
                      <a:pt x="820" y="820"/>
                      <a:pt x="820" y="819"/>
                      <a:pt x="821" y="817"/>
                    </a:cubicBezTo>
                    <a:cubicBezTo>
                      <a:pt x="827" y="814"/>
                      <a:pt x="834" y="812"/>
                      <a:pt x="840" y="808"/>
                    </a:cubicBezTo>
                    <a:cubicBezTo>
                      <a:pt x="850" y="801"/>
                      <a:pt x="857" y="790"/>
                      <a:pt x="856" y="777"/>
                    </a:cubicBezTo>
                    <a:cubicBezTo>
                      <a:pt x="855" y="770"/>
                      <a:pt x="853" y="764"/>
                      <a:pt x="849" y="758"/>
                    </a:cubicBezTo>
                    <a:cubicBezTo>
                      <a:pt x="849" y="757"/>
                      <a:pt x="850" y="756"/>
                      <a:pt x="851" y="756"/>
                    </a:cubicBezTo>
                    <a:cubicBezTo>
                      <a:pt x="858" y="749"/>
                      <a:pt x="864" y="743"/>
                      <a:pt x="871" y="736"/>
                    </a:cubicBezTo>
                    <a:cubicBezTo>
                      <a:pt x="887" y="718"/>
                      <a:pt x="896" y="700"/>
                      <a:pt x="886" y="676"/>
                    </a:cubicBezTo>
                    <a:cubicBezTo>
                      <a:pt x="881" y="665"/>
                      <a:pt x="867" y="660"/>
                      <a:pt x="856" y="659"/>
                    </a:cubicBezTo>
                    <a:cubicBezTo>
                      <a:pt x="853" y="659"/>
                      <a:pt x="850" y="659"/>
                      <a:pt x="847" y="659"/>
                    </a:cubicBezTo>
                    <a:cubicBezTo>
                      <a:pt x="846" y="655"/>
                      <a:pt x="845" y="651"/>
                      <a:pt x="843" y="648"/>
                    </a:cubicBezTo>
                    <a:cubicBezTo>
                      <a:pt x="850" y="647"/>
                      <a:pt x="856" y="646"/>
                      <a:pt x="862" y="645"/>
                    </a:cubicBezTo>
                    <a:cubicBezTo>
                      <a:pt x="869" y="644"/>
                      <a:pt x="877" y="643"/>
                      <a:pt x="884" y="640"/>
                    </a:cubicBezTo>
                    <a:cubicBezTo>
                      <a:pt x="895" y="636"/>
                      <a:pt x="904" y="628"/>
                      <a:pt x="912" y="620"/>
                    </a:cubicBezTo>
                    <a:cubicBezTo>
                      <a:pt x="925" y="608"/>
                      <a:pt x="939" y="593"/>
                      <a:pt x="945" y="577"/>
                    </a:cubicBezTo>
                    <a:cubicBezTo>
                      <a:pt x="947" y="570"/>
                      <a:pt x="949" y="562"/>
                      <a:pt x="949" y="554"/>
                    </a:cubicBezTo>
                    <a:cubicBezTo>
                      <a:pt x="970" y="583"/>
                      <a:pt x="984" y="616"/>
                      <a:pt x="990" y="652"/>
                    </a:cubicBezTo>
                    <a:cubicBezTo>
                      <a:pt x="992" y="663"/>
                      <a:pt x="993" y="676"/>
                      <a:pt x="993" y="690"/>
                    </a:cubicBezTo>
                    <a:cubicBezTo>
                      <a:pt x="993" y="771"/>
                      <a:pt x="951" y="846"/>
                      <a:pt x="883" y="889"/>
                    </a:cubicBezTo>
                    <a:close/>
                    <a:moveTo>
                      <a:pt x="765" y="530"/>
                    </a:moveTo>
                    <a:cubicBezTo>
                      <a:pt x="765" y="530"/>
                      <a:pt x="765" y="530"/>
                      <a:pt x="765" y="530"/>
                    </a:cubicBezTo>
                    <a:cubicBezTo>
                      <a:pt x="765" y="530"/>
                      <a:pt x="765" y="530"/>
                      <a:pt x="765" y="530"/>
                    </a:cubicBezTo>
                    <a:cubicBezTo>
                      <a:pt x="765" y="530"/>
                      <a:pt x="765" y="530"/>
                      <a:pt x="765" y="530"/>
                    </a:cubicBezTo>
                    <a:close/>
                    <a:moveTo>
                      <a:pt x="757" y="524"/>
                    </a:moveTo>
                    <a:cubicBezTo>
                      <a:pt x="755" y="523"/>
                      <a:pt x="753" y="523"/>
                      <a:pt x="757" y="5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58" name="Freeform 396">
                <a:extLst>
                  <a:ext uri="{FF2B5EF4-FFF2-40B4-BE49-F238E27FC236}">
                    <a16:creationId xmlns:a16="http://schemas.microsoft.com/office/drawing/2014/main" id="{5022B04C-4A46-4ED8-ACBE-5B40BE968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0863" y="6902451"/>
                <a:ext cx="365125" cy="417513"/>
              </a:xfrm>
              <a:custGeom>
                <a:avLst/>
                <a:gdLst>
                  <a:gd name="T0" fmla="*/ 23 w 147"/>
                  <a:gd name="T1" fmla="*/ 169 h 169"/>
                  <a:gd name="T2" fmla="*/ 118 w 147"/>
                  <a:gd name="T3" fmla="*/ 169 h 169"/>
                  <a:gd name="T4" fmla="*/ 118 w 147"/>
                  <a:gd name="T5" fmla="*/ 124 h 169"/>
                  <a:gd name="T6" fmla="*/ 46 w 147"/>
                  <a:gd name="T7" fmla="*/ 124 h 169"/>
                  <a:gd name="T8" fmla="*/ 46 w 147"/>
                  <a:gd name="T9" fmla="*/ 107 h 169"/>
                  <a:gd name="T10" fmla="*/ 110 w 147"/>
                  <a:gd name="T11" fmla="*/ 107 h 169"/>
                  <a:gd name="T12" fmla="*/ 110 w 147"/>
                  <a:gd name="T13" fmla="*/ 62 h 169"/>
                  <a:gd name="T14" fmla="*/ 46 w 147"/>
                  <a:gd name="T15" fmla="*/ 62 h 169"/>
                  <a:gd name="T16" fmla="*/ 46 w 147"/>
                  <a:gd name="T17" fmla="*/ 45 h 169"/>
                  <a:gd name="T18" fmla="*/ 118 w 147"/>
                  <a:gd name="T19" fmla="*/ 45 h 169"/>
                  <a:gd name="T20" fmla="*/ 118 w 147"/>
                  <a:gd name="T21" fmla="*/ 0 h 169"/>
                  <a:gd name="T22" fmla="*/ 23 w 147"/>
                  <a:gd name="T23" fmla="*/ 0 h 169"/>
                  <a:gd name="T24" fmla="*/ 0 w 147"/>
                  <a:gd name="T25" fmla="*/ 23 h 169"/>
                  <a:gd name="T26" fmla="*/ 0 w 147"/>
                  <a:gd name="T27" fmla="*/ 147 h 169"/>
                  <a:gd name="T28" fmla="*/ 23 w 147"/>
                  <a:gd name="T2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7" h="169">
                    <a:moveTo>
                      <a:pt x="23" y="169"/>
                    </a:moveTo>
                    <a:cubicBezTo>
                      <a:pt x="118" y="169"/>
                      <a:pt x="118" y="169"/>
                      <a:pt x="118" y="169"/>
                    </a:cubicBezTo>
                    <a:cubicBezTo>
                      <a:pt x="147" y="169"/>
                      <a:pt x="147" y="124"/>
                      <a:pt x="118" y="124"/>
                    </a:cubicBezTo>
                    <a:cubicBezTo>
                      <a:pt x="46" y="124"/>
                      <a:pt x="46" y="124"/>
                      <a:pt x="46" y="124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39" y="107"/>
                      <a:pt x="139" y="62"/>
                      <a:pt x="110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47" y="45"/>
                      <a:pt x="147" y="0"/>
                      <a:pt x="1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9"/>
                      <a:pt x="11" y="169"/>
                      <a:pt x="23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59" name="Freeform 397">
                <a:extLst>
                  <a:ext uri="{FF2B5EF4-FFF2-40B4-BE49-F238E27FC236}">
                    <a16:creationId xmlns:a16="http://schemas.microsoft.com/office/drawing/2014/main" id="{B84E3011-ED23-41CB-861B-7C25BD0AC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5513" y="6905626"/>
                <a:ext cx="619125" cy="434975"/>
              </a:xfrm>
              <a:custGeom>
                <a:avLst/>
                <a:gdLst>
                  <a:gd name="T0" fmla="*/ 47 w 250"/>
                  <a:gd name="T1" fmla="*/ 152 h 176"/>
                  <a:gd name="T2" fmla="*/ 63 w 250"/>
                  <a:gd name="T3" fmla="*/ 168 h 176"/>
                  <a:gd name="T4" fmla="*/ 88 w 250"/>
                  <a:gd name="T5" fmla="*/ 157 h 176"/>
                  <a:gd name="T6" fmla="*/ 122 w 250"/>
                  <a:gd name="T7" fmla="*/ 80 h 176"/>
                  <a:gd name="T8" fmla="*/ 162 w 250"/>
                  <a:gd name="T9" fmla="*/ 157 h 176"/>
                  <a:gd name="T10" fmla="*/ 204 w 250"/>
                  <a:gd name="T11" fmla="*/ 152 h 176"/>
                  <a:gd name="T12" fmla="*/ 246 w 250"/>
                  <a:gd name="T13" fmla="*/ 33 h 176"/>
                  <a:gd name="T14" fmla="*/ 230 w 250"/>
                  <a:gd name="T15" fmla="*/ 5 h 176"/>
                  <a:gd name="T16" fmla="*/ 202 w 250"/>
                  <a:gd name="T17" fmla="*/ 21 h 176"/>
                  <a:gd name="T18" fmla="*/ 178 w 250"/>
                  <a:gd name="T19" fmla="*/ 89 h 176"/>
                  <a:gd name="T20" fmla="*/ 141 w 250"/>
                  <a:gd name="T21" fmla="*/ 16 h 176"/>
                  <a:gd name="T22" fmla="*/ 101 w 250"/>
                  <a:gd name="T23" fmla="*/ 16 h 176"/>
                  <a:gd name="T24" fmla="*/ 71 w 250"/>
                  <a:gd name="T25" fmla="*/ 85 h 176"/>
                  <a:gd name="T26" fmla="*/ 48 w 250"/>
                  <a:gd name="T27" fmla="*/ 21 h 176"/>
                  <a:gd name="T28" fmla="*/ 20 w 250"/>
                  <a:gd name="T29" fmla="*/ 5 h 176"/>
                  <a:gd name="T30" fmla="*/ 4 w 250"/>
                  <a:gd name="T31" fmla="*/ 33 h 176"/>
                  <a:gd name="T32" fmla="*/ 47 w 250"/>
                  <a:gd name="T33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0" h="176">
                    <a:moveTo>
                      <a:pt x="47" y="152"/>
                    </a:moveTo>
                    <a:cubicBezTo>
                      <a:pt x="50" y="159"/>
                      <a:pt x="55" y="165"/>
                      <a:pt x="63" y="168"/>
                    </a:cubicBezTo>
                    <a:cubicBezTo>
                      <a:pt x="72" y="170"/>
                      <a:pt x="84" y="166"/>
                      <a:pt x="88" y="157"/>
                    </a:cubicBezTo>
                    <a:cubicBezTo>
                      <a:pt x="100" y="131"/>
                      <a:pt x="111" y="106"/>
                      <a:pt x="122" y="80"/>
                    </a:cubicBezTo>
                    <a:cubicBezTo>
                      <a:pt x="136" y="106"/>
                      <a:pt x="149" y="131"/>
                      <a:pt x="162" y="157"/>
                    </a:cubicBezTo>
                    <a:cubicBezTo>
                      <a:pt x="172" y="176"/>
                      <a:pt x="197" y="169"/>
                      <a:pt x="204" y="152"/>
                    </a:cubicBezTo>
                    <a:cubicBezTo>
                      <a:pt x="246" y="33"/>
                      <a:pt x="246" y="33"/>
                      <a:pt x="246" y="33"/>
                    </a:cubicBezTo>
                    <a:cubicBezTo>
                      <a:pt x="250" y="22"/>
                      <a:pt x="241" y="9"/>
                      <a:pt x="230" y="5"/>
                    </a:cubicBezTo>
                    <a:cubicBezTo>
                      <a:pt x="217" y="2"/>
                      <a:pt x="206" y="10"/>
                      <a:pt x="202" y="21"/>
                    </a:cubicBezTo>
                    <a:cubicBezTo>
                      <a:pt x="194" y="44"/>
                      <a:pt x="186" y="66"/>
                      <a:pt x="178" y="89"/>
                    </a:cubicBezTo>
                    <a:cubicBezTo>
                      <a:pt x="166" y="65"/>
                      <a:pt x="153" y="40"/>
                      <a:pt x="141" y="16"/>
                    </a:cubicBezTo>
                    <a:cubicBezTo>
                      <a:pt x="133" y="2"/>
                      <a:pt x="108" y="0"/>
                      <a:pt x="101" y="16"/>
                    </a:cubicBezTo>
                    <a:cubicBezTo>
                      <a:pt x="91" y="39"/>
                      <a:pt x="81" y="62"/>
                      <a:pt x="71" y="85"/>
                    </a:cubicBezTo>
                    <a:cubicBezTo>
                      <a:pt x="63" y="64"/>
                      <a:pt x="56" y="42"/>
                      <a:pt x="48" y="21"/>
                    </a:cubicBezTo>
                    <a:cubicBezTo>
                      <a:pt x="44" y="10"/>
                      <a:pt x="33" y="2"/>
                      <a:pt x="20" y="5"/>
                    </a:cubicBezTo>
                    <a:cubicBezTo>
                      <a:pt x="9" y="9"/>
                      <a:pt x="0" y="22"/>
                      <a:pt x="4" y="33"/>
                    </a:cubicBezTo>
                    <a:lnTo>
                      <a:pt x="47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819D9B-E250-4458-B6C2-FB1D5EBF36DE}"/>
                </a:ext>
              </a:extLst>
            </p:cNvPr>
            <p:cNvSpPr/>
            <p:nvPr/>
          </p:nvSpPr>
          <p:spPr>
            <a:xfrm>
              <a:off x="12849391" y="6016359"/>
              <a:ext cx="2211211" cy="563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관련 뉴스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7D34026-60AD-4663-85A5-95F43E866628}"/>
              </a:ext>
            </a:extLst>
          </p:cNvPr>
          <p:cNvGrpSpPr/>
          <p:nvPr/>
        </p:nvGrpSpPr>
        <p:grpSpPr>
          <a:xfrm>
            <a:off x="9845478" y="3612410"/>
            <a:ext cx="1684705" cy="2461307"/>
            <a:chOff x="15455018" y="4713202"/>
            <a:chExt cx="2571725" cy="3757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0A4F710-D92A-4F09-A3A6-CDE474525139}"/>
                </a:ext>
              </a:extLst>
            </p:cNvPr>
            <p:cNvSpPr/>
            <p:nvPr/>
          </p:nvSpPr>
          <p:spPr>
            <a:xfrm>
              <a:off x="15455018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9C80864-3187-4D5C-B08E-D0A089C47B69}"/>
                </a:ext>
              </a:extLst>
            </p:cNvPr>
            <p:cNvGrpSpPr/>
            <p:nvPr/>
          </p:nvGrpSpPr>
          <p:grpSpPr>
            <a:xfrm>
              <a:off x="16365601" y="5184534"/>
              <a:ext cx="750558" cy="638554"/>
              <a:chOff x="7804150" y="4003676"/>
              <a:chExt cx="2670175" cy="2271713"/>
            </a:xfrm>
            <a:solidFill>
              <a:schemeClr val="bg1"/>
            </a:solidFill>
          </p:grpSpPr>
          <p:sp>
            <p:nvSpPr>
              <p:cNvPr id="64" name="Freeform 231">
                <a:extLst>
                  <a:ext uri="{FF2B5EF4-FFF2-40B4-BE49-F238E27FC236}">
                    <a16:creationId xmlns:a16="http://schemas.microsoft.com/office/drawing/2014/main" id="{9B285E2F-A498-4C3D-B6D0-6114DFD41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58163" y="5548313"/>
                <a:ext cx="1962150" cy="393700"/>
              </a:xfrm>
              <a:custGeom>
                <a:avLst/>
                <a:gdLst>
                  <a:gd name="T0" fmla="*/ 739 w 792"/>
                  <a:gd name="T1" fmla="*/ 0 h 159"/>
                  <a:gd name="T2" fmla="*/ 53 w 792"/>
                  <a:gd name="T3" fmla="*/ 0 h 159"/>
                  <a:gd name="T4" fmla="*/ 0 w 792"/>
                  <a:gd name="T5" fmla="*/ 53 h 159"/>
                  <a:gd name="T6" fmla="*/ 0 w 792"/>
                  <a:gd name="T7" fmla="*/ 106 h 159"/>
                  <a:gd name="T8" fmla="*/ 53 w 792"/>
                  <a:gd name="T9" fmla="*/ 159 h 159"/>
                  <a:gd name="T10" fmla="*/ 739 w 792"/>
                  <a:gd name="T11" fmla="*/ 159 h 159"/>
                  <a:gd name="T12" fmla="*/ 792 w 792"/>
                  <a:gd name="T13" fmla="*/ 106 h 159"/>
                  <a:gd name="T14" fmla="*/ 792 w 792"/>
                  <a:gd name="T15" fmla="*/ 53 h 159"/>
                  <a:gd name="T16" fmla="*/ 739 w 792"/>
                  <a:gd name="T17" fmla="*/ 0 h 159"/>
                  <a:gd name="T18" fmla="*/ 745 w 792"/>
                  <a:gd name="T19" fmla="*/ 106 h 159"/>
                  <a:gd name="T20" fmla="*/ 739 w 792"/>
                  <a:gd name="T21" fmla="*/ 112 h 159"/>
                  <a:gd name="T22" fmla="*/ 53 w 792"/>
                  <a:gd name="T23" fmla="*/ 112 h 159"/>
                  <a:gd name="T24" fmla="*/ 47 w 792"/>
                  <a:gd name="T25" fmla="*/ 106 h 159"/>
                  <a:gd name="T26" fmla="*/ 47 w 792"/>
                  <a:gd name="T27" fmla="*/ 53 h 159"/>
                  <a:gd name="T28" fmla="*/ 53 w 792"/>
                  <a:gd name="T29" fmla="*/ 47 h 159"/>
                  <a:gd name="T30" fmla="*/ 739 w 792"/>
                  <a:gd name="T31" fmla="*/ 47 h 159"/>
                  <a:gd name="T32" fmla="*/ 745 w 792"/>
                  <a:gd name="T33" fmla="*/ 53 h 159"/>
                  <a:gd name="T34" fmla="*/ 745 w 792"/>
                  <a:gd name="T35" fmla="*/ 10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2" h="159">
                    <a:moveTo>
                      <a:pt x="739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35"/>
                      <a:pt x="24" y="159"/>
                      <a:pt x="53" y="159"/>
                    </a:cubicBezTo>
                    <a:cubicBezTo>
                      <a:pt x="739" y="159"/>
                      <a:pt x="739" y="159"/>
                      <a:pt x="739" y="159"/>
                    </a:cubicBezTo>
                    <a:cubicBezTo>
                      <a:pt x="768" y="159"/>
                      <a:pt x="792" y="135"/>
                      <a:pt x="792" y="106"/>
                    </a:cubicBezTo>
                    <a:cubicBezTo>
                      <a:pt x="792" y="53"/>
                      <a:pt x="792" y="53"/>
                      <a:pt x="792" y="53"/>
                    </a:cubicBezTo>
                    <a:cubicBezTo>
                      <a:pt x="792" y="24"/>
                      <a:pt x="768" y="0"/>
                      <a:pt x="739" y="0"/>
                    </a:cubicBezTo>
                    <a:close/>
                    <a:moveTo>
                      <a:pt x="745" y="106"/>
                    </a:moveTo>
                    <a:cubicBezTo>
                      <a:pt x="745" y="109"/>
                      <a:pt x="743" y="112"/>
                      <a:pt x="739" y="112"/>
                    </a:cubicBezTo>
                    <a:cubicBezTo>
                      <a:pt x="53" y="112"/>
                      <a:pt x="53" y="112"/>
                      <a:pt x="53" y="112"/>
                    </a:cubicBezTo>
                    <a:cubicBezTo>
                      <a:pt x="49" y="112"/>
                      <a:pt x="47" y="109"/>
                      <a:pt x="47" y="106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0"/>
                      <a:pt x="49" y="47"/>
                      <a:pt x="53" y="47"/>
                    </a:cubicBezTo>
                    <a:cubicBezTo>
                      <a:pt x="739" y="47"/>
                      <a:pt x="739" y="47"/>
                      <a:pt x="739" y="47"/>
                    </a:cubicBezTo>
                    <a:cubicBezTo>
                      <a:pt x="743" y="47"/>
                      <a:pt x="745" y="50"/>
                      <a:pt x="745" y="53"/>
                    </a:cubicBezTo>
                    <a:lnTo>
                      <a:pt x="745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65" name="Freeform 232">
                <a:extLst>
                  <a:ext uri="{FF2B5EF4-FFF2-40B4-BE49-F238E27FC236}">
                    <a16:creationId xmlns:a16="http://schemas.microsoft.com/office/drawing/2014/main" id="{94EBD8E8-414D-4CB8-BA6A-EF7DC313A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58163" y="4999038"/>
                <a:ext cx="1962150" cy="393700"/>
              </a:xfrm>
              <a:custGeom>
                <a:avLst/>
                <a:gdLst>
                  <a:gd name="T0" fmla="*/ 739 w 792"/>
                  <a:gd name="T1" fmla="*/ 0 h 159"/>
                  <a:gd name="T2" fmla="*/ 53 w 792"/>
                  <a:gd name="T3" fmla="*/ 0 h 159"/>
                  <a:gd name="T4" fmla="*/ 0 w 792"/>
                  <a:gd name="T5" fmla="*/ 53 h 159"/>
                  <a:gd name="T6" fmla="*/ 0 w 792"/>
                  <a:gd name="T7" fmla="*/ 106 h 159"/>
                  <a:gd name="T8" fmla="*/ 53 w 792"/>
                  <a:gd name="T9" fmla="*/ 159 h 159"/>
                  <a:gd name="T10" fmla="*/ 739 w 792"/>
                  <a:gd name="T11" fmla="*/ 159 h 159"/>
                  <a:gd name="T12" fmla="*/ 792 w 792"/>
                  <a:gd name="T13" fmla="*/ 106 h 159"/>
                  <a:gd name="T14" fmla="*/ 792 w 792"/>
                  <a:gd name="T15" fmla="*/ 53 h 159"/>
                  <a:gd name="T16" fmla="*/ 739 w 792"/>
                  <a:gd name="T17" fmla="*/ 0 h 159"/>
                  <a:gd name="T18" fmla="*/ 745 w 792"/>
                  <a:gd name="T19" fmla="*/ 106 h 159"/>
                  <a:gd name="T20" fmla="*/ 739 w 792"/>
                  <a:gd name="T21" fmla="*/ 112 h 159"/>
                  <a:gd name="T22" fmla="*/ 53 w 792"/>
                  <a:gd name="T23" fmla="*/ 112 h 159"/>
                  <a:gd name="T24" fmla="*/ 47 w 792"/>
                  <a:gd name="T25" fmla="*/ 106 h 159"/>
                  <a:gd name="T26" fmla="*/ 47 w 792"/>
                  <a:gd name="T27" fmla="*/ 53 h 159"/>
                  <a:gd name="T28" fmla="*/ 53 w 792"/>
                  <a:gd name="T29" fmla="*/ 47 h 159"/>
                  <a:gd name="T30" fmla="*/ 739 w 792"/>
                  <a:gd name="T31" fmla="*/ 47 h 159"/>
                  <a:gd name="T32" fmla="*/ 745 w 792"/>
                  <a:gd name="T33" fmla="*/ 53 h 159"/>
                  <a:gd name="T34" fmla="*/ 745 w 792"/>
                  <a:gd name="T35" fmla="*/ 10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2" h="159">
                    <a:moveTo>
                      <a:pt x="739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35"/>
                      <a:pt x="24" y="159"/>
                      <a:pt x="53" y="159"/>
                    </a:cubicBezTo>
                    <a:cubicBezTo>
                      <a:pt x="739" y="159"/>
                      <a:pt x="739" y="159"/>
                      <a:pt x="739" y="159"/>
                    </a:cubicBezTo>
                    <a:cubicBezTo>
                      <a:pt x="768" y="159"/>
                      <a:pt x="792" y="135"/>
                      <a:pt x="792" y="106"/>
                    </a:cubicBezTo>
                    <a:cubicBezTo>
                      <a:pt x="792" y="53"/>
                      <a:pt x="792" y="53"/>
                      <a:pt x="792" y="53"/>
                    </a:cubicBezTo>
                    <a:cubicBezTo>
                      <a:pt x="792" y="24"/>
                      <a:pt x="768" y="0"/>
                      <a:pt x="739" y="0"/>
                    </a:cubicBezTo>
                    <a:close/>
                    <a:moveTo>
                      <a:pt x="745" y="106"/>
                    </a:moveTo>
                    <a:cubicBezTo>
                      <a:pt x="745" y="109"/>
                      <a:pt x="743" y="112"/>
                      <a:pt x="739" y="112"/>
                    </a:cubicBezTo>
                    <a:cubicBezTo>
                      <a:pt x="53" y="112"/>
                      <a:pt x="53" y="112"/>
                      <a:pt x="53" y="112"/>
                    </a:cubicBezTo>
                    <a:cubicBezTo>
                      <a:pt x="49" y="112"/>
                      <a:pt x="47" y="109"/>
                      <a:pt x="47" y="106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0"/>
                      <a:pt x="49" y="47"/>
                      <a:pt x="53" y="47"/>
                    </a:cubicBezTo>
                    <a:cubicBezTo>
                      <a:pt x="739" y="47"/>
                      <a:pt x="739" y="47"/>
                      <a:pt x="739" y="47"/>
                    </a:cubicBezTo>
                    <a:cubicBezTo>
                      <a:pt x="743" y="47"/>
                      <a:pt x="745" y="50"/>
                      <a:pt x="745" y="53"/>
                    </a:cubicBezTo>
                    <a:lnTo>
                      <a:pt x="745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66" name="Freeform 233">
                <a:extLst>
                  <a:ext uri="{FF2B5EF4-FFF2-40B4-BE49-F238E27FC236}">
                    <a16:creationId xmlns:a16="http://schemas.microsoft.com/office/drawing/2014/main" id="{72A5DE67-E4A7-4AA2-86A7-658ADDF75D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04150" y="4003676"/>
                <a:ext cx="2670175" cy="2271713"/>
              </a:xfrm>
              <a:custGeom>
                <a:avLst/>
                <a:gdLst>
                  <a:gd name="T0" fmla="*/ 98 w 1078"/>
                  <a:gd name="T1" fmla="*/ 4 h 918"/>
                  <a:gd name="T2" fmla="*/ 6 w 1078"/>
                  <a:gd name="T3" fmla="*/ 98 h 918"/>
                  <a:gd name="T4" fmla="*/ 21 w 1078"/>
                  <a:gd name="T5" fmla="*/ 903 h 918"/>
                  <a:gd name="T6" fmla="*/ 1025 w 1078"/>
                  <a:gd name="T7" fmla="*/ 918 h 918"/>
                  <a:gd name="T8" fmla="*/ 1078 w 1078"/>
                  <a:gd name="T9" fmla="*/ 866 h 918"/>
                  <a:gd name="T10" fmla="*/ 1025 w 1078"/>
                  <a:gd name="T11" fmla="*/ 4 h 918"/>
                  <a:gd name="T12" fmla="*/ 856 w 1078"/>
                  <a:gd name="T13" fmla="*/ 53 h 918"/>
                  <a:gd name="T14" fmla="*/ 974 w 1078"/>
                  <a:gd name="T15" fmla="*/ 144 h 918"/>
                  <a:gd name="T16" fmla="*/ 862 w 1078"/>
                  <a:gd name="T17" fmla="*/ 232 h 918"/>
                  <a:gd name="T18" fmla="*/ 840 w 1078"/>
                  <a:gd name="T19" fmla="*/ 199 h 918"/>
                  <a:gd name="T20" fmla="*/ 889 w 1078"/>
                  <a:gd name="T21" fmla="*/ 145 h 918"/>
                  <a:gd name="T22" fmla="*/ 791 w 1078"/>
                  <a:gd name="T23" fmla="*/ 51 h 918"/>
                  <a:gd name="T24" fmla="*/ 719 w 1078"/>
                  <a:gd name="T25" fmla="*/ 51 h 918"/>
                  <a:gd name="T26" fmla="*/ 718 w 1078"/>
                  <a:gd name="T27" fmla="*/ 54 h 918"/>
                  <a:gd name="T28" fmla="*/ 811 w 1078"/>
                  <a:gd name="T29" fmla="*/ 163 h 918"/>
                  <a:gd name="T30" fmla="*/ 624 w 1078"/>
                  <a:gd name="T31" fmla="*/ 232 h 918"/>
                  <a:gd name="T32" fmla="*/ 691 w 1078"/>
                  <a:gd name="T33" fmla="*/ 179 h 918"/>
                  <a:gd name="T34" fmla="*/ 691 w 1078"/>
                  <a:gd name="T35" fmla="*/ 109 h 918"/>
                  <a:gd name="T36" fmla="*/ 719 w 1078"/>
                  <a:gd name="T37" fmla="*/ 51 h 918"/>
                  <a:gd name="T38" fmla="*/ 542 w 1078"/>
                  <a:gd name="T39" fmla="*/ 53 h 918"/>
                  <a:gd name="T40" fmla="*/ 660 w 1078"/>
                  <a:gd name="T41" fmla="*/ 144 h 918"/>
                  <a:gd name="T42" fmla="*/ 548 w 1078"/>
                  <a:gd name="T43" fmla="*/ 232 h 918"/>
                  <a:gd name="T44" fmla="*/ 526 w 1078"/>
                  <a:gd name="T45" fmla="*/ 199 h 918"/>
                  <a:gd name="T46" fmla="*/ 575 w 1078"/>
                  <a:gd name="T47" fmla="*/ 145 h 918"/>
                  <a:gd name="T48" fmla="*/ 477 w 1078"/>
                  <a:gd name="T49" fmla="*/ 51 h 918"/>
                  <a:gd name="T50" fmla="*/ 405 w 1078"/>
                  <a:gd name="T51" fmla="*/ 51 h 918"/>
                  <a:gd name="T52" fmla="*/ 404 w 1078"/>
                  <a:gd name="T53" fmla="*/ 54 h 918"/>
                  <a:gd name="T54" fmla="*/ 497 w 1078"/>
                  <a:gd name="T55" fmla="*/ 163 h 918"/>
                  <a:gd name="T56" fmla="*/ 308 w 1078"/>
                  <a:gd name="T57" fmla="*/ 232 h 918"/>
                  <a:gd name="T58" fmla="*/ 375 w 1078"/>
                  <a:gd name="T59" fmla="*/ 179 h 918"/>
                  <a:gd name="T60" fmla="*/ 375 w 1078"/>
                  <a:gd name="T61" fmla="*/ 109 h 918"/>
                  <a:gd name="T62" fmla="*/ 405 w 1078"/>
                  <a:gd name="T63" fmla="*/ 51 h 918"/>
                  <a:gd name="T64" fmla="*/ 226 w 1078"/>
                  <a:gd name="T65" fmla="*/ 53 h 918"/>
                  <a:gd name="T66" fmla="*/ 344 w 1078"/>
                  <a:gd name="T67" fmla="*/ 144 h 918"/>
                  <a:gd name="T68" fmla="*/ 232 w 1078"/>
                  <a:gd name="T69" fmla="*/ 232 h 918"/>
                  <a:gd name="T70" fmla="*/ 208 w 1078"/>
                  <a:gd name="T71" fmla="*/ 199 h 918"/>
                  <a:gd name="T72" fmla="*/ 257 w 1078"/>
                  <a:gd name="T73" fmla="*/ 145 h 918"/>
                  <a:gd name="T74" fmla="*/ 159 w 1078"/>
                  <a:gd name="T75" fmla="*/ 51 h 918"/>
                  <a:gd name="T76" fmla="*/ 53 w 1078"/>
                  <a:gd name="T77" fmla="*/ 54 h 918"/>
                  <a:gd name="T78" fmla="*/ 58 w 1078"/>
                  <a:gd name="T79" fmla="*/ 51 h 918"/>
                  <a:gd name="T80" fmla="*/ 85 w 1078"/>
                  <a:gd name="T81" fmla="*/ 53 h 918"/>
                  <a:gd name="T82" fmla="*/ 203 w 1078"/>
                  <a:gd name="T83" fmla="*/ 144 h 918"/>
                  <a:gd name="T84" fmla="*/ 91 w 1078"/>
                  <a:gd name="T85" fmla="*/ 232 h 918"/>
                  <a:gd name="T86" fmla="*/ 53 w 1078"/>
                  <a:gd name="T87" fmla="*/ 56 h 918"/>
                  <a:gd name="T88" fmla="*/ 53 w 1078"/>
                  <a:gd name="T89" fmla="*/ 55 h 918"/>
                  <a:gd name="T90" fmla="*/ 1031 w 1078"/>
                  <a:gd name="T91" fmla="*/ 867 h 918"/>
                  <a:gd name="T92" fmla="*/ 1029 w 1078"/>
                  <a:gd name="T93" fmla="*/ 870 h 918"/>
                  <a:gd name="T94" fmla="*/ 1026 w 1078"/>
                  <a:gd name="T95" fmla="*/ 872 h 918"/>
                  <a:gd name="T96" fmla="*/ 1024 w 1078"/>
                  <a:gd name="T97" fmla="*/ 872 h 918"/>
                  <a:gd name="T98" fmla="*/ 58 w 1078"/>
                  <a:gd name="T99" fmla="*/ 872 h 918"/>
                  <a:gd name="T100" fmla="*/ 54 w 1078"/>
                  <a:gd name="T101" fmla="*/ 870 h 918"/>
                  <a:gd name="T102" fmla="*/ 52 w 1078"/>
                  <a:gd name="T103" fmla="*/ 867 h 918"/>
                  <a:gd name="T104" fmla="*/ 53 w 1078"/>
                  <a:gd name="T105" fmla="*/ 278 h 918"/>
                  <a:gd name="T106" fmla="*/ 1031 w 1078"/>
                  <a:gd name="T107" fmla="*/ 865 h 918"/>
                  <a:gd name="T108" fmla="*/ 1031 w 1078"/>
                  <a:gd name="T109" fmla="*/ 867 h 918"/>
                  <a:gd name="T110" fmla="*/ 1031 w 1078"/>
                  <a:gd name="T111" fmla="*/ 232 h 918"/>
                  <a:gd name="T112" fmla="*/ 979 w 1078"/>
                  <a:gd name="T113" fmla="*/ 199 h 918"/>
                  <a:gd name="T114" fmla="*/ 1027 w 1078"/>
                  <a:gd name="T115" fmla="*/ 145 h 918"/>
                  <a:gd name="T116" fmla="*/ 929 w 1078"/>
                  <a:gd name="T117" fmla="*/ 51 h 918"/>
                  <a:gd name="T118" fmla="*/ 1026 w 1078"/>
                  <a:gd name="T119" fmla="*/ 50 h 918"/>
                  <a:gd name="T120" fmla="*/ 1031 w 1078"/>
                  <a:gd name="T121" fmla="*/ 57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78" h="918">
                    <a:moveTo>
                      <a:pt x="1025" y="4"/>
                    </a:moveTo>
                    <a:cubicBezTo>
                      <a:pt x="98" y="4"/>
                      <a:pt x="98" y="4"/>
                      <a:pt x="98" y="4"/>
                    </a:cubicBezTo>
                    <a:cubicBezTo>
                      <a:pt x="77" y="4"/>
                      <a:pt x="49" y="0"/>
                      <a:pt x="30" y="12"/>
                    </a:cubicBezTo>
                    <a:cubicBezTo>
                      <a:pt x="0" y="31"/>
                      <a:pt x="6" y="68"/>
                      <a:pt x="6" y="98"/>
                    </a:cubicBezTo>
                    <a:cubicBezTo>
                      <a:pt x="6" y="857"/>
                      <a:pt x="6" y="857"/>
                      <a:pt x="6" y="857"/>
                    </a:cubicBezTo>
                    <a:cubicBezTo>
                      <a:pt x="6" y="874"/>
                      <a:pt x="9" y="890"/>
                      <a:pt x="21" y="903"/>
                    </a:cubicBezTo>
                    <a:cubicBezTo>
                      <a:pt x="33" y="916"/>
                      <a:pt x="50" y="918"/>
                      <a:pt x="66" y="918"/>
                    </a:cubicBezTo>
                    <a:cubicBezTo>
                      <a:pt x="1025" y="918"/>
                      <a:pt x="1025" y="918"/>
                      <a:pt x="1025" y="918"/>
                    </a:cubicBezTo>
                    <a:cubicBezTo>
                      <a:pt x="1053" y="918"/>
                      <a:pt x="1074" y="897"/>
                      <a:pt x="1077" y="870"/>
                    </a:cubicBezTo>
                    <a:cubicBezTo>
                      <a:pt x="1077" y="869"/>
                      <a:pt x="1078" y="867"/>
                      <a:pt x="1078" y="866"/>
                    </a:cubicBezTo>
                    <a:cubicBezTo>
                      <a:pt x="1078" y="60"/>
                      <a:pt x="1078" y="60"/>
                      <a:pt x="1078" y="60"/>
                    </a:cubicBezTo>
                    <a:cubicBezTo>
                      <a:pt x="1078" y="30"/>
                      <a:pt x="1056" y="4"/>
                      <a:pt x="1025" y="4"/>
                    </a:cubicBezTo>
                    <a:close/>
                    <a:moveTo>
                      <a:pt x="857" y="51"/>
                    </a:moveTo>
                    <a:cubicBezTo>
                      <a:pt x="856" y="53"/>
                      <a:pt x="856" y="53"/>
                      <a:pt x="856" y="53"/>
                    </a:cubicBezTo>
                    <a:cubicBezTo>
                      <a:pt x="857" y="54"/>
                      <a:pt x="857" y="54"/>
                      <a:pt x="857" y="54"/>
                    </a:cubicBezTo>
                    <a:cubicBezTo>
                      <a:pt x="917" y="100"/>
                      <a:pt x="960" y="134"/>
                      <a:pt x="974" y="144"/>
                    </a:cubicBezTo>
                    <a:cubicBezTo>
                      <a:pt x="968" y="148"/>
                      <a:pt x="960" y="155"/>
                      <a:pt x="950" y="163"/>
                    </a:cubicBezTo>
                    <a:cubicBezTo>
                      <a:pt x="921" y="185"/>
                      <a:pt x="879" y="218"/>
                      <a:pt x="862" y="232"/>
                    </a:cubicBezTo>
                    <a:cubicBezTo>
                      <a:pt x="799" y="232"/>
                      <a:pt x="799" y="232"/>
                      <a:pt x="799" y="232"/>
                    </a:cubicBezTo>
                    <a:cubicBezTo>
                      <a:pt x="813" y="221"/>
                      <a:pt x="828" y="209"/>
                      <a:pt x="840" y="199"/>
                    </a:cubicBezTo>
                    <a:cubicBezTo>
                      <a:pt x="852" y="190"/>
                      <a:pt x="862" y="182"/>
                      <a:pt x="867" y="179"/>
                    </a:cubicBezTo>
                    <a:cubicBezTo>
                      <a:pt x="874" y="173"/>
                      <a:pt x="888" y="162"/>
                      <a:pt x="889" y="145"/>
                    </a:cubicBezTo>
                    <a:cubicBezTo>
                      <a:pt x="889" y="127"/>
                      <a:pt x="875" y="116"/>
                      <a:pt x="867" y="109"/>
                    </a:cubicBezTo>
                    <a:cubicBezTo>
                      <a:pt x="857" y="101"/>
                      <a:pt x="822" y="75"/>
                      <a:pt x="791" y="51"/>
                    </a:cubicBezTo>
                    <a:lnTo>
                      <a:pt x="857" y="51"/>
                    </a:lnTo>
                    <a:close/>
                    <a:moveTo>
                      <a:pt x="719" y="51"/>
                    </a:moveTo>
                    <a:cubicBezTo>
                      <a:pt x="717" y="53"/>
                      <a:pt x="717" y="53"/>
                      <a:pt x="717" y="53"/>
                    </a:cubicBezTo>
                    <a:cubicBezTo>
                      <a:pt x="718" y="54"/>
                      <a:pt x="718" y="54"/>
                      <a:pt x="718" y="54"/>
                    </a:cubicBezTo>
                    <a:cubicBezTo>
                      <a:pt x="779" y="100"/>
                      <a:pt x="822" y="134"/>
                      <a:pt x="835" y="144"/>
                    </a:cubicBezTo>
                    <a:cubicBezTo>
                      <a:pt x="830" y="148"/>
                      <a:pt x="821" y="155"/>
                      <a:pt x="811" y="163"/>
                    </a:cubicBezTo>
                    <a:cubicBezTo>
                      <a:pt x="782" y="185"/>
                      <a:pt x="741" y="218"/>
                      <a:pt x="723" y="232"/>
                    </a:cubicBezTo>
                    <a:cubicBezTo>
                      <a:pt x="624" y="232"/>
                      <a:pt x="624" y="232"/>
                      <a:pt x="624" y="232"/>
                    </a:cubicBezTo>
                    <a:cubicBezTo>
                      <a:pt x="638" y="221"/>
                      <a:pt x="652" y="209"/>
                      <a:pt x="665" y="199"/>
                    </a:cubicBezTo>
                    <a:cubicBezTo>
                      <a:pt x="677" y="190"/>
                      <a:pt x="687" y="182"/>
                      <a:pt x="691" y="179"/>
                    </a:cubicBezTo>
                    <a:cubicBezTo>
                      <a:pt x="699" y="173"/>
                      <a:pt x="713" y="162"/>
                      <a:pt x="713" y="145"/>
                    </a:cubicBezTo>
                    <a:cubicBezTo>
                      <a:pt x="713" y="127"/>
                      <a:pt x="699" y="116"/>
                      <a:pt x="691" y="109"/>
                    </a:cubicBezTo>
                    <a:cubicBezTo>
                      <a:pt x="681" y="101"/>
                      <a:pt x="647" y="75"/>
                      <a:pt x="616" y="51"/>
                    </a:cubicBezTo>
                    <a:lnTo>
                      <a:pt x="719" y="51"/>
                    </a:lnTo>
                    <a:close/>
                    <a:moveTo>
                      <a:pt x="543" y="51"/>
                    </a:moveTo>
                    <a:cubicBezTo>
                      <a:pt x="542" y="53"/>
                      <a:pt x="542" y="53"/>
                      <a:pt x="542" y="53"/>
                    </a:cubicBezTo>
                    <a:cubicBezTo>
                      <a:pt x="543" y="54"/>
                      <a:pt x="543" y="54"/>
                      <a:pt x="543" y="54"/>
                    </a:cubicBezTo>
                    <a:cubicBezTo>
                      <a:pt x="603" y="100"/>
                      <a:pt x="646" y="134"/>
                      <a:pt x="660" y="144"/>
                    </a:cubicBezTo>
                    <a:cubicBezTo>
                      <a:pt x="654" y="148"/>
                      <a:pt x="646" y="155"/>
                      <a:pt x="636" y="163"/>
                    </a:cubicBezTo>
                    <a:cubicBezTo>
                      <a:pt x="607" y="185"/>
                      <a:pt x="565" y="218"/>
                      <a:pt x="548" y="232"/>
                    </a:cubicBezTo>
                    <a:cubicBezTo>
                      <a:pt x="485" y="232"/>
                      <a:pt x="485" y="232"/>
                      <a:pt x="485" y="232"/>
                    </a:cubicBezTo>
                    <a:cubicBezTo>
                      <a:pt x="499" y="221"/>
                      <a:pt x="514" y="209"/>
                      <a:pt x="526" y="199"/>
                    </a:cubicBezTo>
                    <a:cubicBezTo>
                      <a:pt x="538" y="190"/>
                      <a:pt x="548" y="182"/>
                      <a:pt x="553" y="179"/>
                    </a:cubicBezTo>
                    <a:cubicBezTo>
                      <a:pt x="560" y="173"/>
                      <a:pt x="574" y="162"/>
                      <a:pt x="575" y="145"/>
                    </a:cubicBezTo>
                    <a:cubicBezTo>
                      <a:pt x="575" y="127"/>
                      <a:pt x="561" y="116"/>
                      <a:pt x="553" y="109"/>
                    </a:cubicBezTo>
                    <a:cubicBezTo>
                      <a:pt x="543" y="101"/>
                      <a:pt x="508" y="75"/>
                      <a:pt x="477" y="51"/>
                    </a:cubicBezTo>
                    <a:lnTo>
                      <a:pt x="543" y="51"/>
                    </a:lnTo>
                    <a:close/>
                    <a:moveTo>
                      <a:pt x="405" y="51"/>
                    </a:moveTo>
                    <a:cubicBezTo>
                      <a:pt x="403" y="53"/>
                      <a:pt x="403" y="53"/>
                      <a:pt x="403" y="53"/>
                    </a:cubicBezTo>
                    <a:cubicBezTo>
                      <a:pt x="404" y="54"/>
                      <a:pt x="404" y="54"/>
                      <a:pt x="404" y="54"/>
                    </a:cubicBezTo>
                    <a:cubicBezTo>
                      <a:pt x="465" y="100"/>
                      <a:pt x="508" y="134"/>
                      <a:pt x="521" y="144"/>
                    </a:cubicBezTo>
                    <a:cubicBezTo>
                      <a:pt x="516" y="148"/>
                      <a:pt x="507" y="155"/>
                      <a:pt x="497" y="163"/>
                    </a:cubicBezTo>
                    <a:cubicBezTo>
                      <a:pt x="469" y="185"/>
                      <a:pt x="427" y="218"/>
                      <a:pt x="409" y="232"/>
                    </a:cubicBezTo>
                    <a:cubicBezTo>
                      <a:pt x="308" y="232"/>
                      <a:pt x="308" y="232"/>
                      <a:pt x="308" y="232"/>
                    </a:cubicBezTo>
                    <a:cubicBezTo>
                      <a:pt x="322" y="221"/>
                      <a:pt x="337" y="209"/>
                      <a:pt x="349" y="199"/>
                    </a:cubicBezTo>
                    <a:cubicBezTo>
                      <a:pt x="361" y="190"/>
                      <a:pt x="371" y="182"/>
                      <a:pt x="375" y="179"/>
                    </a:cubicBezTo>
                    <a:cubicBezTo>
                      <a:pt x="383" y="173"/>
                      <a:pt x="397" y="162"/>
                      <a:pt x="397" y="145"/>
                    </a:cubicBezTo>
                    <a:cubicBezTo>
                      <a:pt x="397" y="127"/>
                      <a:pt x="383" y="116"/>
                      <a:pt x="375" y="109"/>
                    </a:cubicBezTo>
                    <a:cubicBezTo>
                      <a:pt x="365" y="101"/>
                      <a:pt x="331" y="75"/>
                      <a:pt x="300" y="51"/>
                    </a:cubicBezTo>
                    <a:lnTo>
                      <a:pt x="405" y="51"/>
                    </a:lnTo>
                    <a:close/>
                    <a:moveTo>
                      <a:pt x="228" y="51"/>
                    </a:moveTo>
                    <a:cubicBezTo>
                      <a:pt x="226" y="53"/>
                      <a:pt x="226" y="53"/>
                      <a:pt x="226" y="53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88" y="100"/>
                      <a:pt x="331" y="134"/>
                      <a:pt x="344" y="144"/>
                    </a:cubicBezTo>
                    <a:cubicBezTo>
                      <a:pt x="338" y="148"/>
                      <a:pt x="330" y="155"/>
                      <a:pt x="320" y="163"/>
                    </a:cubicBezTo>
                    <a:cubicBezTo>
                      <a:pt x="291" y="185"/>
                      <a:pt x="249" y="218"/>
                      <a:pt x="232" y="232"/>
                    </a:cubicBezTo>
                    <a:cubicBezTo>
                      <a:pt x="167" y="232"/>
                      <a:pt x="167" y="232"/>
                      <a:pt x="167" y="232"/>
                    </a:cubicBezTo>
                    <a:cubicBezTo>
                      <a:pt x="181" y="221"/>
                      <a:pt x="196" y="209"/>
                      <a:pt x="208" y="199"/>
                    </a:cubicBezTo>
                    <a:cubicBezTo>
                      <a:pt x="221" y="190"/>
                      <a:pt x="230" y="182"/>
                      <a:pt x="235" y="179"/>
                    </a:cubicBezTo>
                    <a:cubicBezTo>
                      <a:pt x="242" y="173"/>
                      <a:pt x="256" y="162"/>
                      <a:pt x="257" y="145"/>
                    </a:cubicBezTo>
                    <a:cubicBezTo>
                      <a:pt x="257" y="127"/>
                      <a:pt x="243" y="116"/>
                      <a:pt x="235" y="109"/>
                    </a:cubicBezTo>
                    <a:cubicBezTo>
                      <a:pt x="225" y="101"/>
                      <a:pt x="191" y="75"/>
                      <a:pt x="159" y="51"/>
                    </a:cubicBezTo>
                    <a:lnTo>
                      <a:pt x="228" y="51"/>
                    </a:lnTo>
                    <a:close/>
                    <a:moveTo>
                      <a:pt x="53" y="54"/>
                    </a:moveTo>
                    <a:cubicBezTo>
                      <a:pt x="55" y="51"/>
                      <a:pt x="55" y="52"/>
                      <a:pt x="58" y="50"/>
                    </a:cubicBezTo>
                    <a:cubicBezTo>
                      <a:pt x="55" y="52"/>
                      <a:pt x="62" y="51"/>
                      <a:pt x="58" y="51"/>
                    </a:cubicBezTo>
                    <a:cubicBezTo>
                      <a:pt x="87" y="51"/>
                      <a:pt x="87" y="51"/>
                      <a:pt x="87" y="51"/>
                    </a:cubicBezTo>
                    <a:cubicBezTo>
                      <a:pt x="85" y="53"/>
                      <a:pt x="85" y="53"/>
                      <a:pt x="85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147" y="100"/>
                      <a:pt x="190" y="134"/>
                      <a:pt x="203" y="144"/>
                    </a:cubicBezTo>
                    <a:cubicBezTo>
                      <a:pt x="198" y="148"/>
                      <a:pt x="190" y="155"/>
                      <a:pt x="180" y="163"/>
                    </a:cubicBezTo>
                    <a:cubicBezTo>
                      <a:pt x="151" y="185"/>
                      <a:pt x="109" y="218"/>
                      <a:pt x="91" y="232"/>
                    </a:cubicBezTo>
                    <a:cubicBezTo>
                      <a:pt x="53" y="232"/>
                      <a:pt x="53" y="232"/>
                      <a:pt x="53" y="232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3" y="56"/>
                      <a:pt x="52" y="57"/>
                      <a:pt x="52" y="58"/>
                    </a:cubicBezTo>
                    <a:cubicBezTo>
                      <a:pt x="52" y="57"/>
                      <a:pt x="53" y="56"/>
                      <a:pt x="53" y="55"/>
                    </a:cubicBezTo>
                    <a:cubicBezTo>
                      <a:pt x="52" y="58"/>
                      <a:pt x="55" y="52"/>
                      <a:pt x="53" y="54"/>
                    </a:cubicBezTo>
                    <a:close/>
                    <a:moveTo>
                      <a:pt x="1031" y="867"/>
                    </a:moveTo>
                    <a:cubicBezTo>
                      <a:pt x="1030" y="868"/>
                      <a:pt x="1030" y="868"/>
                      <a:pt x="1030" y="869"/>
                    </a:cubicBezTo>
                    <a:cubicBezTo>
                      <a:pt x="1030" y="869"/>
                      <a:pt x="1030" y="869"/>
                      <a:pt x="1029" y="870"/>
                    </a:cubicBezTo>
                    <a:cubicBezTo>
                      <a:pt x="1028" y="871"/>
                      <a:pt x="1028" y="871"/>
                      <a:pt x="1028" y="871"/>
                    </a:cubicBezTo>
                    <a:cubicBezTo>
                      <a:pt x="1028" y="871"/>
                      <a:pt x="1027" y="871"/>
                      <a:pt x="1026" y="872"/>
                    </a:cubicBezTo>
                    <a:cubicBezTo>
                      <a:pt x="1028" y="871"/>
                      <a:pt x="1023" y="872"/>
                      <a:pt x="1024" y="872"/>
                    </a:cubicBezTo>
                    <a:cubicBezTo>
                      <a:pt x="1024" y="872"/>
                      <a:pt x="1024" y="872"/>
                      <a:pt x="1024" y="872"/>
                    </a:cubicBezTo>
                    <a:cubicBezTo>
                      <a:pt x="58" y="872"/>
                      <a:pt x="58" y="872"/>
                      <a:pt x="58" y="872"/>
                    </a:cubicBezTo>
                    <a:cubicBezTo>
                      <a:pt x="62" y="872"/>
                      <a:pt x="55" y="871"/>
                      <a:pt x="58" y="872"/>
                    </a:cubicBezTo>
                    <a:cubicBezTo>
                      <a:pt x="57" y="871"/>
                      <a:pt x="56" y="871"/>
                      <a:pt x="56" y="871"/>
                    </a:cubicBezTo>
                    <a:cubicBezTo>
                      <a:pt x="56" y="871"/>
                      <a:pt x="55" y="871"/>
                      <a:pt x="54" y="870"/>
                    </a:cubicBezTo>
                    <a:cubicBezTo>
                      <a:pt x="54" y="869"/>
                      <a:pt x="53" y="869"/>
                      <a:pt x="53" y="869"/>
                    </a:cubicBezTo>
                    <a:cubicBezTo>
                      <a:pt x="53" y="869"/>
                      <a:pt x="53" y="868"/>
                      <a:pt x="52" y="867"/>
                    </a:cubicBezTo>
                    <a:cubicBezTo>
                      <a:pt x="54" y="869"/>
                      <a:pt x="53" y="864"/>
                      <a:pt x="53" y="865"/>
                    </a:cubicBezTo>
                    <a:cubicBezTo>
                      <a:pt x="53" y="278"/>
                      <a:pt x="53" y="278"/>
                      <a:pt x="53" y="278"/>
                    </a:cubicBezTo>
                    <a:cubicBezTo>
                      <a:pt x="1031" y="278"/>
                      <a:pt x="1031" y="278"/>
                      <a:pt x="1031" y="278"/>
                    </a:cubicBezTo>
                    <a:cubicBezTo>
                      <a:pt x="1031" y="865"/>
                      <a:pt x="1031" y="865"/>
                      <a:pt x="1031" y="865"/>
                    </a:cubicBezTo>
                    <a:cubicBezTo>
                      <a:pt x="1031" y="864"/>
                      <a:pt x="1030" y="868"/>
                      <a:pt x="1031" y="867"/>
                    </a:cubicBezTo>
                    <a:cubicBezTo>
                      <a:pt x="1031" y="867"/>
                      <a:pt x="1031" y="867"/>
                      <a:pt x="1031" y="867"/>
                    </a:cubicBezTo>
                    <a:close/>
                    <a:moveTo>
                      <a:pt x="1031" y="57"/>
                    </a:moveTo>
                    <a:cubicBezTo>
                      <a:pt x="1031" y="232"/>
                      <a:pt x="1031" y="232"/>
                      <a:pt x="1031" y="232"/>
                    </a:cubicBezTo>
                    <a:cubicBezTo>
                      <a:pt x="938" y="232"/>
                      <a:pt x="938" y="232"/>
                      <a:pt x="938" y="232"/>
                    </a:cubicBezTo>
                    <a:cubicBezTo>
                      <a:pt x="952" y="221"/>
                      <a:pt x="966" y="209"/>
                      <a:pt x="979" y="199"/>
                    </a:cubicBezTo>
                    <a:cubicBezTo>
                      <a:pt x="991" y="190"/>
                      <a:pt x="1001" y="182"/>
                      <a:pt x="1005" y="179"/>
                    </a:cubicBezTo>
                    <a:cubicBezTo>
                      <a:pt x="1013" y="173"/>
                      <a:pt x="1027" y="162"/>
                      <a:pt x="1027" y="145"/>
                    </a:cubicBezTo>
                    <a:cubicBezTo>
                      <a:pt x="1027" y="127"/>
                      <a:pt x="1013" y="116"/>
                      <a:pt x="1005" y="109"/>
                    </a:cubicBezTo>
                    <a:cubicBezTo>
                      <a:pt x="995" y="101"/>
                      <a:pt x="961" y="75"/>
                      <a:pt x="929" y="51"/>
                    </a:cubicBezTo>
                    <a:cubicBezTo>
                      <a:pt x="1024" y="51"/>
                      <a:pt x="1024" y="51"/>
                      <a:pt x="1024" y="51"/>
                    </a:cubicBezTo>
                    <a:cubicBezTo>
                      <a:pt x="1025" y="51"/>
                      <a:pt x="1026" y="51"/>
                      <a:pt x="1026" y="50"/>
                    </a:cubicBezTo>
                    <a:cubicBezTo>
                      <a:pt x="1029" y="52"/>
                      <a:pt x="1030" y="53"/>
                      <a:pt x="1031" y="56"/>
                    </a:cubicBezTo>
                    <a:cubicBezTo>
                      <a:pt x="1030" y="53"/>
                      <a:pt x="1031" y="60"/>
                      <a:pt x="10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56C668-AB50-453C-AC11-64312C2D1A0F}"/>
                </a:ext>
              </a:extLst>
            </p:cNvPr>
            <p:cNvSpPr/>
            <p:nvPr/>
          </p:nvSpPr>
          <p:spPr>
            <a:xfrm>
              <a:off x="15650337" y="6016359"/>
              <a:ext cx="2211211" cy="563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채팅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70CB310-775D-40EC-B084-E2214CAB5CD8}"/>
              </a:ext>
            </a:extLst>
          </p:cNvPr>
          <p:cNvSpPr/>
          <p:nvPr/>
        </p:nvSpPr>
        <p:spPr>
          <a:xfrm>
            <a:off x="751075" y="5134998"/>
            <a:ext cx="15567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Pbkdf2</a:t>
            </a:r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암호화</a:t>
            </a:r>
            <a:r>
              <a:rPr lang="en-US" altLang="ko-KR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</a:t>
            </a:r>
          </a:p>
          <a:p>
            <a:pPr algn="ctr"/>
            <a:r>
              <a:rPr lang="en-US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Mysql</a:t>
            </a:r>
            <a:r>
              <a:rPr 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DB </a:t>
            </a:r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연동</a:t>
            </a:r>
            <a:r>
              <a:rPr lang="en-US" altLang="ko-KR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중복가입 방지</a:t>
            </a: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E6E7-E5C1-4E12-80CA-F933E409EB52}"/>
              </a:ext>
            </a:extLst>
          </p:cNvPr>
          <p:cNvSpPr/>
          <p:nvPr/>
        </p:nvSpPr>
        <p:spPr>
          <a:xfrm>
            <a:off x="2576072" y="5041044"/>
            <a:ext cx="15567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원하는 종목을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자신의 </a:t>
            </a:r>
            <a:r>
              <a:rPr lang="en-US" altLang="ko-KR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DB</a:t>
            </a:r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에 저장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즐겨찾기 기능</a:t>
            </a: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214AFE-FC1F-4425-A7E7-FE0CC5FD6EF9}"/>
              </a:ext>
            </a:extLst>
          </p:cNvPr>
          <p:cNvSpPr/>
          <p:nvPr/>
        </p:nvSpPr>
        <p:spPr>
          <a:xfrm>
            <a:off x="4410936" y="5030624"/>
            <a:ext cx="1556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비상장 주식을 사고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마이페이지에 수익과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투자금액</a:t>
            </a:r>
            <a:r>
              <a:rPr lang="en-US" altLang="ko-KR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매도신청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기능</a:t>
            </a: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A92355-F9E9-4FCE-AC1D-B40439A0D7C8}"/>
              </a:ext>
            </a:extLst>
          </p:cNvPr>
          <p:cNvSpPr/>
          <p:nvPr/>
        </p:nvSpPr>
        <p:spPr>
          <a:xfrm>
            <a:off x="6265591" y="5043986"/>
            <a:ext cx="15567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아코디언을 이용해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고객이 필요한 정보를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제공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84B480-5D9E-480A-B5ED-9EF0A4620149}"/>
              </a:ext>
            </a:extLst>
          </p:cNvPr>
          <p:cNvSpPr/>
          <p:nvPr/>
        </p:nvSpPr>
        <p:spPr>
          <a:xfrm>
            <a:off x="8074592" y="5027481"/>
            <a:ext cx="1556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사고 싶은 비상장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주식에 관련된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회사 정보를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간단하게 제공</a:t>
            </a: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F17895-507A-4DEF-8D84-DBC7D2E24142}"/>
              </a:ext>
            </a:extLst>
          </p:cNvPr>
          <p:cNvSpPr/>
          <p:nvPr/>
        </p:nvSpPr>
        <p:spPr>
          <a:xfrm>
            <a:off x="9919321" y="5027481"/>
            <a:ext cx="1556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관련 문의 채팅을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지정된 버튼을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누르면 관련 답변을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ko-KR" altLang="en-US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받을 수 있게 구성</a:t>
            </a:r>
            <a:endParaRPr lang="en-US" altLang="ko-KR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5" name="Rectangle 68">
            <a:extLst>
              <a:ext uri="{FF2B5EF4-FFF2-40B4-BE49-F238E27FC236}">
                <a16:creationId xmlns:a16="http://schemas.microsoft.com/office/drawing/2014/main" id="{80004D7D-080D-42C4-848A-8C6145249414}"/>
              </a:ext>
            </a:extLst>
          </p:cNvPr>
          <p:cNvSpPr/>
          <p:nvPr/>
        </p:nvSpPr>
        <p:spPr>
          <a:xfrm>
            <a:off x="144338" y="181220"/>
            <a:ext cx="327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기능</a:t>
            </a:r>
            <a:endParaRPr lang="en-ID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76" name="그림 75" descr="텍스트이(가) 표시된 사진&#10;&#10;자동 생성된 설명">
            <a:extLst>
              <a:ext uri="{FF2B5EF4-FFF2-40B4-BE49-F238E27FC236}">
                <a16:creationId xmlns:a16="http://schemas.microsoft.com/office/drawing/2014/main" id="{492ACC57-22DD-420C-B114-18B2EEC7D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89" y="284673"/>
            <a:ext cx="1754065" cy="311833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BA340FEB-0579-4B25-8CCF-13613408A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14" y="276979"/>
            <a:ext cx="1754065" cy="3118338"/>
          </a:xfrm>
          <a:prstGeom prst="rect">
            <a:avLst/>
          </a:prstGeom>
        </p:spPr>
      </p:pic>
      <p:pic>
        <p:nvPicPr>
          <p:cNvPr id="80" name="그림 79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B97D1178-2A3D-4A4F-8D9A-4671E033B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092" y="276979"/>
            <a:ext cx="1758393" cy="312603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B801D1F-558E-4253-80BC-CA30F4D3E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97" y="275198"/>
            <a:ext cx="1754065" cy="3118338"/>
          </a:xfrm>
          <a:prstGeom prst="rect">
            <a:avLst/>
          </a:prstGeom>
        </p:spPr>
      </p:pic>
      <p:pic>
        <p:nvPicPr>
          <p:cNvPr id="84" name="그림 83" descr="텍스트이(가) 표시된 사진&#10;&#10;자동 생성된 설명">
            <a:extLst>
              <a:ext uri="{FF2B5EF4-FFF2-40B4-BE49-F238E27FC236}">
                <a16:creationId xmlns:a16="http://schemas.microsoft.com/office/drawing/2014/main" id="{498A26CC-58BD-4387-91C6-3DDB1BDD5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773" y="275198"/>
            <a:ext cx="1754065" cy="31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1A60B2-BB8F-4F3C-A9E8-3FA622AFDFB4}"/>
              </a:ext>
            </a:extLst>
          </p:cNvPr>
          <p:cNvSpPr/>
          <p:nvPr/>
        </p:nvSpPr>
        <p:spPr>
          <a:xfrm>
            <a:off x="11429999" y="3331588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9A98C-D671-493F-8471-260A0A582B98}"/>
              </a:ext>
            </a:extLst>
          </p:cNvPr>
          <p:cNvSpPr/>
          <p:nvPr/>
        </p:nvSpPr>
        <p:spPr>
          <a:xfrm rot="5400000">
            <a:off x="10218056" y="4525389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867AD-965F-4DF5-BC1A-BCD20C366C4B}"/>
              </a:ext>
            </a:extLst>
          </p:cNvPr>
          <p:cNvSpPr/>
          <p:nvPr/>
        </p:nvSpPr>
        <p:spPr>
          <a:xfrm>
            <a:off x="275773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68">
            <a:extLst>
              <a:ext uri="{FF2B5EF4-FFF2-40B4-BE49-F238E27FC236}">
                <a16:creationId xmlns:a16="http://schemas.microsoft.com/office/drawing/2014/main" id="{6011AAAE-F5ED-4628-A908-01225479398C}"/>
              </a:ext>
            </a:extLst>
          </p:cNvPr>
          <p:cNvSpPr/>
          <p:nvPr/>
        </p:nvSpPr>
        <p:spPr>
          <a:xfrm>
            <a:off x="875858" y="159705"/>
            <a:ext cx="327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구조설계</a:t>
            </a:r>
            <a:endParaRPr lang="en-ID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93CB8A-85BD-44B5-8C09-162440A6F3C7}"/>
              </a:ext>
            </a:extLst>
          </p:cNvPr>
          <p:cNvSpPr/>
          <p:nvPr/>
        </p:nvSpPr>
        <p:spPr>
          <a:xfrm>
            <a:off x="5122984" y="225736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홈페이지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84F51-DDF5-4A9F-AAFC-C13C566AEEE0}"/>
              </a:ext>
            </a:extLst>
          </p:cNvPr>
          <p:cNvSpPr/>
          <p:nvPr/>
        </p:nvSpPr>
        <p:spPr>
          <a:xfrm>
            <a:off x="9347427" y="2023086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8EE913-F146-46C6-83F1-6C0A50C4DB99}"/>
              </a:ext>
            </a:extLst>
          </p:cNvPr>
          <p:cNvSpPr/>
          <p:nvPr/>
        </p:nvSpPr>
        <p:spPr>
          <a:xfrm>
            <a:off x="6574977" y="3077308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암호화 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중복방지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BF648B-EDF8-4A4F-8050-719FE2B7BECD}"/>
              </a:ext>
            </a:extLst>
          </p:cNvPr>
          <p:cNvSpPr/>
          <p:nvPr/>
        </p:nvSpPr>
        <p:spPr>
          <a:xfrm>
            <a:off x="6574977" y="4134671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AFA69E-E215-4965-9B42-E58A48BEBBEB}"/>
              </a:ext>
            </a:extLst>
          </p:cNvPr>
          <p:cNvSpPr/>
          <p:nvPr/>
        </p:nvSpPr>
        <p:spPr>
          <a:xfrm>
            <a:off x="769039" y="1980451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 토론</a:t>
            </a:r>
            <a:r>
              <a:rPr lang="en-US" altLang="ko-KR" dirty="0"/>
              <a:t> /</a:t>
            </a:r>
          </a:p>
          <a:p>
            <a:pPr algn="ctr"/>
            <a:r>
              <a:rPr lang="ko-KR" altLang="en-US" dirty="0"/>
              <a:t>커뮤니티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04D517-FD69-4C7B-8F42-29E49D4F911D}"/>
              </a:ext>
            </a:extLst>
          </p:cNvPr>
          <p:cNvSpPr/>
          <p:nvPr/>
        </p:nvSpPr>
        <p:spPr>
          <a:xfrm>
            <a:off x="769039" y="3184931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기능</a:t>
            </a:r>
            <a:r>
              <a:rPr lang="en-US" altLang="ko-KR" dirty="0"/>
              <a:t> /</a:t>
            </a:r>
          </a:p>
          <a:p>
            <a:pPr algn="ctr"/>
            <a:r>
              <a:rPr lang="ko-KR" altLang="en-US" dirty="0" err="1"/>
              <a:t>별점</a:t>
            </a:r>
            <a:r>
              <a:rPr lang="ko-KR" altLang="en-US" dirty="0"/>
              <a:t> 기능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BE7428-2582-411F-875D-63D22664E3A4}"/>
              </a:ext>
            </a:extLst>
          </p:cNvPr>
          <p:cNvSpPr/>
          <p:nvPr/>
        </p:nvSpPr>
        <p:spPr>
          <a:xfrm>
            <a:off x="6574977" y="2019945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EC67FA-67F4-4B8C-BFA8-7A4BDB781AE1}"/>
              </a:ext>
            </a:extLst>
          </p:cNvPr>
          <p:cNvSpPr/>
          <p:nvPr/>
        </p:nvSpPr>
        <p:spPr>
          <a:xfrm>
            <a:off x="9347427" y="3069475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채팅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CDA86D-DAE9-432F-B8BB-F72A81B371DB}"/>
              </a:ext>
            </a:extLst>
          </p:cNvPr>
          <p:cNvSpPr/>
          <p:nvPr/>
        </p:nvSpPr>
        <p:spPr>
          <a:xfrm>
            <a:off x="3541489" y="3184931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비상장 주식</a:t>
            </a:r>
            <a:endParaRPr lang="en-US" altLang="ko-KR" dirty="0"/>
          </a:p>
          <a:p>
            <a:pPr algn="ctr"/>
            <a:r>
              <a:rPr lang="ko-KR" altLang="en-US" dirty="0"/>
              <a:t>거래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AFFEEC-AB3E-4476-861C-7EA0A0F79ECD}"/>
              </a:ext>
            </a:extLst>
          </p:cNvPr>
          <p:cNvSpPr/>
          <p:nvPr/>
        </p:nvSpPr>
        <p:spPr>
          <a:xfrm>
            <a:off x="3541489" y="4389411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 가격 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수익 현황</a:t>
            </a:r>
            <a:endParaRPr lang="en-US" altLang="ko-KR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F2B7E3-4149-4D38-8162-F24F09872BCA}"/>
              </a:ext>
            </a:extLst>
          </p:cNvPr>
          <p:cNvSpPr/>
          <p:nvPr/>
        </p:nvSpPr>
        <p:spPr>
          <a:xfrm>
            <a:off x="3541489" y="5593891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매도 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366191-B31F-49CB-A3C2-6576BDFC8F61}"/>
              </a:ext>
            </a:extLst>
          </p:cNvPr>
          <p:cNvSpPr/>
          <p:nvPr/>
        </p:nvSpPr>
        <p:spPr>
          <a:xfrm>
            <a:off x="3541489" y="1980451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공동 구매</a:t>
            </a:r>
            <a:endParaRPr lang="en-US" altLang="ko-KR" dirty="0"/>
          </a:p>
          <a:p>
            <a:pPr algn="ctr"/>
            <a:r>
              <a:rPr lang="ko-KR" altLang="en-US" dirty="0"/>
              <a:t>모집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D8DA56D-04DC-46F7-A2AD-7FFB219EC784}"/>
              </a:ext>
            </a:extLst>
          </p:cNvPr>
          <p:cNvCxnSpPr>
            <a:stCxn id="5" idx="2"/>
            <a:endCxn id="25" idx="0"/>
          </p:cNvCxnSpPr>
          <p:nvPr/>
        </p:nvCxnSpPr>
        <p:spPr>
          <a:xfrm rot="5400000">
            <a:off x="3146429" y="-711213"/>
            <a:ext cx="1029383" cy="4353945"/>
          </a:xfrm>
          <a:prstGeom prst="bentConnector3">
            <a:avLst>
              <a:gd name="adj1" fmla="val 534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4734EE0-86C2-4565-9DD2-9A3122DE4A00}"/>
              </a:ext>
            </a:extLst>
          </p:cNvPr>
          <p:cNvCxnSpPr>
            <a:stCxn id="5" idx="2"/>
            <a:endCxn id="46" idx="0"/>
          </p:cNvCxnSpPr>
          <p:nvPr/>
        </p:nvCxnSpPr>
        <p:spPr>
          <a:xfrm rot="5400000">
            <a:off x="4532654" y="675012"/>
            <a:ext cx="1029383" cy="1581495"/>
          </a:xfrm>
          <a:prstGeom prst="bentConnector3">
            <a:avLst>
              <a:gd name="adj1" fmla="val 534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96EF708C-A31A-488D-A873-861C9FC86558}"/>
              </a:ext>
            </a:extLst>
          </p:cNvPr>
          <p:cNvCxnSpPr>
            <a:stCxn id="5" idx="2"/>
            <a:endCxn id="41" idx="0"/>
          </p:cNvCxnSpPr>
          <p:nvPr/>
        </p:nvCxnSpPr>
        <p:spPr>
          <a:xfrm rot="16200000" flipH="1">
            <a:off x="6029650" y="759509"/>
            <a:ext cx="1068877" cy="1451993"/>
          </a:xfrm>
          <a:prstGeom prst="bentConnector3">
            <a:avLst>
              <a:gd name="adj1" fmla="val 5109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9BF932F-05A9-4CE6-888B-D61A4F1EBB64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16200000" flipH="1">
            <a:off x="7414304" y="-625145"/>
            <a:ext cx="1072018" cy="4224443"/>
          </a:xfrm>
          <a:prstGeom prst="bentConnector3">
            <a:avLst>
              <a:gd name="adj1" fmla="val 5109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DEFDFC-0460-41EC-BDD1-295F14798D50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1484147" y="2705783"/>
            <a:ext cx="0" cy="47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88C19DC-380B-4E48-9F93-C54E26986B3B}"/>
              </a:ext>
            </a:extLst>
          </p:cNvPr>
          <p:cNvCxnSpPr>
            <a:stCxn id="46" idx="2"/>
            <a:endCxn id="43" idx="0"/>
          </p:cNvCxnSpPr>
          <p:nvPr/>
        </p:nvCxnSpPr>
        <p:spPr>
          <a:xfrm>
            <a:off x="4256597" y="2705783"/>
            <a:ext cx="0" cy="47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79F5993-7F36-40F0-A626-CFBCCDF206E8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4256597" y="3910263"/>
            <a:ext cx="0" cy="47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01A58EC-14B8-4632-A763-18408E4850A3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4256597" y="5114743"/>
            <a:ext cx="0" cy="47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822FFEE-15AB-4287-AF0C-903C4C76FDAC}"/>
              </a:ext>
            </a:extLst>
          </p:cNvPr>
          <p:cNvCxnSpPr>
            <a:stCxn id="41" idx="2"/>
            <a:endCxn id="17" idx="0"/>
          </p:cNvCxnSpPr>
          <p:nvPr/>
        </p:nvCxnSpPr>
        <p:spPr>
          <a:xfrm>
            <a:off x="7290085" y="2745277"/>
            <a:ext cx="0" cy="332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0C11009-45A9-4434-AB14-299EA4CF169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7290085" y="3802640"/>
            <a:ext cx="0" cy="332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0C315C-64DA-4082-BC42-92C0ED12D62C}"/>
              </a:ext>
            </a:extLst>
          </p:cNvPr>
          <p:cNvCxnSpPr>
            <a:stCxn id="16" idx="2"/>
            <a:endCxn id="42" idx="0"/>
          </p:cNvCxnSpPr>
          <p:nvPr/>
        </p:nvCxnSpPr>
        <p:spPr>
          <a:xfrm>
            <a:off x="10062535" y="2748418"/>
            <a:ext cx="0" cy="321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5651B-A308-453A-88B5-89A5FA4C1C6A}"/>
              </a:ext>
            </a:extLst>
          </p:cNvPr>
          <p:cNvSpPr/>
          <p:nvPr/>
        </p:nvSpPr>
        <p:spPr>
          <a:xfrm>
            <a:off x="7419586" y="225734"/>
            <a:ext cx="3509335" cy="725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CSS</a:t>
            </a:r>
            <a:r>
              <a:rPr lang="ko-KR" altLang="en-US" dirty="0"/>
              <a:t> </a:t>
            </a:r>
            <a:r>
              <a:rPr lang="en-US" altLang="ko-KR" dirty="0"/>
              <a:t>/ JS / Node.js /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16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4D80BAA-0C34-4FF1-B4F8-5752BCD77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27" y="1518625"/>
            <a:ext cx="2282428" cy="4009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026BD-5880-4E41-9968-86C48B42E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8"/>
          <a:stretch/>
        </p:blipFill>
        <p:spPr>
          <a:xfrm>
            <a:off x="1291259" y="-1186443"/>
            <a:ext cx="10574676" cy="92308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30553E7-CEF0-49C7-A2A2-EB57CD7C1230}"/>
              </a:ext>
            </a:extLst>
          </p:cNvPr>
          <p:cNvSpPr/>
          <p:nvPr/>
        </p:nvSpPr>
        <p:spPr>
          <a:xfrm>
            <a:off x="619139" y="1333959"/>
            <a:ext cx="2166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01. </a:t>
            </a:r>
            <a:r>
              <a:rPr lang="ko-KR" altLang="en-US" b="1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모바일 웹 환경</a:t>
            </a:r>
            <a:endParaRPr lang="en-ID" b="1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8" name="Rectangle 68">
            <a:extLst>
              <a:ext uri="{FF2B5EF4-FFF2-40B4-BE49-F238E27FC236}">
                <a16:creationId xmlns:a16="http://schemas.microsoft.com/office/drawing/2014/main" id="{3D8C3F73-6373-4602-8BAC-358B2CE7A96E}"/>
              </a:ext>
            </a:extLst>
          </p:cNvPr>
          <p:cNvSpPr/>
          <p:nvPr/>
        </p:nvSpPr>
        <p:spPr>
          <a:xfrm>
            <a:off x="666771" y="335551"/>
            <a:ext cx="327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레이아웃</a:t>
            </a:r>
            <a:endParaRPr lang="en-ID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0D0417-16DB-489C-8FB7-BFFF01FCB1C3}"/>
              </a:ext>
            </a:extLst>
          </p:cNvPr>
          <p:cNvGrpSpPr/>
          <p:nvPr/>
        </p:nvGrpSpPr>
        <p:grpSpPr>
          <a:xfrm>
            <a:off x="2786062" y="2385867"/>
            <a:ext cx="867555" cy="1821486"/>
            <a:chOff x="6046041" y="-1910032"/>
            <a:chExt cx="1204375" cy="2528657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B0B6F242-7665-4BB7-994E-20A9B592E933}"/>
                </a:ext>
              </a:extLst>
            </p:cNvPr>
            <p:cNvSpPr/>
            <p:nvPr/>
          </p:nvSpPr>
          <p:spPr>
            <a:xfrm rot="5400000" flipH="1" flipV="1">
              <a:off x="6259246" y="-2123237"/>
              <a:ext cx="777966" cy="120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989"/>
                  </a:lnTo>
                  <a:lnTo>
                    <a:pt x="16104" y="15989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38FB6B-45C5-4EA9-9AFB-9680B88B4CDA}"/>
                </a:ext>
              </a:extLst>
            </p:cNvPr>
            <p:cNvSpPr/>
            <p:nvPr/>
          </p:nvSpPr>
          <p:spPr>
            <a:xfrm>
              <a:off x="6046043" y="-159340"/>
              <a:ext cx="889247" cy="7779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14458C-A525-45FD-9E72-2783F32EDE76}"/>
                </a:ext>
              </a:extLst>
            </p:cNvPr>
            <p:cNvSpPr/>
            <p:nvPr/>
          </p:nvSpPr>
          <p:spPr>
            <a:xfrm>
              <a:off x="6046043" y="-1034270"/>
              <a:ext cx="889247" cy="777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Freeform 200">
              <a:extLst>
                <a:ext uri="{FF2B5EF4-FFF2-40B4-BE49-F238E27FC236}">
                  <a16:creationId xmlns:a16="http://schemas.microsoft.com/office/drawing/2014/main" id="{DE0B081A-CF73-4668-950B-A85F279C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108" y="-1715267"/>
              <a:ext cx="410540" cy="390098"/>
            </a:xfrm>
            <a:custGeom>
              <a:avLst/>
              <a:gdLst>
                <a:gd name="T0" fmla="*/ 111421 w 634"/>
                <a:gd name="T1" fmla="*/ 15824 h 604"/>
                <a:gd name="T2" fmla="*/ 111421 w 634"/>
                <a:gd name="T3" fmla="*/ 15824 h 604"/>
                <a:gd name="T4" fmla="*/ 5048 w 634"/>
                <a:gd name="T5" fmla="*/ 79120 h 604"/>
                <a:gd name="T6" fmla="*/ 5048 w 634"/>
                <a:gd name="T7" fmla="*/ 79120 h 604"/>
                <a:gd name="T8" fmla="*/ 100603 w 634"/>
                <a:gd name="T9" fmla="*/ 121557 h 604"/>
                <a:gd name="T10" fmla="*/ 121878 w 634"/>
                <a:gd name="T11" fmla="*/ 121557 h 604"/>
                <a:gd name="T12" fmla="*/ 217433 w 634"/>
                <a:gd name="T13" fmla="*/ 79120 h 604"/>
                <a:gd name="T14" fmla="*/ 217433 w 634"/>
                <a:gd name="T15" fmla="*/ 57901 h 604"/>
                <a:gd name="T16" fmla="*/ 121878 w 634"/>
                <a:gd name="T17" fmla="*/ 5035 h 604"/>
                <a:gd name="T18" fmla="*/ 100603 w 634"/>
                <a:gd name="T19" fmla="*/ 5035 h 604"/>
                <a:gd name="T20" fmla="*/ 5048 w 634"/>
                <a:gd name="T21" fmla="*/ 57901 h 604"/>
                <a:gd name="T22" fmla="*/ 5048 w 634"/>
                <a:gd name="T23" fmla="*/ 79120 h 604"/>
                <a:gd name="T24" fmla="*/ 111421 w 634"/>
                <a:gd name="T25" fmla="*/ 15824 h 604"/>
                <a:gd name="T26" fmla="*/ 111421 w 634"/>
                <a:gd name="T27" fmla="*/ 15824 h 604"/>
                <a:gd name="T28" fmla="*/ 212024 w 634"/>
                <a:gd name="T29" fmla="*/ 68690 h 604"/>
                <a:gd name="T30" fmla="*/ 111421 w 634"/>
                <a:gd name="T31" fmla="*/ 111127 h 604"/>
                <a:gd name="T32" fmla="*/ 15866 w 634"/>
                <a:gd name="T33" fmla="*/ 68690 h 604"/>
                <a:gd name="T34" fmla="*/ 111421 w 634"/>
                <a:gd name="T35" fmla="*/ 15824 h 604"/>
                <a:gd name="T36" fmla="*/ 111421 w 634"/>
                <a:gd name="T37" fmla="*/ 201036 h 604"/>
                <a:gd name="T38" fmla="*/ 111421 w 634"/>
                <a:gd name="T39" fmla="*/ 201036 h 604"/>
                <a:gd name="T40" fmla="*/ 15866 w 634"/>
                <a:gd name="T41" fmla="*/ 158599 h 604"/>
                <a:gd name="T42" fmla="*/ 0 w 634"/>
                <a:gd name="T43" fmla="*/ 153564 h 604"/>
                <a:gd name="T44" fmla="*/ 5048 w 634"/>
                <a:gd name="T45" fmla="*/ 169388 h 604"/>
                <a:gd name="T46" fmla="*/ 100603 w 634"/>
                <a:gd name="T47" fmla="*/ 211825 h 604"/>
                <a:gd name="T48" fmla="*/ 121878 w 634"/>
                <a:gd name="T49" fmla="*/ 211825 h 604"/>
                <a:gd name="T50" fmla="*/ 217433 w 634"/>
                <a:gd name="T51" fmla="*/ 169388 h 604"/>
                <a:gd name="T52" fmla="*/ 228250 w 634"/>
                <a:gd name="T53" fmla="*/ 153564 h 604"/>
                <a:gd name="T54" fmla="*/ 212024 w 634"/>
                <a:gd name="T55" fmla="*/ 158599 h 604"/>
                <a:gd name="T56" fmla="*/ 111421 w 634"/>
                <a:gd name="T57" fmla="*/ 201036 h 604"/>
                <a:gd name="T58" fmla="*/ 5048 w 634"/>
                <a:gd name="T59" fmla="*/ 121557 h 604"/>
                <a:gd name="T60" fmla="*/ 5048 w 634"/>
                <a:gd name="T61" fmla="*/ 121557 h 604"/>
                <a:gd name="T62" fmla="*/ 100603 w 634"/>
                <a:gd name="T63" fmla="*/ 169388 h 604"/>
                <a:gd name="T64" fmla="*/ 121878 w 634"/>
                <a:gd name="T65" fmla="*/ 169388 h 604"/>
                <a:gd name="T66" fmla="*/ 217433 w 634"/>
                <a:gd name="T67" fmla="*/ 121557 h 604"/>
                <a:gd name="T68" fmla="*/ 228250 w 634"/>
                <a:gd name="T69" fmla="*/ 105733 h 604"/>
                <a:gd name="T70" fmla="*/ 212024 w 634"/>
                <a:gd name="T71" fmla="*/ 111127 h 604"/>
                <a:gd name="T72" fmla="*/ 111421 w 634"/>
                <a:gd name="T73" fmla="*/ 158599 h 604"/>
                <a:gd name="T74" fmla="*/ 15866 w 634"/>
                <a:gd name="T75" fmla="*/ 111127 h 604"/>
                <a:gd name="T76" fmla="*/ 0 w 634"/>
                <a:gd name="T77" fmla="*/ 105733 h 604"/>
                <a:gd name="T78" fmla="*/ 5048 w 634"/>
                <a:gd name="T79" fmla="*/ 121557 h 60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04">
                  <a:moveTo>
                    <a:pt x="309" y="44"/>
                  </a:moveTo>
                  <a:lnTo>
                    <a:pt x="309" y="44"/>
                  </a:lnTo>
                  <a:close/>
                  <a:moveTo>
                    <a:pt x="14" y="220"/>
                  </a:moveTo>
                  <a:lnTo>
                    <a:pt x="14" y="220"/>
                  </a:lnTo>
                  <a:cubicBezTo>
                    <a:pt x="279" y="338"/>
                    <a:pt x="279" y="338"/>
                    <a:pt x="279" y="338"/>
                  </a:cubicBezTo>
                  <a:cubicBezTo>
                    <a:pt x="309" y="353"/>
                    <a:pt x="324" y="353"/>
                    <a:pt x="338" y="338"/>
                  </a:cubicBezTo>
                  <a:cubicBezTo>
                    <a:pt x="603" y="220"/>
                    <a:pt x="603" y="220"/>
                    <a:pt x="603" y="220"/>
                  </a:cubicBezTo>
                  <a:cubicBezTo>
                    <a:pt x="633" y="206"/>
                    <a:pt x="633" y="176"/>
                    <a:pt x="603" y="161"/>
                  </a:cubicBezTo>
                  <a:cubicBezTo>
                    <a:pt x="338" y="14"/>
                    <a:pt x="338" y="14"/>
                    <a:pt x="338" y="14"/>
                  </a:cubicBezTo>
                  <a:cubicBezTo>
                    <a:pt x="324" y="0"/>
                    <a:pt x="309" y="14"/>
                    <a:pt x="279" y="14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0" y="176"/>
                    <a:pt x="0" y="206"/>
                    <a:pt x="14" y="220"/>
                  </a:cubicBezTo>
                  <a:close/>
                  <a:moveTo>
                    <a:pt x="309" y="44"/>
                  </a:moveTo>
                  <a:lnTo>
                    <a:pt x="309" y="44"/>
                  </a:lnTo>
                  <a:cubicBezTo>
                    <a:pt x="588" y="191"/>
                    <a:pt x="588" y="191"/>
                    <a:pt x="588" y="191"/>
                  </a:cubicBezTo>
                  <a:cubicBezTo>
                    <a:pt x="309" y="309"/>
                    <a:pt x="309" y="309"/>
                    <a:pt x="309" y="309"/>
                  </a:cubicBezTo>
                  <a:cubicBezTo>
                    <a:pt x="44" y="191"/>
                    <a:pt x="44" y="191"/>
                    <a:pt x="44" y="191"/>
                  </a:cubicBezTo>
                  <a:lnTo>
                    <a:pt x="309" y="44"/>
                  </a:lnTo>
                  <a:close/>
                  <a:moveTo>
                    <a:pt x="309" y="559"/>
                  </a:moveTo>
                  <a:lnTo>
                    <a:pt x="309" y="559"/>
                  </a:lnTo>
                  <a:cubicBezTo>
                    <a:pt x="44" y="441"/>
                    <a:pt x="44" y="441"/>
                    <a:pt x="44" y="441"/>
                  </a:cubicBezTo>
                  <a:cubicBezTo>
                    <a:pt x="44" y="441"/>
                    <a:pt x="14" y="427"/>
                    <a:pt x="0" y="427"/>
                  </a:cubicBezTo>
                  <a:cubicBezTo>
                    <a:pt x="0" y="441"/>
                    <a:pt x="0" y="456"/>
                    <a:pt x="14" y="471"/>
                  </a:cubicBezTo>
                  <a:cubicBezTo>
                    <a:pt x="279" y="589"/>
                    <a:pt x="279" y="589"/>
                    <a:pt x="279" y="589"/>
                  </a:cubicBezTo>
                  <a:cubicBezTo>
                    <a:pt x="309" y="603"/>
                    <a:pt x="324" y="603"/>
                    <a:pt x="338" y="589"/>
                  </a:cubicBezTo>
                  <a:cubicBezTo>
                    <a:pt x="603" y="471"/>
                    <a:pt x="603" y="471"/>
                    <a:pt x="603" y="471"/>
                  </a:cubicBezTo>
                  <a:cubicBezTo>
                    <a:pt x="618" y="471"/>
                    <a:pt x="633" y="441"/>
                    <a:pt x="633" y="427"/>
                  </a:cubicBezTo>
                  <a:cubicBezTo>
                    <a:pt x="618" y="427"/>
                    <a:pt x="588" y="441"/>
                    <a:pt x="588" y="441"/>
                  </a:cubicBezTo>
                  <a:lnTo>
                    <a:pt x="309" y="559"/>
                  </a:lnTo>
                  <a:close/>
                  <a:moveTo>
                    <a:pt x="14" y="338"/>
                  </a:moveTo>
                  <a:lnTo>
                    <a:pt x="14" y="338"/>
                  </a:lnTo>
                  <a:cubicBezTo>
                    <a:pt x="279" y="471"/>
                    <a:pt x="279" y="471"/>
                    <a:pt x="279" y="471"/>
                  </a:cubicBezTo>
                  <a:cubicBezTo>
                    <a:pt x="309" y="471"/>
                    <a:pt x="324" y="471"/>
                    <a:pt x="338" y="471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18" y="338"/>
                    <a:pt x="633" y="309"/>
                    <a:pt x="633" y="294"/>
                  </a:cubicBezTo>
                  <a:cubicBezTo>
                    <a:pt x="618" y="309"/>
                    <a:pt x="588" y="309"/>
                    <a:pt x="588" y="309"/>
                  </a:cubicBezTo>
                  <a:cubicBezTo>
                    <a:pt x="309" y="441"/>
                    <a:pt x="309" y="441"/>
                    <a:pt x="309" y="441"/>
                  </a:cubicBezTo>
                  <a:cubicBezTo>
                    <a:pt x="44" y="309"/>
                    <a:pt x="44" y="309"/>
                    <a:pt x="44" y="309"/>
                  </a:cubicBezTo>
                  <a:cubicBezTo>
                    <a:pt x="44" y="309"/>
                    <a:pt x="14" y="309"/>
                    <a:pt x="0" y="294"/>
                  </a:cubicBezTo>
                  <a:cubicBezTo>
                    <a:pt x="0" y="309"/>
                    <a:pt x="0" y="338"/>
                    <a:pt x="14" y="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/>
            <a:p>
              <a:endParaRPr lang="en-US" sz="2700"/>
            </a:p>
          </p:txBody>
        </p:sp>
        <p:sp>
          <p:nvSpPr>
            <p:cNvPr id="19" name="Freeform 204">
              <a:extLst>
                <a:ext uri="{FF2B5EF4-FFF2-40B4-BE49-F238E27FC236}">
                  <a16:creationId xmlns:a16="http://schemas.microsoft.com/office/drawing/2014/main" id="{678FF930-6353-4C8E-9045-7D1A9FB8C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025" y="34591"/>
              <a:ext cx="410540" cy="410539"/>
            </a:xfrm>
            <a:custGeom>
              <a:avLst/>
              <a:gdLst>
                <a:gd name="T0" fmla="*/ 111421 w 634"/>
                <a:gd name="T1" fmla="*/ 143507 h 634"/>
                <a:gd name="T2" fmla="*/ 111421 w 634"/>
                <a:gd name="T3" fmla="*/ 143507 h 634"/>
                <a:gd name="T4" fmla="*/ 121878 w 634"/>
                <a:gd name="T5" fmla="*/ 132690 h 634"/>
                <a:gd name="T6" fmla="*/ 121878 w 634"/>
                <a:gd name="T7" fmla="*/ 47595 h 634"/>
                <a:gd name="T8" fmla="*/ 111421 w 634"/>
                <a:gd name="T9" fmla="*/ 42547 h 634"/>
                <a:gd name="T10" fmla="*/ 106012 w 634"/>
                <a:gd name="T11" fmla="*/ 47595 h 634"/>
                <a:gd name="T12" fmla="*/ 106012 w 634"/>
                <a:gd name="T13" fmla="*/ 132690 h 634"/>
                <a:gd name="T14" fmla="*/ 111421 w 634"/>
                <a:gd name="T15" fmla="*/ 143507 h 634"/>
                <a:gd name="T16" fmla="*/ 153609 w 634"/>
                <a:gd name="T17" fmla="*/ 143507 h 634"/>
                <a:gd name="T18" fmla="*/ 153609 w 634"/>
                <a:gd name="T19" fmla="*/ 143507 h 634"/>
                <a:gd name="T20" fmla="*/ 164427 w 634"/>
                <a:gd name="T21" fmla="*/ 132690 h 634"/>
                <a:gd name="T22" fmla="*/ 164427 w 634"/>
                <a:gd name="T23" fmla="*/ 68869 h 634"/>
                <a:gd name="T24" fmla="*/ 153609 w 634"/>
                <a:gd name="T25" fmla="*/ 63821 h 634"/>
                <a:gd name="T26" fmla="*/ 148561 w 634"/>
                <a:gd name="T27" fmla="*/ 68869 h 634"/>
                <a:gd name="T28" fmla="*/ 148561 w 634"/>
                <a:gd name="T29" fmla="*/ 132690 h 634"/>
                <a:gd name="T30" fmla="*/ 153609 w 634"/>
                <a:gd name="T31" fmla="*/ 143507 h 634"/>
                <a:gd name="T32" fmla="*/ 68872 w 634"/>
                <a:gd name="T33" fmla="*/ 143507 h 634"/>
                <a:gd name="T34" fmla="*/ 68872 w 634"/>
                <a:gd name="T35" fmla="*/ 143507 h 634"/>
                <a:gd name="T36" fmla="*/ 79689 w 634"/>
                <a:gd name="T37" fmla="*/ 132690 h 634"/>
                <a:gd name="T38" fmla="*/ 79689 w 634"/>
                <a:gd name="T39" fmla="*/ 106008 h 634"/>
                <a:gd name="T40" fmla="*/ 68872 w 634"/>
                <a:gd name="T41" fmla="*/ 100960 h 634"/>
                <a:gd name="T42" fmla="*/ 63463 w 634"/>
                <a:gd name="T43" fmla="*/ 106008 h 634"/>
                <a:gd name="T44" fmla="*/ 63463 w 634"/>
                <a:gd name="T45" fmla="*/ 132690 h 634"/>
                <a:gd name="T46" fmla="*/ 68872 w 634"/>
                <a:gd name="T47" fmla="*/ 143507 h 634"/>
                <a:gd name="T48" fmla="*/ 0 w 634"/>
                <a:gd name="T49" fmla="*/ 0 h 634"/>
                <a:gd name="T50" fmla="*/ 0 w 634"/>
                <a:gd name="T51" fmla="*/ 0 h 634"/>
                <a:gd name="T52" fmla="*/ 0 w 634"/>
                <a:gd name="T53" fmla="*/ 15865 h 634"/>
                <a:gd name="T54" fmla="*/ 15866 w 634"/>
                <a:gd name="T55" fmla="*/ 15865 h 634"/>
                <a:gd name="T56" fmla="*/ 15866 w 634"/>
                <a:gd name="T57" fmla="*/ 148555 h 634"/>
                <a:gd name="T58" fmla="*/ 42188 w 634"/>
                <a:gd name="T59" fmla="*/ 175237 h 634"/>
                <a:gd name="T60" fmla="*/ 84738 w 634"/>
                <a:gd name="T61" fmla="*/ 175237 h 634"/>
                <a:gd name="T62" fmla="*/ 58415 w 634"/>
                <a:gd name="T63" fmla="*/ 228241 h 634"/>
                <a:gd name="T64" fmla="*/ 79689 w 634"/>
                <a:gd name="T65" fmla="*/ 228241 h 634"/>
                <a:gd name="T66" fmla="*/ 106012 w 634"/>
                <a:gd name="T67" fmla="*/ 175237 h 634"/>
                <a:gd name="T68" fmla="*/ 121878 w 634"/>
                <a:gd name="T69" fmla="*/ 175237 h 634"/>
                <a:gd name="T70" fmla="*/ 148561 w 634"/>
                <a:gd name="T71" fmla="*/ 228241 h 634"/>
                <a:gd name="T72" fmla="*/ 169836 w 634"/>
                <a:gd name="T73" fmla="*/ 228241 h 634"/>
                <a:gd name="T74" fmla="*/ 143152 w 634"/>
                <a:gd name="T75" fmla="*/ 175237 h 634"/>
                <a:gd name="T76" fmla="*/ 185701 w 634"/>
                <a:gd name="T77" fmla="*/ 175237 h 634"/>
                <a:gd name="T78" fmla="*/ 212024 w 634"/>
                <a:gd name="T79" fmla="*/ 148555 h 634"/>
                <a:gd name="T80" fmla="*/ 212024 w 634"/>
                <a:gd name="T81" fmla="*/ 15865 h 634"/>
                <a:gd name="T82" fmla="*/ 228250 w 634"/>
                <a:gd name="T83" fmla="*/ 15865 h 634"/>
                <a:gd name="T84" fmla="*/ 228250 w 634"/>
                <a:gd name="T85" fmla="*/ 0 h 634"/>
                <a:gd name="T86" fmla="*/ 0 w 634"/>
                <a:gd name="T87" fmla="*/ 0 h 634"/>
                <a:gd name="T88" fmla="*/ 196158 w 634"/>
                <a:gd name="T89" fmla="*/ 148555 h 634"/>
                <a:gd name="T90" fmla="*/ 196158 w 634"/>
                <a:gd name="T91" fmla="*/ 148555 h 634"/>
                <a:gd name="T92" fmla="*/ 185701 w 634"/>
                <a:gd name="T93" fmla="*/ 164420 h 634"/>
                <a:gd name="T94" fmla="*/ 42188 w 634"/>
                <a:gd name="T95" fmla="*/ 164420 h 634"/>
                <a:gd name="T96" fmla="*/ 26323 w 634"/>
                <a:gd name="T97" fmla="*/ 148555 h 634"/>
                <a:gd name="T98" fmla="*/ 26323 w 634"/>
                <a:gd name="T99" fmla="*/ 15865 h 634"/>
                <a:gd name="T100" fmla="*/ 196158 w 634"/>
                <a:gd name="T101" fmla="*/ 15865 h 634"/>
                <a:gd name="T102" fmla="*/ 196158 w 634"/>
                <a:gd name="T103" fmla="*/ 148555 h 6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34" h="634">
                  <a:moveTo>
                    <a:pt x="309" y="398"/>
                  </a:moveTo>
                  <a:lnTo>
                    <a:pt x="309" y="398"/>
                  </a:lnTo>
                  <a:cubicBezTo>
                    <a:pt x="324" y="398"/>
                    <a:pt x="338" y="383"/>
                    <a:pt x="338" y="368"/>
                  </a:cubicBezTo>
                  <a:cubicBezTo>
                    <a:pt x="338" y="132"/>
                    <a:pt x="338" y="132"/>
                    <a:pt x="338" y="132"/>
                  </a:cubicBezTo>
                  <a:cubicBezTo>
                    <a:pt x="338" y="132"/>
                    <a:pt x="324" y="118"/>
                    <a:pt x="309" y="118"/>
                  </a:cubicBezTo>
                  <a:lnTo>
                    <a:pt x="294" y="132"/>
                  </a:lnTo>
                  <a:cubicBezTo>
                    <a:pt x="294" y="368"/>
                    <a:pt x="294" y="368"/>
                    <a:pt x="294" y="368"/>
                  </a:cubicBezTo>
                  <a:cubicBezTo>
                    <a:pt x="294" y="383"/>
                    <a:pt x="309" y="398"/>
                    <a:pt x="309" y="398"/>
                  </a:cubicBezTo>
                  <a:close/>
                  <a:moveTo>
                    <a:pt x="426" y="398"/>
                  </a:moveTo>
                  <a:lnTo>
                    <a:pt x="426" y="398"/>
                  </a:lnTo>
                  <a:cubicBezTo>
                    <a:pt x="442" y="398"/>
                    <a:pt x="456" y="383"/>
                    <a:pt x="456" y="368"/>
                  </a:cubicBezTo>
                  <a:cubicBezTo>
                    <a:pt x="456" y="191"/>
                    <a:pt x="456" y="191"/>
                    <a:pt x="456" y="191"/>
                  </a:cubicBezTo>
                  <a:cubicBezTo>
                    <a:pt x="456" y="191"/>
                    <a:pt x="442" y="177"/>
                    <a:pt x="426" y="177"/>
                  </a:cubicBezTo>
                  <a:lnTo>
                    <a:pt x="412" y="191"/>
                  </a:lnTo>
                  <a:cubicBezTo>
                    <a:pt x="412" y="368"/>
                    <a:pt x="412" y="368"/>
                    <a:pt x="412" y="368"/>
                  </a:cubicBezTo>
                  <a:cubicBezTo>
                    <a:pt x="412" y="383"/>
                    <a:pt x="426" y="398"/>
                    <a:pt x="426" y="398"/>
                  </a:cubicBezTo>
                  <a:close/>
                  <a:moveTo>
                    <a:pt x="191" y="398"/>
                  </a:moveTo>
                  <a:lnTo>
                    <a:pt x="191" y="398"/>
                  </a:lnTo>
                  <a:cubicBezTo>
                    <a:pt x="206" y="398"/>
                    <a:pt x="221" y="383"/>
                    <a:pt x="221" y="368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1" y="280"/>
                    <a:pt x="206" y="280"/>
                    <a:pt x="191" y="280"/>
                  </a:cubicBezTo>
                  <a:cubicBezTo>
                    <a:pt x="191" y="280"/>
                    <a:pt x="176" y="280"/>
                    <a:pt x="176" y="294"/>
                  </a:cubicBezTo>
                  <a:cubicBezTo>
                    <a:pt x="176" y="368"/>
                    <a:pt x="176" y="368"/>
                    <a:pt x="176" y="368"/>
                  </a:cubicBezTo>
                  <a:cubicBezTo>
                    <a:pt x="176" y="383"/>
                    <a:pt x="191" y="398"/>
                    <a:pt x="191" y="398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73"/>
                    <a:pt x="44" y="412"/>
                    <a:pt x="44" y="412"/>
                  </a:cubicBezTo>
                  <a:cubicBezTo>
                    <a:pt x="44" y="456"/>
                    <a:pt x="73" y="486"/>
                    <a:pt x="117" y="486"/>
                  </a:cubicBezTo>
                  <a:cubicBezTo>
                    <a:pt x="235" y="486"/>
                    <a:pt x="235" y="486"/>
                    <a:pt x="235" y="486"/>
                  </a:cubicBezTo>
                  <a:cubicBezTo>
                    <a:pt x="162" y="633"/>
                    <a:pt x="162" y="633"/>
                    <a:pt x="162" y="633"/>
                  </a:cubicBezTo>
                  <a:cubicBezTo>
                    <a:pt x="221" y="633"/>
                    <a:pt x="221" y="633"/>
                    <a:pt x="221" y="633"/>
                  </a:cubicBezTo>
                  <a:cubicBezTo>
                    <a:pt x="294" y="486"/>
                    <a:pt x="294" y="486"/>
                    <a:pt x="294" y="486"/>
                  </a:cubicBezTo>
                  <a:cubicBezTo>
                    <a:pt x="338" y="486"/>
                    <a:pt x="338" y="486"/>
                    <a:pt x="338" y="486"/>
                  </a:cubicBezTo>
                  <a:cubicBezTo>
                    <a:pt x="412" y="633"/>
                    <a:pt x="412" y="633"/>
                    <a:pt x="412" y="633"/>
                  </a:cubicBezTo>
                  <a:cubicBezTo>
                    <a:pt x="471" y="633"/>
                    <a:pt x="471" y="633"/>
                    <a:pt x="471" y="633"/>
                  </a:cubicBezTo>
                  <a:cubicBezTo>
                    <a:pt x="397" y="486"/>
                    <a:pt x="397" y="486"/>
                    <a:pt x="397" y="486"/>
                  </a:cubicBezTo>
                  <a:cubicBezTo>
                    <a:pt x="515" y="486"/>
                    <a:pt x="515" y="486"/>
                    <a:pt x="515" y="486"/>
                  </a:cubicBezTo>
                  <a:cubicBezTo>
                    <a:pt x="559" y="486"/>
                    <a:pt x="588" y="456"/>
                    <a:pt x="588" y="412"/>
                  </a:cubicBezTo>
                  <a:cubicBezTo>
                    <a:pt x="588" y="412"/>
                    <a:pt x="588" y="73"/>
                    <a:pt x="588" y="44"/>
                  </a:cubicBezTo>
                  <a:cubicBezTo>
                    <a:pt x="633" y="44"/>
                    <a:pt x="633" y="44"/>
                    <a:pt x="633" y="44"/>
                  </a:cubicBezTo>
                  <a:cubicBezTo>
                    <a:pt x="633" y="0"/>
                    <a:pt x="633" y="0"/>
                    <a:pt x="633" y="0"/>
                  </a:cubicBezTo>
                  <a:lnTo>
                    <a:pt x="0" y="0"/>
                  </a:lnTo>
                  <a:close/>
                  <a:moveTo>
                    <a:pt x="544" y="412"/>
                  </a:moveTo>
                  <a:lnTo>
                    <a:pt x="544" y="412"/>
                  </a:lnTo>
                  <a:cubicBezTo>
                    <a:pt x="544" y="442"/>
                    <a:pt x="530" y="456"/>
                    <a:pt x="515" y="456"/>
                  </a:cubicBezTo>
                  <a:cubicBezTo>
                    <a:pt x="117" y="456"/>
                    <a:pt x="117" y="456"/>
                    <a:pt x="117" y="456"/>
                  </a:cubicBezTo>
                  <a:cubicBezTo>
                    <a:pt x="88" y="456"/>
                    <a:pt x="73" y="442"/>
                    <a:pt x="73" y="412"/>
                  </a:cubicBezTo>
                  <a:cubicBezTo>
                    <a:pt x="73" y="412"/>
                    <a:pt x="73" y="59"/>
                    <a:pt x="73" y="44"/>
                  </a:cubicBezTo>
                  <a:cubicBezTo>
                    <a:pt x="544" y="44"/>
                    <a:pt x="544" y="44"/>
                    <a:pt x="544" y="44"/>
                  </a:cubicBezTo>
                  <a:cubicBezTo>
                    <a:pt x="544" y="73"/>
                    <a:pt x="544" y="412"/>
                    <a:pt x="544" y="4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/>
            <a:p>
              <a:endParaRPr lang="en-US" sz="2700"/>
            </a:p>
          </p:txBody>
        </p:sp>
        <p:sp>
          <p:nvSpPr>
            <p:cNvPr id="20" name="Freeform 205">
              <a:extLst>
                <a:ext uri="{FF2B5EF4-FFF2-40B4-BE49-F238E27FC236}">
                  <a16:creationId xmlns:a16="http://schemas.microsoft.com/office/drawing/2014/main" id="{031978B6-BE66-4263-9E7C-40AD3649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994" y="-840339"/>
              <a:ext cx="284482" cy="381580"/>
            </a:xfrm>
            <a:custGeom>
              <a:avLst/>
              <a:gdLst>
                <a:gd name="T0" fmla="*/ 126231 w 443"/>
                <a:gd name="T1" fmla="*/ 0 h 590"/>
                <a:gd name="T2" fmla="*/ 126231 w 443"/>
                <a:gd name="T3" fmla="*/ 0 h 590"/>
                <a:gd name="T4" fmla="*/ 31826 w 443"/>
                <a:gd name="T5" fmla="*/ 0 h 590"/>
                <a:gd name="T6" fmla="*/ 0 w 443"/>
                <a:gd name="T7" fmla="*/ 26290 h 590"/>
                <a:gd name="T8" fmla="*/ 0 w 443"/>
                <a:gd name="T9" fmla="*/ 185467 h 590"/>
                <a:gd name="T10" fmla="*/ 31826 w 443"/>
                <a:gd name="T11" fmla="*/ 212117 h 590"/>
                <a:gd name="T12" fmla="*/ 79029 w 443"/>
                <a:gd name="T13" fmla="*/ 164220 h 590"/>
                <a:gd name="T14" fmla="*/ 126231 w 443"/>
                <a:gd name="T15" fmla="*/ 212117 h 590"/>
                <a:gd name="T16" fmla="*/ 158057 w 443"/>
                <a:gd name="T17" fmla="*/ 185467 h 590"/>
                <a:gd name="T18" fmla="*/ 158057 w 443"/>
                <a:gd name="T19" fmla="*/ 26290 h 590"/>
                <a:gd name="T20" fmla="*/ 126231 w 443"/>
                <a:gd name="T21" fmla="*/ 0 h 590"/>
                <a:gd name="T22" fmla="*/ 142323 w 443"/>
                <a:gd name="T23" fmla="*/ 185467 h 590"/>
                <a:gd name="T24" fmla="*/ 142323 w 443"/>
                <a:gd name="T25" fmla="*/ 185467 h 590"/>
                <a:gd name="T26" fmla="*/ 126231 w 443"/>
                <a:gd name="T27" fmla="*/ 196271 h 590"/>
                <a:gd name="T28" fmla="*/ 79029 w 443"/>
                <a:gd name="T29" fmla="*/ 148374 h 590"/>
                <a:gd name="T30" fmla="*/ 31826 w 443"/>
                <a:gd name="T31" fmla="*/ 196271 h 590"/>
                <a:gd name="T32" fmla="*/ 15734 w 443"/>
                <a:gd name="T33" fmla="*/ 185467 h 590"/>
                <a:gd name="T34" fmla="*/ 15734 w 443"/>
                <a:gd name="T35" fmla="*/ 26290 h 590"/>
                <a:gd name="T36" fmla="*/ 31826 w 443"/>
                <a:gd name="T37" fmla="*/ 15846 h 590"/>
                <a:gd name="T38" fmla="*/ 126231 w 443"/>
                <a:gd name="T39" fmla="*/ 15846 h 590"/>
                <a:gd name="T40" fmla="*/ 142323 w 443"/>
                <a:gd name="T41" fmla="*/ 26290 h 590"/>
                <a:gd name="T42" fmla="*/ 142323 w 443"/>
                <a:gd name="T43" fmla="*/ 185467 h 5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43" h="590">
                  <a:moveTo>
                    <a:pt x="353" y="0"/>
                  </a:moveTo>
                  <a:lnTo>
                    <a:pt x="353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44" y="0"/>
                    <a:pt x="0" y="30"/>
                    <a:pt x="0" y="73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60"/>
                    <a:pt x="44" y="589"/>
                    <a:pt x="89" y="589"/>
                  </a:cubicBezTo>
                  <a:cubicBezTo>
                    <a:pt x="221" y="456"/>
                    <a:pt x="221" y="456"/>
                    <a:pt x="221" y="456"/>
                  </a:cubicBezTo>
                  <a:cubicBezTo>
                    <a:pt x="353" y="589"/>
                    <a:pt x="353" y="589"/>
                    <a:pt x="353" y="589"/>
                  </a:cubicBezTo>
                  <a:cubicBezTo>
                    <a:pt x="398" y="589"/>
                    <a:pt x="442" y="560"/>
                    <a:pt x="442" y="515"/>
                  </a:cubicBezTo>
                  <a:cubicBezTo>
                    <a:pt x="442" y="73"/>
                    <a:pt x="442" y="73"/>
                    <a:pt x="442" y="73"/>
                  </a:cubicBezTo>
                  <a:cubicBezTo>
                    <a:pt x="442" y="30"/>
                    <a:pt x="398" y="0"/>
                    <a:pt x="353" y="0"/>
                  </a:cubicBezTo>
                  <a:close/>
                  <a:moveTo>
                    <a:pt x="398" y="515"/>
                  </a:moveTo>
                  <a:lnTo>
                    <a:pt x="398" y="515"/>
                  </a:lnTo>
                  <a:cubicBezTo>
                    <a:pt x="398" y="530"/>
                    <a:pt x="383" y="545"/>
                    <a:pt x="353" y="545"/>
                  </a:cubicBezTo>
                  <a:cubicBezTo>
                    <a:pt x="221" y="412"/>
                    <a:pt x="221" y="412"/>
                    <a:pt x="221" y="412"/>
                  </a:cubicBezTo>
                  <a:cubicBezTo>
                    <a:pt x="89" y="545"/>
                    <a:pt x="89" y="545"/>
                    <a:pt x="89" y="545"/>
                  </a:cubicBezTo>
                  <a:cubicBezTo>
                    <a:pt x="59" y="545"/>
                    <a:pt x="44" y="530"/>
                    <a:pt x="44" y="515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59"/>
                    <a:pt x="59" y="44"/>
                    <a:pt x="89" y="44"/>
                  </a:cubicBezTo>
                  <a:cubicBezTo>
                    <a:pt x="353" y="44"/>
                    <a:pt x="353" y="44"/>
                    <a:pt x="353" y="44"/>
                  </a:cubicBezTo>
                  <a:cubicBezTo>
                    <a:pt x="383" y="44"/>
                    <a:pt x="398" y="59"/>
                    <a:pt x="398" y="73"/>
                  </a:cubicBezTo>
                  <a:lnTo>
                    <a:pt x="398" y="5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/>
            <a:p>
              <a:endParaRPr lang="en-US" sz="27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E57359-D90A-4A89-B860-EC1B3119D9F7}"/>
              </a:ext>
            </a:extLst>
          </p:cNvPr>
          <p:cNvSpPr txBox="1"/>
          <p:nvPr/>
        </p:nvSpPr>
        <p:spPr>
          <a:xfrm>
            <a:off x="771032" y="3128108"/>
            <a:ext cx="20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사용성 디자인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135D0-A1E1-4DC4-A4FB-40A9DC3A2EBD}"/>
              </a:ext>
            </a:extLst>
          </p:cNvPr>
          <p:cNvSpPr txBox="1"/>
          <p:nvPr/>
        </p:nvSpPr>
        <p:spPr>
          <a:xfrm>
            <a:off x="1020726" y="2532561"/>
            <a:ext cx="20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디자인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448AC-5FA5-4222-A0B0-E16FD75C962A}"/>
              </a:ext>
            </a:extLst>
          </p:cNvPr>
          <p:cNvSpPr txBox="1"/>
          <p:nvPr/>
        </p:nvSpPr>
        <p:spPr>
          <a:xfrm>
            <a:off x="587908" y="3726648"/>
            <a:ext cx="228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간편한 색상 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45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9684F2F5-27CD-4CB1-9CF9-0D267D35A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01" y="1481958"/>
            <a:ext cx="2291468" cy="4073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026BD-5880-4E41-9968-86C48B42E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8"/>
          <a:stretch/>
        </p:blipFill>
        <p:spPr>
          <a:xfrm>
            <a:off x="1291259" y="-1186443"/>
            <a:ext cx="10574676" cy="92308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30553E7-CEF0-49C7-A2A2-EB57CD7C1230}"/>
              </a:ext>
            </a:extLst>
          </p:cNvPr>
          <p:cNvSpPr/>
          <p:nvPr/>
        </p:nvSpPr>
        <p:spPr>
          <a:xfrm>
            <a:off x="619139" y="1333959"/>
            <a:ext cx="2166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02. </a:t>
            </a:r>
            <a:r>
              <a:rPr lang="ko-KR" altLang="en-US" b="1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구조 설계</a:t>
            </a:r>
            <a:endParaRPr lang="en-ID" b="1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8" name="Rectangle 68">
            <a:extLst>
              <a:ext uri="{FF2B5EF4-FFF2-40B4-BE49-F238E27FC236}">
                <a16:creationId xmlns:a16="http://schemas.microsoft.com/office/drawing/2014/main" id="{3D8C3F73-6373-4602-8BAC-358B2CE7A96E}"/>
              </a:ext>
            </a:extLst>
          </p:cNvPr>
          <p:cNvSpPr/>
          <p:nvPr/>
        </p:nvSpPr>
        <p:spPr>
          <a:xfrm>
            <a:off x="666771" y="335551"/>
            <a:ext cx="327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레이아웃</a:t>
            </a:r>
            <a:endParaRPr lang="en-ID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0D0417-16DB-489C-8FB7-BFFF01FCB1C3}"/>
              </a:ext>
            </a:extLst>
          </p:cNvPr>
          <p:cNvGrpSpPr/>
          <p:nvPr/>
        </p:nvGrpSpPr>
        <p:grpSpPr>
          <a:xfrm>
            <a:off x="2786062" y="2385867"/>
            <a:ext cx="867555" cy="1821486"/>
            <a:chOff x="6046041" y="-1910032"/>
            <a:chExt cx="1204375" cy="2528657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B0B6F242-7665-4BB7-994E-20A9B592E933}"/>
                </a:ext>
              </a:extLst>
            </p:cNvPr>
            <p:cNvSpPr/>
            <p:nvPr/>
          </p:nvSpPr>
          <p:spPr>
            <a:xfrm rot="5400000" flipH="1" flipV="1">
              <a:off x="6259246" y="-2123237"/>
              <a:ext cx="777966" cy="120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989"/>
                  </a:lnTo>
                  <a:lnTo>
                    <a:pt x="16104" y="15989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38FB6B-45C5-4EA9-9AFB-9680B88B4CDA}"/>
                </a:ext>
              </a:extLst>
            </p:cNvPr>
            <p:cNvSpPr/>
            <p:nvPr/>
          </p:nvSpPr>
          <p:spPr>
            <a:xfrm>
              <a:off x="6046043" y="-159340"/>
              <a:ext cx="889247" cy="7779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14458C-A525-45FD-9E72-2783F32EDE76}"/>
                </a:ext>
              </a:extLst>
            </p:cNvPr>
            <p:cNvSpPr/>
            <p:nvPr/>
          </p:nvSpPr>
          <p:spPr>
            <a:xfrm>
              <a:off x="6046043" y="-1034270"/>
              <a:ext cx="889247" cy="777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Freeform 200">
              <a:extLst>
                <a:ext uri="{FF2B5EF4-FFF2-40B4-BE49-F238E27FC236}">
                  <a16:creationId xmlns:a16="http://schemas.microsoft.com/office/drawing/2014/main" id="{DE0B081A-CF73-4668-950B-A85F279C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108" y="-1715267"/>
              <a:ext cx="410540" cy="390098"/>
            </a:xfrm>
            <a:custGeom>
              <a:avLst/>
              <a:gdLst>
                <a:gd name="T0" fmla="*/ 111421 w 634"/>
                <a:gd name="T1" fmla="*/ 15824 h 604"/>
                <a:gd name="T2" fmla="*/ 111421 w 634"/>
                <a:gd name="T3" fmla="*/ 15824 h 604"/>
                <a:gd name="T4" fmla="*/ 5048 w 634"/>
                <a:gd name="T5" fmla="*/ 79120 h 604"/>
                <a:gd name="T6" fmla="*/ 5048 w 634"/>
                <a:gd name="T7" fmla="*/ 79120 h 604"/>
                <a:gd name="T8" fmla="*/ 100603 w 634"/>
                <a:gd name="T9" fmla="*/ 121557 h 604"/>
                <a:gd name="T10" fmla="*/ 121878 w 634"/>
                <a:gd name="T11" fmla="*/ 121557 h 604"/>
                <a:gd name="T12" fmla="*/ 217433 w 634"/>
                <a:gd name="T13" fmla="*/ 79120 h 604"/>
                <a:gd name="T14" fmla="*/ 217433 w 634"/>
                <a:gd name="T15" fmla="*/ 57901 h 604"/>
                <a:gd name="T16" fmla="*/ 121878 w 634"/>
                <a:gd name="T17" fmla="*/ 5035 h 604"/>
                <a:gd name="T18" fmla="*/ 100603 w 634"/>
                <a:gd name="T19" fmla="*/ 5035 h 604"/>
                <a:gd name="T20" fmla="*/ 5048 w 634"/>
                <a:gd name="T21" fmla="*/ 57901 h 604"/>
                <a:gd name="T22" fmla="*/ 5048 w 634"/>
                <a:gd name="T23" fmla="*/ 79120 h 604"/>
                <a:gd name="T24" fmla="*/ 111421 w 634"/>
                <a:gd name="T25" fmla="*/ 15824 h 604"/>
                <a:gd name="T26" fmla="*/ 111421 w 634"/>
                <a:gd name="T27" fmla="*/ 15824 h 604"/>
                <a:gd name="T28" fmla="*/ 212024 w 634"/>
                <a:gd name="T29" fmla="*/ 68690 h 604"/>
                <a:gd name="T30" fmla="*/ 111421 w 634"/>
                <a:gd name="T31" fmla="*/ 111127 h 604"/>
                <a:gd name="T32" fmla="*/ 15866 w 634"/>
                <a:gd name="T33" fmla="*/ 68690 h 604"/>
                <a:gd name="T34" fmla="*/ 111421 w 634"/>
                <a:gd name="T35" fmla="*/ 15824 h 604"/>
                <a:gd name="T36" fmla="*/ 111421 w 634"/>
                <a:gd name="T37" fmla="*/ 201036 h 604"/>
                <a:gd name="T38" fmla="*/ 111421 w 634"/>
                <a:gd name="T39" fmla="*/ 201036 h 604"/>
                <a:gd name="T40" fmla="*/ 15866 w 634"/>
                <a:gd name="T41" fmla="*/ 158599 h 604"/>
                <a:gd name="T42" fmla="*/ 0 w 634"/>
                <a:gd name="T43" fmla="*/ 153564 h 604"/>
                <a:gd name="T44" fmla="*/ 5048 w 634"/>
                <a:gd name="T45" fmla="*/ 169388 h 604"/>
                <a:gd name="T46" fmla="*/ 100603 w 634"/>
                <a:gd name="T47" fmla="*/ 211825 h 604"/>
                <a:gd name="T48" fmla="*/ 121878 w 634"/>
                <a:gd name="T49" fmla="*/ 211825 h 604"/>
                <a:gd name="T50" fmla="*/ 217433 w 634"/>
                <a:gd name="T51" fmla="*/ 169388 h 604"/>
                <a:gd name="T52" fmla="*/ 228250 w 634"/>
                <a:gd name="T53" fmla="*/ 153564 h 604"/>
                <a:gd name="T54" fmla="*/ 212024 w 634"/>
                <a:gd name="T55" fmla="*/ 158599 h 604"/>
                <a:gd name="T56" fmla="*/ 111421 w 634"/>
                <a:gd name="T57" fmla="*/ 201036 h 604"/>
                <a:gd name="T58" fmla="*/ 5048 w 634"/>
                <a:gd name="T59" fmla="*/ 121557 h 604"/>
                <a:gd name="T60" fmla="*/ 5048 w 634"/>
                <a:gd name="T61" fmla="*/ 121557 h 604"/>
                <a:gd name="T62" fmla="*/ 100603 w 634"/>
                <a:gd name="T63" fmla="*/ 169388 h 604"/>
                <a:gd name="T64" fmla="*/ 121878 w 634"/>
                <a:gd name="T65" fmla="*/ 169388 h 604"/>
                <a:gd name="T66" fmla="*/ 217433 w 634"/>
                <a:gd name="T67" fmla="*/ 121557 h 604"/>
                <a:gd name="T68" fmla="*/ 228250 w 634"/>
                <a:gd name="T69" fmla="*/ 105733 h 604"/>
                <a:gd name="T70" fmla="*/ 212024 w 634"/>
                <a:gd name="T71" fmla="*/ 111127 h 604"/>
                <a:gd name="T72" fmla="*/ 111421 w 634"/>
                <a:gd name="T73" fmla="*/ 158599 h 604"/>
                <a:gd name="T74" fmla="*/ 15866 w 634"/>
                <a:gd name="T75" fmla="*/ 111127 h 604"/>
                <a:gd name="T76" fmla="*/ 0 w 634"/>
                <a:gd name="T77" fmla="*/ 105733 h 604"/>
                <a:gd name="T78" fmla="*/ 5048 w 634"/>
                <a:gd name="T79" fmla="*/ 121557 h 60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04">
                  <a:moveTo>
                    <a:pt x="309" y="44"/>
                  </a:moveTo>
                  <a:lnTo>
                    <a:pt x="309" y="44"/>
                  </a:lnTo>
                  <a:close/>
                  <a:moveTo>
                    <a:pt x="14" y="220"/>
                  </a:moveTo>
                  <a:lnTo>
                    <a:pt x="14" y="220"/>
                  </a:lnTo>
                  <a:cubicBezTo>
                    <a:pt x="279" y="338"/>
                    <a:pt x="279" y="338"/>
                    <a:pt x="279" y="338"/>
                  </a:cubicBezTo>
                  <a:cubicBezTo>
                    <a:pt x="309" y="353"/>
                    <a:pt x="324" y="353"/>
                    <a:pt x="338" y="338"/>
                  </a:cubicBezTo>
                  <a:cubicBezTo>
                    <a:pt x="603" y="220"/>
                    <a:pt x="603" y="220"/>
                    <a:pt x="603" y="220"/>
                  </a:cubicBezTo>
                  <a:cubicBezTo>
                    <a:pt x="633" y="206"/>
                    <a:pt x="633" y="176"/>
                    <a:pt x="603" y="161"/>
                  </a:cubicBezTo>
                  <a:cubicBezTo>
                    <a:pt x="338" y="14"/>
                    <a:pt x="338" y="14"/>
                    <a:pt x="338" y="14"/>
                  </a:cubicBezTo>
                  <a:cubicBezTo>
                    <a:pt x="324" y="0"/>
                    <a:pt x="309" y="14"/>
                    <a:pt x="279" y="14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0" y="176"/>
                    <a:pt x="0" y="206"/>
                    <a:pt x="14" y="220"/>
                  </a:cubicBezTo>
                  <a:close/>
                  <a:moveTo>
                    <a:pt x="309" y="44"/>
                  </a:moveTo>
                  <a:lnTo>
                    <a:pt x="309" y="44"/>
                  </a:lnTo>
                  <a:cubicBezTo>
                    <a:pt x="588" y="191"/>
                    <a:pt x="588" y="191"/>
                    <a:pt x="588" y="191"/>
                  </a:cubicBezTo>
                  <a:cubicBezTo>
                    <a:pt x="309" y="309"/>
                    <a:pt x="309" y="309"/>
                    <a:pt x="309" y="309"/>
                  </a:cubicBezTo>
                  <a:cubicBezTo>
                    <a:pt x="44" y="191"/>
                    <a:pt x="44" y="191"/>
                    <a:pt x="44" y="191"/>
                  </a:cubicBezTo>
                  <a:lnTo>
                    <a:pt x="309" y="44"/>
                  </a:lnTo>
                  <a:close/>
                  <a:moveTo>
                    <a:pt x="309" y="559"/>
                  </a:moveTo>
                  <a:lnTo>
                    <a:pt x="309" y="559"/>
                  </a:lnTo>
                  <a:cubicBezTo>
                    <a:pt x="44" y="441"/>
                    <a:pt x="44" y="441"/>
                    <a:pt x="44" y="441"/>
                  </a:cubicBezTo>
                  <a:cubicBezTo>
                    <a:pt x="44" y="441"/>
                    <a:pt x="14" y="427"/>
                    <a:pt x="0" y="427"/>
                  </a:cubicBezTo>
                  <a:cubicBezTo>
                    <a:pt x="0" y="441"/>
                    <a:pt x="0" y="456"/>
                    <a:pt x="14" y="471"/>
                  </a:cubicBezTo>
                  <a:cubicBezTo>
                    <a:pt x="279" y="589"/>
                    <a:pt x="279" y="589"/>
                    <a:pt x="279" y="589"/>
                  </a:cubicBezTo>
                  <a:cubicBezTo>
                    <a:pt x="309" y="603"/>
                    <a:pt x="324" y="603"/>
                    <a:pt x="338" y="589"/>
                  </a:cubicBezTo>
                  <a:cubicBezTo>
                    <a:pt x="603" y="471"/>
                    <a:pt x="603" y="471"/>
                    <a:pt x="603" y="471"/>
                  </a:cubicBezTo>
                  <a:cubicBezTo>
                    <a:pt x="618" y="471"/>
                    <a:pt x="633" y="441"/>
                    <a:pt x="633" y="427"/>
                  </a:cubicBezTo>
                  <a:cubicBezTo>
                    <a:pt x="618" y="427"/>
                    <a:pt x="588" y="441"/>
                    <a:pt x="588" y="441"/>
                  </a:cubicBezTo>
                  <a:lnTo>
                    <a:pt x="309" y="559"/>
                  </a:lnTo>
                  <a:close/>
                  <a:moveTo>
                    <a:pt x="14" y="338"/>
                  </a:moveTo>
                  <a:lnTo>
                    <a:pt x="14" y="338"/>
                  </a:lnTo>
                  <a:cubicBezTo>
                    <a:pt x="279" y="471"/>
                    <a:pt x="279" y="471"/>
                    <a:pt x="279" y="471"/>
                  </a:cubicBezTo>
                  <a:cubicBezTo>
                    <a:pt x="309" y="471"/>
                    <a:pt x="324" y="471"/>
                    <a:pt x="338" y="471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18" y="338"/>
                    <a:pt x="633" y="309"/>
                    <a:pt x="633" y="294"/>
                  </a:cubicBezTo>
                  <a:cubicBezTo>
                    <a:pt x="618" y="309"/>
                    <a:pt x="588" y="309"/>
                    <a:pt x="588" y="309"/>
                  </a:cubicBezTo>
                  <a:cubicBezTo>
                    <a:pt x="309" y="441"/>
                    <a:pt x="309" y="441"/>
                    <a:pt x="309" y="441"/>
                  </a:cubicBezTo>
                  <a:cubicBezTo>
                    <a:pt x="44" y="309"/>
                    <a:pt x="44" y="309"/>
                    <a:pt x="44" y="309"/>
                  </a:cubicBezTo>
                  <a:cubicBezTo>
                    <a:pt x="44" y="309"/>
                    <a:pt x="14" y="309"/>
                    <a:pt x="0" y="294"/>
                  </a:cubicBezTo>
                  <a:cubicBezTo>
                    <a:pt x="0" y="309"/>
                    <a:pt x="0" y="338"/>
                    <a:pt x="14" y="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/>
            <a:p>
              <a:endParaRPr lang="en-US" sz="2700"/>
            </a:p>
          </p:txBody>
        </p:sp>
        <p:sp>
          <p:nvSpPr>
            <p:cNvPr id="19" name="Freeform 204">
              <a:extLst>
                <a:ext uri="{FF2B5EF4-FFF2-40B4-BE49-F238E27FC236}">
                  <a16:creationId xmlns:a16="http://schemas.microsoft.com/office/drawing/2014/main" id="{678FF930-6353-4C8E-9045-7D1A9FB8C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025" y="34591"/>
              <a:ext cx="410540" cy="410539"/>
            </a:xfrm>
            <a:custGeom>
              <a:avLst/>
              <a:gdLst>
                <a:gd name="T0" fmla="*/ 111421 w 634"/>
                <a:gd name="T1" fmla="*/ 143507 h 634"/>
                <a:gd name="T2" fmla="*/ 111421 w 634"/>
                <a:gd name="T3" fmla="*/ 143507 h 634"/>
                <a:gd name="T4" fmla="*/ 121878 w 634"/>
                <a:gd name="T5" fmla="*/ 132690 h 634"/>
                <a:gd name="T6" fmla="*/ 121878 w 634"/>
                <a:gd name="T7" fmla="*/ 47595 h 634"/>
                <a:gd name="T8" fmla="*/ 111421 w 634"/>
                <a:gd name="T9" fmla="*/ 42547 h 634"/>
                <a:gd name="T10" fmla="*/ 106012 w 634"/>
                <a:gd name="T11" fmla="*/ 47595 h 634"/>
                <a:gd name="T12" fmla="*/ 106012 w 634"/>
                <a:gd name="T13" fmla="*/ 132690 h 634"/>
                <a:gd name="T14" fmla="*/ 111421 w 634"/>
                <a:gd name="T15" fmla="*/ 143507 h 634"/>
                <a:gd name="T16" fmla="*/ 153609 w 634"/>
                <a:gd name="T17" fmla="*/ 143507 h 634"/>
                <a:gd name="T18" fmla="*/ 153609 w 634"/>
                <a:gd name="T19" fmla="*/ 143507 h 634"/>
                <a:gd name="T20" fmla="*/ 164427 w 634"/>
                <a:gd name="T21" fmla="*/ 132690 h 634"/>
                <a:gd name="T22" fmla="*/ 164427 w 634"/>
                <a:gd name="T23" fmla="*/ 68869 h 634"/>
                <a:gd name="T24" fmla="*/ 153609 w 634"/>
                <a:gd name="T25" fmla="*/ 63821 h 634"/>
                <a:gd name="T26" fmla="*/ 148561 w 634"/>
                <a:gd name="T27" fmla="*/ 68869 h 634"/>
                <a:gd name="T28" fmla="*/ 148561 w 634"/>
                <a:gd name="T29" fmla="*/ 132690 h 634"/>
                <a:gd name="T30" fmla="*/ 153609 w 634"/>
                <a:gd name="T31" fmla="*/ 143507 h 634"/>
                <a:gd name="T32" fmla="*/ 68872 w 634"/>
                <a:gd name="T33" fmla="*/ 143507 h 634"/>
                <a:gd name="T34" fmla="*/ 68872 w 634"/>
                <a:gd name="T35" fmla="*/ 143507 h 634"/>
                <a:gd name="T36" fmla="*/ 79689 w 634"/>
                <a:gd name="T37" fmla="*/ 132690 h 634"/>
                <a:gd name="T38" fmla="*/ 79689 w 634"/>
                <a:gd name="T39" fmla="*/ 106008 h 634"/>
                <a:gd name="T40" fmla="*/ 68872 w 634"/>
                <a:gd name="T41" fmla="*/ 100960 h 634"/>
                <a:gd name="T42" fmla="*/ 63463 w 634"/>
                <a:gd name="T43" fmla="*/ 106008 h 634"/>
                <a:gd name="T44" fmla="*/ 63463 w 634"/>
                <a:gd name="T45" fmla="*/ 132690 h 634"/>
                <a:gd name="T46" fmla="*/ 68872 w 634"/>
                <a:gd name="T47" fmla="*/ 143507 h 634"/>
                <a:gd name="T48" fmla="*/ 0 w 634"/>
                <a:gd name="T49" fmla="*/ 0 h 634"/>
                <a:gd name="T50" fmla="*/ 0 w 634"/>
                <a:gd name="T51" fmla="*/ 0 h 634"/>
                <a:gd name="T52" fmla="*/ 0 w 634"/>
                <a:gd name="T53" fmla="*/ 15865 h 634"/>
                <a:gd name="T54" fmla="*/ 15866 w 634"/>
                <a:gd name="T55" fmla="*/ 15865 h 634"/>
                <a:gd name="T56" fmla="*/ 15866 w 634"/>
                <a:gd name="T57" fmla="*/ 148555 h 634"/>
                <a:gd name="T58" fmla="*/ 42188 w 634"/>
                <a:gd name="T59" fmla="*/ 175237 h 634"/>
                <a:gd name="T60" fmla="*/ 84738 w 634"/>
                <a:gd name="T61" fmla="*/ 175237 h 634"/>
                <a:gd name="T62" fmla="*/ 58415 w 634"/>
                <a:gd name="T63" fmla="*/ 228241 h 634"/>
                <a:gd name="T64" fmla="*/ 79689 w 634"/>
                <a:gd name="T65" fmla="*/ 228241 h 634"/>
                <a:gd name="T66" fmla="*/ 106012 w 634"/>
                <a:gd name="T67" fmla="*/ 175237 h 634"/>
                <a:gd name="T68" fmla="*/ 121878 w 634"/>
                <a:gd name="T69" fmla="*/ 175237 h 634"/>
                <a:gd name="T70" fmla="*/ 148561 w 634"/>
                <a:gd name="T71" fmla="*/ 228241 h 634"/>
                <a:gd name="T72" fmla="*/ 169836 w 634"/>
                <a:gd name="T73" fmla="*/ 228241 h 634"/>
                <a:gd name="T74" fmla="*/ 143152 w 634"/>
                <a:gd name="T75" fmla="*/ 175237 h 634"/>
                <a:gd name="T76" fmla="*/ 185701 w 634"/>
                <a:gd name="T77" fmla="*/ 175237 h 634"/>
                <a:gd name="T78" fmla="*/ 212024 w 634"/>
                <a:gd name="T79" fmla="*/ 148555 h 634"/>
                <a:gd name="T80" fmla="*/ 212024 w 634"/>
                <a:gd name="T81" fmla="*/ 15865 h 634"/>
                <a:gd name="T82" fmla="*/ 228250 w 634"/>
                <a:gd name="T83" fmla="*/ 15865 h 634"/>
                <a:gd name="T84" fmla="*/ 228250 w 634"/>
                <a:gd name="T85" fmla="*/ 0 h 634"/>
                <a:gd name="T86" fmla="*/ 0 w 634"/>
                <a:gd name="T87" fmla="*/ 0 h 634"/>
                <a:gd name="T88" fmla="*/ 196158 w 634"/>
                <a:gd name="T89" fmla="*/ 148555 h 634"/>
                <a:gd name="T90" fmla="*/ 196158 w 634"/>
                <a:gd name="T91" fmla="*/ 148555 h 634"/>
                <a:gd name="T92" fmla="*/ 185701 w 634"/>
                <a:gd name="T93" fmla="*/ 164420 h 634"/>
                <a:gd name="T94" fmla="*/ 42188 w 634"/>
                <a:gd name="T95" fmla="*/ 164420 h 634"/>
                <a:gd name="T96" fmla="*/ 26323 w 634"/>
                <a:gd name="T97" fmla="*/ 148555 h 634"/>
                <a:gd name="T98" fmla="*/ 26323 w 634"/>
                <a:gd name="T99" fmla="*/ 15865 h 634"/>
                <a:gd name="T100" fmla="*/ 196158 w 634"/>
                <a:gd name="T101" fmla="*/ 15865 h 634"/>
                <a:gd name="T102" fmla="*/ 196158 w 634"/>
                <a:gd name="T103" fmla="*/ 148555 h 6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34" h="634">
                  <a:moveTo>
                    <a:pt x="309" y="398"/>
                  </a:moveTo>
                  <a:lnTo>
                    <a:pt x="309" y="398"/>
                  </a:lnTo>
                  <a:cubicBezTo>
                    <a:pt x="324" y="398"/>
                    <a:pt x="338" y="383"/>
                    <a:pt x="338" y="368"/>
                  </a:cubicBezTo>
                  <a:cubicBezTo>
                    <a:pt x="338" y="132"/>
                    <a:pt x="338" y="132"/>
                    <a:pt x="338" y="132"/>
                  </a:cubicBezTo>
                  <a:cubicBezTo>
                    <a:pt x="338" y="132"/>
                    <a:pt x="324" y="118"/>
                    <a:pt x="309" y="118"/>
                  </a:cubicBezTo>
                  <a:lnTo>
                    <a:pt x="294" y="132"/>
                  </a:lnTo>
                  <a:cubicBezTo>
                    <a:pt x="294" y="368"/>
                    <a:pt x="294" y="368"/>
                    <a:pt x="294" y="368"/>
                  </a:cubicBezTo>
                  <a:cubicBezTo>
                    <a:pt x="294" y="383"/>
                    <a:pt x="309" y="398"/>
                    <a:pt x="309" y="398"/>
                  </a:cubicBezTo>
                  <a:close/>
                  <a:moveTo>
                    <a:pt x="426" y="398"/>
                  </a:moveTo>
                  <a:lnTo>
                    <a:pt x="426" y="398"/>
                  </a:lnTo>
                  <a:cubicBezTo>
                    <a:pt x="442" y="398"/>
                    <a:pt x="456" y="383"/>
                    <a:pt x="456" y="368"/>
                  </a:cubicBezTo>
                  <a:cubicBezTo>
                    <a:pt x="456" y="191"/>
                    <a:pt x="456" y="191"/>
                    <a:pt x="456" y="191"/>
                  </a:cubicBezTo>
                  <a:cubicBezTo>
                    <a:pt x="456" y="191"/>
                    <a:pt x="442" y="177"/>
                    <a:pt x="426" y="177"/>
                  </a:cubicBezTo>
                  <a:lnTo>
                    <a:pt x="412" y="191"/>
                  </a:lnTo>
                  <a:cubicBezTo>
                    <a:pt x="412" y="368"/>
                    <a:pt x="412" y="368"/>
                    <a:pt x="412" y="368"/>
                  </a:cubicBezTo>
                  <a:cubicBezTo>
                    <a:pt x="412" y="383"/>
                    <a:pt x="426" y="398"/>
                    <a:pt x="426" y="398"/>
                  </a:cubicBezTo>
                  <a:close/>
                  <a:moveTo>
                    <a:pt x="191" y="398"/>
                  </a:moveTo>
                  <a:lnTo>
                    <a:pt x="191" y="398"/>
                  </a:lnTo>
                  <a:cubicBezTo>
                    <a:pt x="206" y="398"/>
                    <a:pt x="221" y="383"/>
                    <a:pt x="221" y="368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1" y="280"/>
                    <a:pt x="206" y="280"/>
                    <a:pt x="191" y="280"/>
                  </a:cubicBezTo>
                  <a:cubicBezTo>
                    <a:pt x="191" y="280"/>
                    <a:pt x="176" y="280"/>
                    <a:pt x="176" y="294"/>
                  </a:cubicBezTo>
                  <a:cubicBezTo>
                    <a:pt x="176" y="368"/>
                    <a:pt x="176" y="368"/>
                    <a:pt x="176" y="368"/>
                  </a:cubicBezTo>
                  <a:cubicBezTo>
                    <a:pt x="176" y="383"/>
                    <a:pt x="191" y="398"/>
                    <a:pt x="191" y="398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73"/>
                    <a:pt x="44" y="412"/>
                    <a:pt x="44" y="412"/>
                  </a:cubicBezTo>
                  <a:cubicBezTo>
                    <a:pt x="44" y="456"/>
                    <a:pt x="73" y="486"/>
                    <a:pt x="117" y="486"/>
                  </a:cubicBezTo>
                  <a:cubicBezTo>
                    <a:pt x="235" y="486"/>
                    <a:pt x="235" y="486"/>
                    <a:pt x="235" y="486"/>
                  </a:cubicBezTo>
                  <a:cubicBezTo>
                    <a:pt x="162" y="633"/>
                    <a:pt x="162" y="633"/>
                    <a:pt x="162" y="633"/>
                  </a:cubicBezTo>
                  <a:cubicBezTo>
                    <a:pt x="221" y="633"/>
                    <a:pt x="221" y="633"/>
                    <a:pt x="221" y="633"/>
                  </a:cubicBezTo>
                  <a:cubicBezTo>
                    <a:pt x="294" y="486"/>
                    <a:pt x="294" y="486"/>
                    <a:pt x="294" y="486"/>
                  </a:cubicBezTo>
                  <a:cubicBezTo>
                    <a:pt x="338" y="486"/>
                    <a:pt x="338" y="486"/>
                    <a:pt x="338" y="486"/>
                  </a:cubicBezTo>
                  <a:cubicBezTo>
                    <a:pt x="412" y="633"/>
                    <a:pt x="412" y="633"/>
                    <a:pt x="412" y="633"/>
                  </a:cubicBezTo>
                  <a:cubicBezTo>
                    <a:pt x="471" y="633"/>
                    <a:pt x="471" y="633"/>
                    <a:pt x="471" y="633"/>
                  </a:cubicBezTo>
                  <a:cubicBezTo>
                    <a:pt x="397" y="486"/>
                    <a:pt x="397" y="486"/>
                    <a:pt x="397" y="486"/>
                  </a:cubicBezTo>
                  <a:cubicBezTo>
                    <a:pt x="515" y="486"/>
                    <a:pt x="515" y="486"/>
                    <a:pt x="515" y="486"/>
                  </a:cubicBezTo>
                  <a:cubicBezTo>
                    <a:pt x="559" y="486"/>
                    <a:pt x="588" y="456"/>
                    <a:pt x="588" y="412"/>
                  </a:cubicBezTo>
                  <a:cubicBezTo>
                    <a:pt x="588" y="412"/>
                    <a:pt x="588" y="73"/>
                    <a:pt x="588" y="44"/>
                  </a:cubicBezTo>
                  <a:cubicBezTo>
                    <a:pt x="633" y="44"/>
                    <a:pt x="633" y="44"/>
                    <a:pt x="633" y="44"/>
                  </a:cubicBezTo>
                  <a:cubicBezTo>
                    <a:pt x="633" y="0"/>
                    <a:pt x="633" y="0"/>
                    <a:pt x="633" y="0"/>
                  </a:cubicBezTo>
                  <a:lnTo>
                    <a:pt x="0" y="0"/>
                  </a:lnTo>
                  <a:close/>
                  <a:moveTo>
                    <a:pt x="544" y="412"/>
                  </a:moveTo>
                  <a:lnTo>
                    <a:pt x="544" y="412"/>
                  </a:lnTo>
                  <a:cubicBezTo>
                    <a:pt x="544" y="442"/>
                    <a:pt x="530" y="456"/>
                    <a:pt x="515" y="456"/>
                  </a:cubicBezTo>
                  <a:cubicBezTo>
                    <a:pt x="117" y="456"/>
                    <a:pt x="117" y="456"/>
                    <a:pt x="117" y="456"/>
                  </a:cubicBezTo>
                  <a:cubicBezTo>
                    <a:pt x="88" y="456"/>
                    <a:pt x="73" y="442"/>
                    <a:pt x="73" y="412"/>
                  </a:cubicBezTo>
                  <a:cubicBezTo>
                    <a:pt x="73" y="412"/>
                    <a:pt x="73" y="59"/>
                    <a:pt x="73" y="44"/>
                  </a:cubicBezTo>
                  <a:cubicBezTo>
                    <a:pt x="544" y="44"/>
                    <a:pt x="544" y="44"/>
                    <a:pt x="544" y="44"/>
                  </a:cubicBezTo>
                  <a:cubicBezTo>
                    <a:pt x="544" y="73"/>
                    <a:pt x="544" y="412"/>
                    <a:pt x="544" y="4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/>
            <a:p>
              <a:endParaRPr lang="en-US" sz="2700"/>
            </a:p>
          </p:txBody>
        </p:sp>
        <p:sp>
          <p:nvSpPr>
            <p:cNvPr id="20" name="Freeform 205">
              <a:extLst>
                <a:ext uri="{FF2B5EF4-FFF2-40B4-BE49-F238E27FC236}">
                  <a16:creationId xmlns:a16="http://schemas.microsoft.com/office/drawing/2014/main" id="{031978B6-BE66-4263-9E7C-40AD3649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994" y="-840339"/>
              <a:ext cx="284482" cy="381580"/>
            </a:xfrm>
            <a:custGeom>
              <a:avLst/>
              <a:gdLst>
                <a:gd name="T0" fmla="*/ 126231 w 443"/>
                <a:gd name="T1" fmla="*/ 0 h 590"/>
                <a:gd name="T2" fmla="*/ 126231 w 443"/>
                <a:gd name="T3" fmla="*/ 0 h 590"/>
                <a:gd name="T4" fmla="*/ 31826 w 443"/>
                <a:gd name="T5" fmla="*/ 0 h 590"/>
                <a:gd name="T6" fmla="*/ 0 w 443"/>
                <a:gd name="T7" fmla="*/ 26290 h 590"/>
                <a:gd name="T8" fmla="*/ 0 w 443"/>
                <a:gd name="T9" fmla="*/ 185467 h 590"/>
                <a:gd name="T10" fmla="*/ 31826 w 443"/>
                <a:gd name="T11" fmla="*/ 212117 h 590"/>
                <a:gd name="T12" fmla="*/ 79029 w 443"/>
                <a:gd name="T13" fmla="*/ 164220 h 590"/>
                <a:gd name="T14" fmla="*/ 126231 w 443"/>
                <a:gd name="T15" fmla="*/ 212117 h 590"/>
                <a:gd name="T16" fmla="*/ 158057 w 443"/>
                <a:gd name="T17" fmla="*/ 185467 h 590"/>
                <a:gd name="T18" fmla="*/ 158057 w 443"/>
                <a:gd name="T19" fmla="*/ 26290 h 590"/>
                <a:gd name="T20" fmla="*/ 126231 w 443"/>
                <a:gd name="T21" fmla="*/ 0 h 590"/>
                <a:gd name="T22" fmla="*/ 142323 w 443"/>
                <a:gd name="T23" fmla="*/ 185467 h 590"/>
                <a:gd name="T24" fmla="*/ 142323 w 443"/>
                <a:gd name="T25" fmla="*/ 185467 h 590"/>
                <a:gd name="T26" fmla="*/ 126231 w 443"/>
                <a:gd name="T27" fmla="*/ 196271 h 590"/>
                <a:gd name="T28" fmla="*/ 79029 w 443"/>
                <a:gd name="T29" fmla="*/ 148374 h 590"/>
                <a:gd name="T30" fmla="*/ 31826 w 443"/>
                <a:gd name="T31" fmla="*/ 196271 h 590"/>
                <a:gd name="T32" fmla="*/ 15734 w 443"/>
                <a:gd name="T33" fmla="*/ 185467 h 590"/>
                <a:gd name="T34" fmla="*/ 15734 w 443"/>
                <a:gd name="T35" fmla="*/ 26290 h 590"/>
                <a:gd name="T36" fmla="*/ 31826 w 443"/>
                <a:gd name="T37" fmla="*/ 15846 h 590"/>
                <a:gd name="T38" fmla="*/ 126231 w 443"/>
                <a:gd name="T39" fmla="*/ 15846 h 590"/>
                <a:gd name="T40" fmla="*/ 142323 w 443"/>
                <a:gd name="T41" fmla="*/ 26290 h 590"/>
                <a:gd name="T42" fmla="*/ 142323 w 443"/>
                <a:gd name="T43" fmla="*/ 185467 h 5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43" h="590">
                  <a:moveTo>
                    <a:pt x="353" y="0"/>
                  </a:moveTo>
                  <a:lnTo>
                    <a:pt x="353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44" y="0"/>
                    <a:pt x="0" y="30"/>
                    <a:pt x="0" y="73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60"/>
                    <a:pt x="44" y="589"/>
                    <a:pt x="89" y="589"/>
                  </a:cubicBezTo>
                  <a:cubicBezTo>
                    <a:pt x="221" y="456"/>
                    <a:pt x="221" y="456"/>
                    <a:pt x="221" y="456"/>
                  </a:cubicBezTo>
                  <a:cubicBezTo>
                    <a:pt x="353" y="589"/>
                    <a:pt x="353" y="589"/>
                    <a:pt x="353" y="589"/>
                  </a:cubicBezTo>
                  <a:cubicBezTo>
                    <a:pt x="398" y="589"/>
                    <a:pt x="442" y="560"/>
                    <a:pt x="442" y="515"/>
                  </a:cubicBezTo>
                  <a:cubicBezTo>
                    <a:pt x="442" y="73"/>
                    <a:pt x="442" y="73"/>
                    <a:pt x="442" y="73"/>
                  </a:cubicBezTo>
                  <a:cubicBezTo>
                    <a:pt x="442" y="30"/>
                    <a:pt x="398" y="0"/>
                    <a:pt x="353" y="0"/>
                  </a:cubicBezTo>
                  <a:close/>
                  <a:moveTo>
                    <a:pt x="398" y="515"/>
                  </a:moveTo>
                  <a:lnTo>
                    <a:pt x="398" y="515"/>
                  </a:lnTo>
                  <a:cubicBezTo>
                    <a:pt x="398" y="530"/>
                    <a:pt x="383" y="545"/>
                    <a:pt x="353" y="545"/>
                  </a:cubicBezTo>
                  <a:cubicBezTo>
                    <a:pt x="221" y="412"/>
                    <a:pt x="221" y="412"/>
                    <a:pt x="221" y="412"/>
                  </a:cubicBezTo>
                  <a:cubicBezTo>
                    <a:pt x="89" y="545"/>
                    <a:pt x="89" y="545"/>
                    <a:pt x="89" y="545"/>
                  </a:cubicBezTo>
                  <a:cubicBezTo>
                    <a:pt x="59" y="545"/>
                    <a:pt x="44" y="530"/>
                    <a:pt x="44" y="515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59"/>
                    <a:pt x="59" y="44"/>
                    <a:pt x="89" y="44"/>
                  </a:cubicBezTo>
                  <a:cubicBezTo>
                    <a:pt x="353" y="44"/>
                    <a:pt x="353" y="44"/>
                    <a:pt x="353" y="44"/>
                  </a:cubicBezTo>
                  <a:cubicBezTo>
                    <a:pt x="383" y="44"/>
                    <a:pt x="398" y="59"/>
                    <a:pt x="398" y="73"/>
                  </a:cubicBezTo>
                  <a:lnTo>
                    <a:pt x="398" y="5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/>
            <a:p>
              <a:endParaRPr lang="en-US" sz="27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E57359-D90A-4A89-B860-EC1B3119D9F7}"/>
              </a:ext>
            </a:extLst>
          </p:cNvPr>
          <p:cNvSpPr txBox="1"/>
          <p:nvPr/>
        </p:nvSpPr>
        <p:spPr>
          <a:xfrm>
            <a:off x="771032" y="3128108"/>
            <a:ext cx="20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투자 진행률 알림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135D0-A1E1-4DC4-A4FB-40A9DC3A2EBD}"/>
              </a:ext>
            </a:extLst>
          </p:cNvPr>
          <p:cNvSpPr txBox="1"/>
          <p:nvPr/>
        </p:nvSpPr>
        <p:spPr>
          <a:xfrm>
            <a:off x="1020726" y="2532561"/>
            <a:ext cx="20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종목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448AC-5FA5-4222-A0B0-E16FD75C962A}"/>
              </a:ext>
            </a:extLst>
          </p:cNvPr>
          <p:cNvSpPr txBox="1"/>
          <p:nvPr/>
        </p:nvSpPr>
        <p:spPr>
          <a:xfrm>
            <a:off x="503634" y="3742488"/>
            <a:ext cx="228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관련 내용 기사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99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8A51414-45D5-456F-84DC-74492987A4AC}"/>
              </a:ext>
            </a:extLst>
          </p:cNvPr>
          <p:cNvSpPr/>
          <p:nvPr/>
        </p:nvSpPr>
        <p:spPr>
          <a:xfrm>
            <a:off x="0" y="0"/>
            <a:ext cx="19240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기술 일정</a:t>
            </a:r>
            <a:endParaRPr lang="en-ID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60B030-F942-4DDC-BEE7-EB20F7B2B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2" y="3805615"/>
            <a:ext cx="1566746" cy="13975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34A7C7-3143-46CA-98E9-5E4CAF60529F}"/>
              </a:ext>
            </a:extLst>
          </p:cNvPr>
          <p:cNvSpPr/>
          <p:nvPr/>
        </p:nvSpPr>
        <p:spPr>
          <a:xfrm>
            <a:off x="2560025" y="599668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</a:p>
          <a:p>
            <a:pPr algn="ctr"/>
            <a:r>
              <a:rPr lang="en-US" altLang="ko-KR" dirty="0"/>
              <a:t>CSS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B7CE4D-0FB5-4FCA-87DD-801AFB995D4C}"/>
              </a:ext>
            </a:extLst>
          </p:cNvPr>
          <p:cNvSpPr/>
          <p:nvPr/>
        </p:nvSpPr>
        <p:spPr>
          <a:xfrm>
            <a:off x="4458051" y="599668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 제작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8EB4D9-D749-4434-913C-AB1EA529C4A0}"/>
              </a:ext>
            </a:extLst>
          </p:cNvPr>
          <p:cNvSpPr/>
          <p:nvPr/>
        </p:nvSpPr>
        <p:spPr>
          <a:xfrm>
            <a:off x="6356077" y="599668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</a:p>
          <a:p>
            <a:pPr algn="ctr"/>
            <a:r>
              <a:rPr lang="ko-KR" altLang="en-US" dirty="0"/>
              <a:t>메인 구축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BB84F0-0BC4-4C72-9A43-447BDFEDD971}"/>
              </a:ext>
            </a:extLst>
          </p:cNvPr>
          <p:cNvSpPr/>
          <p:nvPr/>
        </p:nvSpPr>
        <p:spPr>
          <a:xfrm>
            <a:off x="8254103" y="599668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</a:p>
          <a:p>
            <a:pPr algn="ctr"/>
            <a:r>
              <a:rPr lang="en-US" altLang="ko-KR" dirty="0"/>
              <a:t>DB </a:t>
            </a:r>
            <a:r>
              <a:rPr lang="ko-KR" altLang="en-US" dirty="0"/>
              <a:t>제작</a:t>
            </a:r>
            <a:endParaRPr lang="en-US" altLang="ko-KR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9A8E88F-78C3-4A5F-818B-ED40028A5C6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990241" y="962334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6E72B7-56C7-4BFF-972E-87E6D7851DE1}"/>
              </a:ext>
            </a:extLst>
          </p:cNvPr>
          <p:cNvCxnSpPr/>
          <p:nvPr/>
        </p:nvCxnSpPr>
        <p:spPr>
          <a:xfrm>
            <a:off x="5888267" y="962334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2AAA4A-3B88-4DB5-841E-221D98EE7B9E}"/>
              </a:ext>
            </a:extLst>
          </p:cNvPr>
          <p:cNvCxnSpPr/>
          <p:nvPr/>
        </p:nvCxnSpPr>
        <p:spPr>
          <a:xfrm>
            <a:off x="7786293" y="964352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574498-E709-45BA-BA2B-209B0188D38E}"/>
              </a:ext>
            </a:extLst>
          </p:cNvPr>
          <p:cNvCxnSpPr/>
          <p:nvPr/>
        </p:nvCxnSpPr>
        <p:spPr>
          <a:xfrm>
            <a:off x="9684319" y="962334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6EC68-BAA0-47BE-A1D2-2D0C92678C75}"/>
              </a:ext>
            </a:extLst>
          </p:cNvPr>
          <p:cNvSpPr/>
          <p:nvPr/>
        </p:nvSpPr>
        <p:spPr>
          <a:xfrm>
            <a:off x="2560025" y="2089534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4BB5E2-8B71-4094-AAE6-20D10F54C61A}"/>
              </a:ext>
            </a:extLst>
          </p:cNvPr>
          <p:cNvSpPr/>
          <p:nvPr/>
        </p:nvSpPr>
        <p:spPr>
          <a:xfrm>
            <a:off x="4458051" y="2089534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 페이지</a:t>
            </a:r>
            <a:endParaRPr lang="en-US" altLang="ko-KR" dirty="0"/>
          </a:p>
          <a:p>
            <a:pPr algn="ctr"/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1EDE00-64AC-4847-B9C5-1028A32896AA}"/>
              </a:ext>
            </a:extLst>
          </p:cNvPr>
          <p:cNvSpPr/>
          <p:nvPr/>
        </p:nvSpPr>
        <p:spPr>
          <a:xfrm>
            <a:off x="6356077" y="2089534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토론 페이지</a:t>
            </a:r>
            <a:endParaRPr lang="en-US" altLang="ko-KR" dirty="0"/>
          </a:p>
          <a:p>
            <a:pPr algn="ctr"/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9A144C-9A94-4E10-B4BC-F092EF6D2FF8}"/>
              </a:ext>
            </a:extLst>
          </p:cNvPr>
          <p:cNvSpPr/>
          <p:nvPr/>
        </p:nvSpPr>
        <p:spPr>
          <a:xfrm>
            <a:off x="8254103" y="2089534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</a:t>
            </a:r>
            <a:r>
              <a:rPr lang="ko-KR" altLang="en-US" dirty="0"/>
              <a:t>및</a:t>
            </a:r>
            <a:endParaRPr lang="en-US" altLang="ko-KR" dirty="0"/>
          </a:p>
          <a:p>
            <a:pPr algn="ctr"/>
            <a:r>
              <a:rPr lang="ko-KR" altLang="en-US" dirty="0"/>
              <a:t>오류 점검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1DD8715-A544-47D2-BFC6-E03902D97AD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990241" y="2452200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646234C-03A7-43AC-99BF-B80C565ECD3B}"/>
              </a:ext>
            </a:extLst>
          </p:cNvPr>
          <p:cNvCxnSpPr/>
          <p:nvPr/>
        </p:nvCxnSpPr>
        <p:spPr>
          <a:xfrm>
            <a:off x="5888267" y="2452200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E2DE91-7F73-4390-9516-C8D416EC410B}"/>
              </a:ext>
            </a:extLst>
          </p:cNvPr>
          <p:cNvCxnSpPr/>
          <p:nvPr/>
        </p:nvCxnSpPr>
        <p:spPr>
          <a:xfrm>
            <a:off x="7786293" y="2454218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A144D05-D0D1-4249-A72B-309754C1016C}"/>
              </a:ext>
            </a:extLst>
          </p:cNvPr>
          <p:cNvCxnSpPr/>
          <p:nvPr/>
        </p:nvCxnSpPr>
        <p:spPr>
          <a:xfrm>
            <a:off x="9684319" y="2452200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F32E7F-F4E6-490D-82B1-DB701720A253}"/>
              </a:ext>
            </a:extLst>
          </p:cNvPr>
          <p:cNvSpPr/>
          <p:nvPr/>
        </p:nvSpPr>
        <p:spPr>
          <a:xfrm>
            <a:off x="2560025" y="3579400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 매수</a:t>
            </a:r>
            <a:r>
              <a:rPr lang="en-US" altLang="ko-KR" dirty="0"/>
              <a:t> /</a:t>
            </a:r>
          </a:p>
          <a:p>
            <a:pPr algn="ctr"/>
            <a:r>
              <a:rPr lang="ko-KR" altLang="en-US" dirty="0"/>
              <a:t>매도</a:t>
            </a:r>
            <a:endParaRPr lang="en-US" altLang="ko-KR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754B401-D197-4118-8C48-498D25F94665}"/>
              </a:ext>
            </a:extLst>
          </p:cNvPr>
          <p:cNvSpPr/>
          <p:nvPr/>
        </p:nvSpPr>
        <p:spPr>
          <a:xfrm>
            <a:off x="4458051" y="3579400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수익 파악 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포인트 제작</a:t>
            </a:r>
            <a:endParaRPr lang="en-US" altLang="ko-KR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9AF797-C325-4868-9128-8C64065E6435}"/>
              </a:ext>
            </a:extLst>
          </p:cNvPr>
          <p:cNvSpPr/>
          <p:nvPr/>
        </p:nvSpPr>
        <p:spPr>
          <a:xfrm>
            <a:off x="6356077" y="3579400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</a:p>
          <a:p>
            <a:pPr algn="ctr"/>
            <a:r>
              <a:rPr lang="ko-KR" altLang="en-US" dirty="0"/>
              <a:t>중간 연결</a:t>
            </a:r>
            <a:endParaRPr lang="en-US" altLang="ko-KR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52D715-A0DF-4D68-AB74-156239824039}"/>
              </a:ext>
            </a:extLst>
          </p:cNvPr>
          <p:cNvSpPr/>
          <p:nvPr/>
        </p:nvSpPr>
        <p:spPr>
          <a:xfrm>
            <a:off x="8254103" y="3579400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  <a:endParaRPr lang="en-US" altLang="ko-KR" dirty="0"/>
          </a:p>
          <a:p>
            <a:pPr algn="ctr"/>
            <a:r>
              <a:rPr lang="ko-KR" altLang="en-US" dirty="0"/>
              <a:t>제작</a:t>
            </a:r>
            <a:endParaRPr lang="en-US" altLang="ko-KR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170C72F-71A3-4C94-9BDF-9DD1D03A35EF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990241" y="3942066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07BE94F-33F6-43ED-A769-48061230FB05}"/>
              </a:ext>
            </a:extLst>
          </p:cNvPr>
          <p:cNvCxnSpPr/>
          <p:nvPr/>
        </p:nvCxnSpPr>
        <p:spPr>
          <a:xfrm>
            <a:off x="5888267" y="3942066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0219CF0-50D9-44A8-BA46-2A4C629F66DE}"/>
              </a:ext>
            </a:extLst>
          </p:cNvPr>
          <p:cNvCxnSpPr/>
          <p:nvPr/>
        </p:nvCxnSpPr>
        <p:spPr>
          <a:xfrm>
            <a:off x="7786293" y="3944084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F9BEB01-E7E7-4519-9ACA-C8C392B45482}"/>
              </a:ext>
            </a:extLst>
          </p:cNvPr>
          <p:cNvCxnSpPr/>
          <p:nvPr/>
        </p:nvCxnSpPr>
        <p:spPr>
          <a:xfrm>
            <a:off x="9684319" y="3942066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75EB93-211D-48B0-823C-9A0AE02BD1AB}"/>
              </a:ext>
            </a:extLst>
          </p:cNvPr>
          <p:cNvSpPr/>
          <p:nvPr/>
        </p:nvSpPr>
        <p:spPr>
          <a:xfrm>
            <a:off x="2560025" y="5069265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  <a:endParaRPr lang="en-US" altLang="ko-KR" dirty="0"/>
          </a:p>
          <a:p>
            <a:pPr algn="ctr"/>
            <a:r>
              <a:rPr lang="ko-KR" altLang="en-US" dirty="0" err="1"/>
              <a:t>챗봇</a:t>
            </a:r>
            <a:endParaRPr lang="en-US" altLang="ko-KR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ABC493F-8071-4B77-BE8A-7FB537B2ADB1}"/>
              </a:ext>
            </a:extLst>
          </p:cNvPr>
          <p:cNvSpPr/>
          <p:nvPr/>
        </p:nvSpPr>
        <p:spPr>
          <a:xfrm>
            <a:off x="4458051" y="5069265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</a:p>
          <a:p>
            <a:pPr algn="ctr"/>
            <a:r>
              <a:rPr lang="ko-KR" altLang="en-US" dirty="0"/>
              <a:t>최종 연결</a:t>
            </a:r>
            <a:endParaRPr lang="en-US" altLang="ko-KR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D8228BC-97E2-4B15-BF95-056FF093E7F0}"/>
              </a:ext>
            </a:extLst>
          </p:cNvPr>
          <p:cNvSpPr/>
          <p:nvPr/>
        </p:nvSpPr>
        <p:spPr>
          <a:xfrm>
            <a:off x="6356077" y="5069265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Cafe24</a:t>
            </a:r>
          </a:p>
          <a:p>
            <a:pPr algn="ctr"/>
            <a:r>
              <a:rPr lang="ko-KR" altLang="en-US" dirty="0"/>
              <a:t>테스트</a:t>
            </a:r>
            <a:endParaRPr lang="en-US" altLang="ko-KR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54268DB-9626-423C-B9FF-44C8351BA6FF}"/>
              </a:ext>
            </a:extLst>
          </p:cNvPr>
          <p:cNvSpPr/>
          <p:nvPr/>
        </p:nvSpPr>
        <p:spPr>
          <a:xfrm>
            <a:off x="8254103" y="5069265"/>
            <a:ext cx="1430216" cy="725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점검</a:t>
            </a:r>
            <a:endParaRPr lang="en-US" altLang="ko-KR" dirty="0"/>
          </a:p>
          <a:p>
            <a:pPr algn="ctr"/>
            <a:r>
              <a:rPr lang="ko-KR" altLang="en-US" dirty="0"/>
              <a:t>및 게시</a:t>
            </a:r>
            <a:endParaRPr lang="en-US" altLang="ko-KR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AF11D54-3AAB-4DE5-A371-14751ADCFCD3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3990241" y="5431931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76519D-25B2-4955-B999-607E4FB1BB0E}"/>
              </a:ext>
            </a:extLst>
          </p:cNvPr>
          <p:cNvCxnSpPr/>
          <p:nvPr/>
        </p:nvCxnSpPr>
        <p:spPr>
          <a:xfrm>
            <a:off x="5888267" y="5431931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C31F35B-5C93-431B-894E-B52D01F817F3}"/>
              </a:ext>
            </a:extLst>
          </p:cNvPr>
          <p:cNvCxnSpPr/>
          <p:nvPr/>
        </p:nvCxnSpPr>
        <p:spPr>
          <a:xfrm>
            <a:off x="7786293" y="5433949"/>
            <a:ext cx="46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71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0" y="1"/>
            <a:ext cx="8679482" cy="6867754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3C2AD0-305F-401D-A9F4-9FB938B70828}"/>
              </a:ext>
            </a:extLst>
          </p:cNvPr>
          <p:cNvGrpSpPr/>
          <p:nvPr/>
        </p:nvGrpSpPr>
        <p:grpSpPr>
          <a:xfrm>
            <a:off x="5959258" y="1192212"/>
            <a:ext cx="5372660" cy="4473575"/>
            <a:chOff x="466529" y="1146175"/>
            <a:chExt cx="6200971" cy="51632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BC3C24-9AD9-47E9-8905-C74BA1FB29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8675" y="1146175"/>
              <a:ext cx="5838825" cy="5163273"/>
              <a:chOff x="530" y="834"/>
              <a:chExt cx="3414" cy="3019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7728851C-A3DC-4794-8538-65D4DA27366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30" y="834"/>
                <a:ext cx="3414" cy="3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grpSp>
            <p:nvGrpSpPr>
              <p:cNvPr id="10" name="Group 205">
                <a:extLst>
                  <a:ext uri="{FF2B5EF4-FFF2-40B4-BE49-F238E27FC236}">
                    <a16:creationId xmlns:a16="http://schemas.microsoft.com/office/drawing/2014/main" id="{481EB543-0C9A-4F52-94C0-25739BD944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3" y="829"/>
                <a:ext cx="3153" cy="3029"/>
                <a:chOff x="673" y="829"/>
                <a:chExt cx="3153" cy="3029"/>
              </a:xfrm>
            </p:grpSpPr>
            <p:sp>
              <p:nvSpPr>
                <p:cNvPr id="417" name="Freeform 5">
                  <a:extLst>
                    <a:ext uri="{FF2B5EF4-FFF2-40B4-BE49-F238E27FC236}">
                      <a16:creationId xmlns:a16="http://schemas.microsoft.com/office/drawing/2014/main" id="{1FE7B361-68C9-4634-95A0-4B8F7A09D9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3" y="829"/>
                  <a:ext cx="2877" cy="2867"/>
                </a:xfrm>
                <a:custGeom>
                  <a:avLst/>
                  <a:gdLst>
                    <a:gd name="T0" fmla="*/ 312 w 584"/>
                    <a:gd name="T1" fmla="*/ 583 h 584"/>
                    <a:gd name="T2" fmla="*/ 257 w 584"/>
                    <a:gd name="T3" fmla="*/ 578 h 584"/>
                    <a:gd name="T4" fmla="*/ 335 w 584"/>
                    <a:gd name="T5" fmla="*/ 576 h 584"/>
                    <a:gd name="T6" fmla="*/ 233 w 584"/>
                    <a:gd name="T7" fmla="*/ 578 h 584"/>
                    <a:gd name="T8" fmla="*/ 233 w 584"/>
                    <a:gd name="T9" fmla="*/ 578 h 584"/>
                    <a:gd name="T10" fmla="*/ 390 w 584"/>
                    <a:gd name="T11" fmla="*/ 567 h 584"/>
                    <a:gd name="T12" fmla="*/ 181 w 584"/>
                    <a:gd name="T13" fmla="*/ 557 h 584"/>
                    <a:gd name="T14" fmla="*/ 410 w 584"/>
                    <a:gd name="T15" fmla="*/ 554 h 584"/>
                    <a:gd name="T16" fmla="*/ 158 w 584"/>
                    <a:gd name="T17" fmla="*/ 551 h 584"/>
                    <a:gd name="T18" fmla="*/ 158 w 584"/>
                    <a:gd name="T19" fmla="*/ 551 h 584"/>
                    <a:gd name="T20" fmla="*/ 460 w 584"/>
                    <a:gd name="T21" fmla="*/ 530 h 584"/>
                    <a:gd name="T22" fmla="*/ 113 w 584"/>
                    <a:gd name="T23" fmla="*/ 518 h 584"/>
                    <a:gd name="T24" fmla="*/ 477 w 584"/>
                    <a:gd name="T25" fmla="*/ 513 h 584"/>
                    <a:gd name="T26" fmla="*/ 93 w 584"/>
                    <a:gd name="T27" fmla="*/ 505 h 584"/>
                    <a:gd name="T28" fmla="*/ 93 w 584"/>
                    <a:gd name="T29" fmla="*/ 505 h 584"/>
                    <a:gd name="T30" fmla="*/ 519 w 584"/>
                    <a:gd name="T31" fmla="*/ 476 h 584"/>
                    <a:gd name="T32" fmla="*/ 59 w 584"/>
                    <a:gd name="T33" fmla="*/ 461 h 584"/>
                    <a:gd name="T34" fmla="*/ 530 w 584"/>
                    <a:gd name="T35" fmla="*/ 454 h 584"/>
                    <a:gd name="T36" fmla="*/ 43 w 584"/>
                    <a:gd name="T37" fmla="*/ 444 h 584"/>
                    <a:gd name="T38" fmla="*/ 43 w 584"/>
                    <a:gd name="T39" fmla="*/ 444 h 584"/>
                    <a:gd name="T40" fmla="*/ 560 w 584"/>
                    <a:gd name="T41" fmla="*/ 408 h 584"/>
                    <a:gd name="T42" fmla="*/ 22 w 584"/>
                    <a:gd name="T43" fmla="*/ 392 h 584"/>
                    <a:gd name="T44" fmla="*/ 565 w 584"/>
                    <a:gd name="T45" fmla="*/ 384 h 584"/>
                    <a:gd name="T46" fmla="*/ 11 w 584"/>
                    <a:gd name="T47" fmla="*/ 371 h 584"/>
                    <a:gd name="T48" fmla="*/ 11 w 584"/>
                    <a:gd name="T49" fmla="*/ 371 h 584"/>
                    <a:gd name="T50" fmla="*/ 581 w 584"/>
                    <a:gd name="T51" fmla="*/ 331 h 584"/>
                    <a:gd name="T52" fmla="*/ 5 w 584"/>
                    <a:gd name="T53" fmla="*/ 316 h 584"/>
                    <a:gd name="T54" fmla="*/ 580 w 584"/>
                    <a:gd name="T55" fmla="*/ 307 h 584"/>
                    <a:gd name="T56" fmla="*/ 584 w 584"/>
                    <a:gd name="T57" fmla="*/ 292 h 584"/>
                    <a:gd name="T58" fmla="*/ 0 w 584"/>
                    <a:gd name="T59" fmla="*/ 276 h 584"/>
                    <a:gd name="T60" fmla="*/ 579 w 584"/>
                    <a:gd name="T61" fmla="*/ 267 h 584"/>
                    <a:gd name="T62" fmla="*/ 579 w 584"/>
                    <a:gd name="T63" fmla="*/ 267 h 584"/>
                    <a:gd name="T64" fmla="*/ 9 w 584"/>
                    <a:gd name="T65" fmla="*/ 237 h 584"/>
                    <a:gd name="T66" fmla="*/ 573 w 584"/>
                    <a:gd name="T67" fmla="*/ 212 h 584"/>
                    <a:gd name="T68" fmla="*/ 11 w 584"/>
                    <a:gd name="T69" fmla="*/ 213 h 584"/>
                    <a:gd name="T70" fmla="*/ 562 w 584"/>
                    <a:gd name="T71" fmla="*/ 191 h 584"/>
                    <a:gd name="T72" fmla="*/ 562 w 584"/>
                    <a:gd name="T73" fmla="*/ 191 h 584"/>
                    <a:gd name="T74" fmla="*/ 34 w 584"/>
                    <a:gd name="T75" fmla="*/ 163 h 584"/>
                    <a:gd name="T76" fmla="*/ 541 w 584"/>
                    <a:gd name="T77" fmla="*/ 139 h 584"/>
                    <a:gd name="T78" fmla="*/ 42 w 584"/>
                    <a:gd name="T79" fmla="*/ 140 h 584"/>
                    <a:gd name="T80" fmla="*/ 525 w 584"/>
                    <a:gd name="T81" fmla="*/ 122 h 584"/>
                    <a:gd name="T82" fmla="*/ 525 w 584"/>
                    <a:gd name="T83" fmla="*/ 122 h 584"/>
                    <a:gd name="T84" fmla="*/ 79 w 584"/>
                    <a:gd name="T85" fmla="*/ 98 h 584"/>
                    <a:gd name="T86" fmla="*/ 491 w 584"/>
                    <a:gd name="T87" fmla="*/ 78 h 584"/>
                    <a:gd name="T88" fmla="*/ 92 w 584"/>
                    <a:gd name="T89" fmla="*/ 78 h 584"/>
                    <a:gd name="T90" fmla="*/ 470 w 584"/>
                    <a:gd name="T91" fmla="*/ 65 h 584"/>
                    <a:gd name="T92" fmla="*/ 470 w 584"/>
                    <a:gd name="T93" fmla="*/ 65 h 584"/>
                    <a:gd name="T94" fmla="*/ 139 w 584"/>
                    <a:gd name="T95" fmla="*/ 48 h 584"/>
                    <a:gd name="T96" fmla="*/ 426 w 584"/>
                    <a:gd name="T97" fmla="*/ 32 h 584"/>
                    <a:gd name="T98" fmla="*/ 157 w 584"/>
                    <a:gd name="T99" fmla="*/ 32 h 584"/>
                    <a:gd name="T100" fmla="*/ 403 w 584"/>
                    <a:gd name="T101" fmla="*/ 26 h 584"/>
                    <a:gd name="T102" fmla="*/ 403 w 584"/>
                    <a:gd name="T103" fmla="*/ 26 h 584"/>
                    <a:gd name="T104" fmla="*/ 210 w 584"/>
                    <a:gd name="T105" fmla="*/ 15 h 584"/>
                    <a:gd name="T106" fmla="*/ 351 w 584"/>
                    <a:gd name="T107" fmla="*/ 6 h 584"/>
                    <a:gd name="T108" fmla="*/ 232 w 584"/>
                    <a:gd name="T109" fmla="*/ 6 h 584"/>
                    <a:gd name="T110" fmla="*/ 327 w 584"/>
                    <a:gd name="T111" fmla="*/ 6 h 584"/>
                    <a:gd name="T112" fmla="*/ 327 w 584"/>
                    <a:gd name="T113" fmla="*/ 6 h 584"/>
                    <a:gd name="T114" fmla="*/ 288 w 584"/>
                    <a:gd name="T115" fmla="*/ 4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4" h="584">
                      <a:moveTo>
                        <a:pt x="296" y="584"/>
                      </a:moveTo>
                      <a:cubicBezTo>
                        <a:pt x="296" y="580"/>
                        <a:pt x="296" y="580"/>
                        <a:pt x="296" y="580"/>
                      </a:cubicBezTo>
                      <a:cubicBezTo>
                        <a:pt x="301" y="580"/>
                        <a:pt x="307" y="579"/>
                        <a:pt x="312" y="579"/>
                      </a:cubicBezTo>
                      <a:cubicBezTo>
                        <a:pt x="312" y="583"/>
                        <a:pt x="312" y="583"/>
                        <a:pt x="312" y="583"/>
                      </a:cubicBezTo>
                      <a:cubicBezTo>
                        <a:pt x="307" y="583"/>
                        <a:pt x="301" y="584"/>
                        <a:pt x="296" y="584"/>
                      </a:cubicBezTo>
                      <a:moveTo>
                        <a:pt x="272" y="583"/>
                      </a:moveTo>
                      <a:cubicBezTo>
                        <a:pt x="267" y="583"/>
                        <a:pt x="262" y="582"/>
                        <a:pt x="256" y="581"/>
                      </a:cubicBezTo>
                      <a:cubicBezTo>
                        <a:pt x="257" y="578"/>
                        <a:pt x="257" y="578"/>
                        <a:pt x="257" y="578"/>
                      </a:cubicBezTo>
                      <a:cubicBezTo>
                        <a:pt x="262" y="578"/>
                        <a:pt x="267" y="579"/>
                        <a:pt x="273" y="579"/>
                      </a:cubicBezTo>
                      <a:cubicBezTo>
                        <a:pt x="272" y="583"/>
                        <a:pt x="272" y="583"/>
                        <a:pt x="272" y="583"/>
                      </a:cubicBezTo>
                      <a:moveTo>
                        <a:pt x="336" y="580"/>
                      </a:moveTo>
                      <a:cubicBezTo>
                        <a:pt x="335" y="576"/>
                        <a:pt x="335" y="576"/>
                        <a:pt x="335" y="576"/>
                      </a:cubicBezTo>
                      <a:cubicBezTo>
                        <a:pt x="340" y="576"/>
                        <a:pt x="346" y="575"/>
                        <a:pt x="351" y="574"/>
                      </a:cubicBezTo>
                      <a:cubicBezTo>
                        <a:pt x="352" y="578"/>
                        <a:pt x="352" y="578"/>
                        <a:pt x="352" y="578"/>
                      </a:cubicBezTo>
                      <a:cubicBezTo>
                        <a:pt x="346" y="579"/>
                        <a:pt x="341" y="580"/>
                        <a:pt x="336" y="580"/>
                      </a:cubicBezTo>
                      <a:moveTo>
                        <a:pt x="233" y="578"/>
                      </a:moveTo>
                      <a:cubicBezTo>
                        <a:pt x="228" y="577"/>
                        <a:pt x="222" y="575"/>
                        <a:pt x="217" y="574"/>
                      </a:cubicBezTo>
                      <a:cubicBezTo>
                        <a:pt x="218" y="570"/>
                        <a:pt x="218" y="570"/>
                        <a:pt x="218" y="570"/>
                      </a:cubicBezTo>
                      <a:cubicBezTo>
                        <a:pt x="223" y="571"/>
                        <a:pt x="228" y="573"/>
                        <a:pt x="234" y="574"/>
                      </a:cubicBezTo>
                      <a:cubicBezTo>
                        <a:pt x="233" y="578"/>
                        <a:pt x="233" y="578"/>
                        <a:pt x="233" y="578"/>
                      </a:cubicBezTo>
                      <a:moveTo>
                        <a:pt x="375" y="572"/>
                      </a:moveTo>
                      <a:cubicBezTo>
                        <a:pt x="374" y="568"/>
                        <a:pt x="374" y="568"/>
                        <a:pt x="374" y="568"/>
                      </a:cubicBezTo>
                      <a:cubicBezTo>
                        <a:pt x="379" y="566"/>
                        <a:pt x="384" y="565"/>
                        <a:pt x="389" y="563"/>
                      </a:cubicBezTo>
                      <a:cubicBezTo>
                        <a:pt x="390" y="567"/>
                        <a:pt x="390" y="567"/>
                        <a:pt x="390" y="567"/>
                      </a:cubicBezTo>
                      <a:cubicBezTo>
                        <a:pt x="385" y="569"/>
                        <a:pt x="380" y="570"/>
                        <a:pt x="375" y="572"/>
                      </a:cubicBezTo>
                      <a:moveTo>
                        <a:pt x="194" y="567"/>
                      </a:moveTo>
                      <a:cubicBezTo>
                        <a:pt x="189" y="565"/>
                        <a:pt x="184" y="563"/>
                        <a:pt x="179" y="561"/>
                      </a:cubicBezTo>
                      <a:cubicBezTo>
                        <a:pt x="181" y="557"/>
                        <a:pt x="181" y="557"/>
                        <a:pt x="181" y="557"/>
                      </a:cubicBezTo>
                      <a:cubicBezTo>
                        <a:pt x="186" y="559"/>
                        <a:pt x="191" y="561"/>
                        <a:pt x="196" y="563"/>
                      </a:cubicBezTo>
                      <a:cubicBezTo>
                        <a:pt x="194" y="567"/>
                        <a:pt x="194" y="567"/>
                        <a:pt x="194" y="567"/>
                      </a:cubicBezTo>
                      <a:moveTo>
                        <a:pt x="412" y="558"/>
                      </a:moveTo>
                      <a:cubicBezTo>
                        <a:pt x="410" y="554"/>
                        <a:pt x="410" y="554"/>
                        <a:pt x="410" y="554"/>
                      </a:cubicBezTo>
                      <a:cubicBezTo>
                        <a:pt x="415" y="552"/>
                        <a:pt x="420" y="550"/>
                        <a:pt x="425" y="547"/>
                      </a:cubicBezTo>
                      <a:cubicBezTo>
                        <a:pt x="426" y="551"/>
                        <a:pt x="426" y="551"/>
                        <a:pt x="426" y="551"/>
                      </a:cubicBezTo>
                      <a:cubicBezTo>
                        <a:pt x="422" y="553"/>
                        <a:pt x="417" y="556"/>
                        <a:pt x="412" y="558"/>
                      </a:cubicBezTo>
                      <a:moveTo>
                        <a:pt x="158" y="551"/>
                      </a:moveTo>
                      <a:cubicBezTo>
                        <a:pt x="153" y="549"/>
                        <a:pt x="148" y="546"/>
                        <a:pt x="144" y="543"/>
                      </a:cubicBezTo>
                      <a:cubicBezTo>
                        <a:pt x="146" y="540"/>
                        <a:pt x="146" y="540"/>
                        <a:pt x="146" y="540"/>
                      </a:cubicBezTo>
                      <a:cubicBezTo>
                        <a:pt x="150" y="543"/>
                        <a:pt x="155" y="545"/>
                        <a:pt x="160" y="547"/>
                      </a:cubicBezTo>
                      <a:cubicBezTo>
                        <a:pt x="158" y="551"/>
                        <a:pt x="158" y="551"/>
                        <a:pt x="158" y="551"/>
                      </a:cubicBezTo>
                      <a:moveTo>
                        <a:pt x="447" y="539"/>
                      </a:moveTo>
                      <a:cubicBezTo>
                        <a:pt x="445" y="536"/>
                        <a:pt x="445" y="536"/>
                        <a:pt x="445" y="536"/>
                      </a:cubicBezTo>
                      <a:cubicBezTo>
                        <a:pt x="449" y="533"/>
                        <a:pt x="454" y="530"/>
                        <a:pt x="458" y="527"/>
                      </a:cubicBezTo>
                      <a:cubicBezTo>
                        <a:pt x="460" y="530"/>
                        <a:pt x="460" y="530"/>
                        <a:pt x="460" y="530"/>
                      </a:cubicBezTo>
                      <a:cubicBezTo>
                        <a:pt x="456" y="533"/>
                        <a:pt x="452" y="536"/>
                        <a:pt x="447" y="539"/>
                      </a:cubicBezTo>
                      <a:moveTo>
                        <a:pt x="124" y="530"/>
                      </a:moveTo>
                      <a:cubicBezTo>
                        <a:pt x="119" y="527"/>
                        <a:pt x="115" y="524"/>
                        <a:pt x="111" y="521"/>
                      </a:cubicBezTo>
                      <a:cubicBezTo>
                        <a:pt x="113" y="518"/>
                        <a:pt x="113" y="518"/>
                        <a:pt x="113" y="518"/>
                      </a:cubicBezTo>
                      <a:cubicBezTo>
                        <a:pt x="118" y="521"/>
                        <a:pt x="122" y="524"/>
                        <a:pt x="126" y="527"/>
                      </a:cubicBezTo>
                      <a:cubicBezTo>
                        <a:pt x="124" y="530"/>
                        <a:pt x="124" y="530"/>
                        <a:pt x="124" y="530"/>
                      </a:cubicBezTo>
                      <a:moveTo>
                        <a:pt x="479" y="516"/>
                      </a:moveTo>
                      <a:cubicBezTo>
                        <a:pt x="477" y="513"/>
                        <a:pt x="477" y="513"/>
                        <a:pt x="477" y="513"/>
                      </a:cubicBezTo>
                      <a:cubicBezTo>
                        <a:pt x="481" y="509"/>
                        <a:pt x="485" y="506"/>
                        <a:pt x="489" y="502"/>
                      </a:cubicBezTo>
                      <a:cubicBezTo>
                        <a:pt x="491" y="505"/>
                        <a:pt x="491" y="505"/>
                        <a:pt x="491" y="505"/>
                      </a:cubicBezTo>
                      <a:cubicBezTo>
                        <a:pt x="487" y="509"/>
                        <a:pt x="483" y="512"/>
                        <a:pt x="479" y="516"/>
                      </a:cubicBezTo>
                      <a:moveTo>
                        <a:pt x="93" y="505"/>
                      </a:moveTo>
                      <a:cubicBezTo>
                        <a:pt x="89" y="502"/>
                        <a:pt x="85" y="498"/>
                        <a:pt x="81" y="494"/>
                      </a:cubicBezTo>
                      <a:cubicBezTo>
                        <a:pt x="84" y="491"/>
                        <a:pt x="84" y="491"/>
                        <a:pt x="84" y="491"/>
                      </a:cubicBezTo>
                      <a:cubicBezTo>
                        <a:pt x="88" y="495"/>
                        <a:pt x="92" y="499"/>
                        <a:pt x="96" y="502"/>
                      </a:cubicBezTo>
                      <a:cubicBezTo>
                        <a:pt x="93" y="505"/>
                        <a:pt x="93" y="505"/>
                        <a:pt x="93" y="505"/>
                      </a:cubicBezTo>
                      <a:moveTo>
                        <a:pt x="508" y="488"/>
                      </a:moveTo>
                      <a:cubicBezTo>
                        <a:pt x="505" y="485"/>
                        <a:pt x="505" y="485"/>
                        <a:pt x="505" y="485"/>
                      </a:cubicBezTo>
                      <a:cubicBezTo>
                        <a:pt x="509" y="481"/>
                        <a:pt x="512" y="477"/>
                        <a:pt x="515" y="473"/>
                      </a:cubicBezTo>
                      <a:cubicBezTo>
                        <a:pt x="519" y="476"/>
                        <a:pt x="519" y="476"/>
                        <a:pt x="519" y="476"/>
                      </a:cubicBezTo>
                      <a:cubicBezTo>
                        <a:pt x="515" y="480"/>
                        <a:pt x="512" y="484"/>
                        <a:pt x="508" y="488"/>
                      </a:cubicBezTo>
                      <a:moveTo>
                        <a:pt x="66" y="476"/>
                      </a:moveTo>
                      <a:cubicBezTo>
                        <a:pt x="62" y="472"/>
                        <a:pt x="59" y="468"/>
                        <a:pt x="56" y="463"/>
                      </a:cubicBezTo>
                      <a:cubicBezTo>
                        <a:pt x="59" y="461"/>
                        <a:pt x="59" y="461"/>
                        <a:pt x="59" y="461"/>
                      </a:cubicBezTo>
                      <a:cubicBezTo>
                        <a:pt x="62" y="465"/>
                        <a:pt x="65" y="469"/>
                        <a:pt x="69" y="474"/>
                      </a:cubicBezTo>
                      <a:cubicBezTo>
                        <a:pt x="66" y="476"/>
                        <a:pt x="66" y="476"/>
                        <a:pt x="66" y="476"/>
                      </a:cubicBezTo>
                      <a:moveTo>
                        <a:pt x="533" y="457"/>
                      </a:moveTo>
                      <a:cubicBezTo>
                        <a:pt x="530" y="454"/>
                        <a:pt x="530" y="454"/>
                        <a:pt x="530" y="454"/>
                      </a:cubicBezTo>
                      <a:cubicBezTo>
                        <a:pt x="533" y="450"/>
                        <a:pt x="535" y="446"/>
                        <a:pt x="538" y="441"/>
                      </a:cubicBezTo>
                      <a:cubicBezTo>
                        <a:pt x="542" y="443"/>
                        <a:pt x="542" y="443"/>
                        <a:pt x="542" y="443"/>
                      </a:cubicBezTo>
                      <a:cubicBezTo>
                        <a:pt x="539" y="448"/>
                        <a:pt x="536" y="452"/>
                        <a:pt x="533" y="457"/>
                      </a:cubicBezTo>
                      <a:moveTo>
                        <a:pt x="43" y="444"/>
                      </a:moveTo>
                      <a:cubicBezTo>
                        <a:pt x="40" y="439"/>
                        <a:pt x="37" y="434"/>
                        <a:pt x="35" y="430"/>
                      </a:cubicBezTo>
                      <a:cubicBezTo>
                        <a:pt x="38" y="428"/>
                        <a:pt x="38" y="428"/>
                        <a:pt x="38" y="428"/>
                      </a:cubicBezTo>
                      <a:cubicBezTo>
                        <a:pt x="41" y="432"/>
                        <a:pt x="43" y="437"/>
                        <a:pt x="46" y="441"/>
                      </a:cubicBezTo>
                      <a:cubicBezTo>
                        <a:pt x="43" y="444"/>
                        <a:pt x="43" y="444"/>
                        <a:pt x="43" y="444"/>
                      </a:cubicBezTo>
                      <a:moveTo>
                        <a:pt x="553" y="422"/>
                      </a:moveTo>
                      <a:cubicBezTo>
                        <a:pt x="550" y="421"/>
                        <a:pt x="550" y="421"/>
                        <a:pt x="550" y="421"/>
                      </a:cubicBezTo>
                      <a:cubicBezTo>
                        <a:pt x="552" y="416"/>
                        <a:pt x="554" y="411"/>
                        <a:pt x="556" y="406"/>
                      </a:cubicBezTo>
                      <a:cubicBezTo>
                        <a:pt x="560" y="408"/>
                        <a:pt x="560" y="408"/>
                        <a:pt x="560" y="408"/>
                      </a:cubicBezTo>
                      <a:cubicBezTo>
                        <a:pt x="558" y="413"/>
                        <a:pt x="556" y="418"/>
                        <a:pt x="553" y="422"/>
                      </a:cubicBezTo>
                      <a:moveTo>
                        <a:pt x="24" y="408"/>
                      </a:moveTo>
                      <a:cubicBezTo>
                        <a:pt x="22" y="403"/>
                        <a:pt x="20" y="398"/>
                        <a:pt x="18" y="393"/>
                      </a:cubicBezTo>
                      <a:cubicBezTo>
                        <a:pt x="22" y="392"/>
                        <a:pt x="22" y="392"/>
                        <a:pt x="22" y="392"/>
                      </a:cubicBezTo>
                      <a:cubicBezTo>
                        <a:pt x="24" y="397"/>
                        <a:pt x="26" y="402"/>
                        <a:pt x="28" y="407"/>
                      </a:cubicBezTo>
                      <a:cubicBezTo>
                        <a:pt x="24" y="408"/>
                        <a:pt x="24" y="408"/>
                        <a:pt x="24" y="408"/>
                      </a:cubicBezTo>
                      <a:moveTo>
                        <a:pt x="569" y="386"/>
                      </a:moveTo>
                      <a:cubicBezTo>
                        <a:pt x="565" y="384"/>
                        <a:pt x="565" y="384"/>
                        <a:pt x="565" y="384"/>
                      </a:cubicBezTo>
                      <a:cubicBezTo>
                        <a:pt x="566" y="379"/>
                        <a:pt x="568" y="374"/>
                        <a:pt x="569" y="369"/>
                      </a:cubicBezTo>
                      <a:cubicBezTo>
                        <a:pt x="573" y="370"/>
                        <a:pt x="573" y="370"/>
                        <a:pt x="573" y="370"/>
                      </a:cubicBezTo>
                      <a:cubicBezTo>
                        <a:pt x="572" y="375"/>
                        <a:pt x="570" y="381"/>
                        <a:pt x="569" y="386"/>
                      </a:cubicBezTo>
                      <a:moveTo>
                        <a:pt x="11" y="371"/>
                      </a:moveTo>
                      <a:cubicBezTo>
                        <a:pt x="9" y="366"/>
                        <a:pt x="8" y="360"/>
                        <a:pt x="7" y="355"/>
                      </a:cubicBezTo>
                      <a:cubicBezTo>
                        <a:pt x="11" y="354"/>
                        <a:pt x="11" y="354"/>
                        <a:pt x="11" y="354"/>
                      </a:cubicBezTo>
                      <a:cubicBezTo>
                        <a:pt x="12" y="359"/>
                        <a:pt x="13" y="365"/>
                        <a:pt x="15" y="370"/>
                      </a:cubicBezTo>
                      <a:cubicBezTo>
                        <a:pt x="11" y="371"/>
                        <a:pt x="11" y="371"/>
                        <a:pt x="11" y="371"/>
                      </a:cubicBezTo>
                      <a:moveTo>
                        <a:pt x="579" y="347"/>
                      </a:moveTo>
                      <a:cubicBezTo>
                        <a:pt x="575" y="346"/>
                        <a:pt x="575" y="346"/>
                        <a:pt x="575" y="346"/>
                      </a:cubicBezTo>
                      <a:cubicBezTo>
                        <a:pt x="576" y="341"/>
                        <a:pt x="577" y="336"/>
                        <a:pt x="577" y="331"/>
                      </a:cubicBezTo>
                      <a:cubicBezTo>
                        <a:pt x="581" y="331"/>
                        <a:pt x="581" y="331"/>
                        <a:pt x="581" y="331"/>
                      </a:cubicBezTo>
                      <a:cubicBezTo>
                        <a:pt x="581" y="337"/>
                        <a:pt x="580" y="342"/>
                        <a:pt x="579" y="347"/>
                      </a:cubicBezTo>
                      <a:moveTo>
                        <a:pt x="3" y="332"/>
                      </a:moveTo>
                      <a:cubicBezTo>
                        <a:pt x="2" y="326"/>
                        <a:pt x="1" y="321"/>
                        <a:pt x="1" y="316"/>
                      </a:cubicBezTo>
                      <a:cubicBezTo>
                        <a:pt x="5" y="316"/>
                        <a:pt x="5" y="316"/>
                        <a:pt x="5" y="316"/>
                      </a:cubicBezTo>
                      <a:cubicBezTo>
                        <a:pt x="5" y="321"/>
                        <a:pt x="6" y="326"/>
                        <a:pt x="7" y="331"/>
                      </a:cubicBezTo>
                      <a:cubicBezTo>
                        <a:pt x="3" y="332"/>
                        <a:pt x="3" y="332"/>
                        <a:pt x="3" y="332"/>
                      </a:cubicBezTo>
                      <a:moveTo>
                        <a:pt x="584" y="308"/>
                      </a:moveTo>
                      <a:cubicBezTo>
                        <a:pt x="580" y="307"/>
                        <a:pt x="580" y="307"/>
                        <a:pt x="580" y="307"/>
                      </a:cubicBezTo>
                      <a:cubicBezTo>
                        <a:pt x="580" y="302"/>
                        <a:pt x="580" y="297"/>
                        <a:pt x="580" y="292"/>
                      </a:cubicBezTo>
                      <a:cubicBezTo>
                        <a:pt x="580" y="291"/>
                        <a:pt x="580" y="291"/>
                        <a:pt x="580" y="291"/>
                      </a:cubicBezTo>
                      <a:cubicBezTo>
                        <a:pt x="584" y="291"/>
                        <a:pt x="584" y="291"/>
                        <a:pt x="584" y="291"/>
                      </a:cubicBezTo>
                      <a:cubicBezTo>
                        <a:pt x="584" y="292"/>
                        <a:pt x="584" y="292"/>
                        <a:pt x="584" y="292"/>
                      </a:cubicBezTo>
                      <a:cubicBezTo>
                        <a:pt x="584" y="297"/>
                        <a:pt x="584" y="302"/>
                        <a:pt x="584" y="308"/>
                      </a:cubicBezTo>
                      <a:moveTo>
                        <a:pt x="1" y="292"/>
                      </a:move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0" y="286"/>
                        <a:pt x="0" y="281"/>
                        <a:pt x="0" y="276"/>
                      </a:cubicBezTo>
                      <a:cubicBezTo>
                        <a:pt x="4" y="276"/>
                        <a:pt x="4" y="276"/>
                        <a:pt x="4" y="276"/>
                      </a:cubicBezTo>
                      <a:cubicBezTo>
                        <a:pt x="4" y="281"/>
                        <a:pt x="4" y="286"/>
                        <a:pt x="4" y="292"/>
                      </a:cubicBezTo>
                      <a:cubicBezTo>
                        <a:pt x="1" y="292"/>
                        <a:pt x="1" y="292"/>
                        <a:pt x="1" y="292"/>
                      </a:cubicBezTo>
                      <a:moveTo>
                        <a:pt x="579" y="267"/>
                      </a:moveTo>
                      <a:cubicBezTo>
                        <a:pt x="579" y="262"/>
                        <a:pt x="578" y="257"/>
                        <a:pt x="577" y="252"/>
                      </a:cubicBezTo>
                      <a:cubicBezTo>
                        <a:pt x="581" y="251"/>
                        <a:pt x="581" y="251"/>
                        <a:pt x="581" y="251"/>
                      </a:cubicBezTo>
                      <a:cubicBezTo>
                        <a:pt x="582" y="256"/>
                        <a:pt x="583" y="262"/>
                        <a:pt x="583" y="267"/>
                      </a:cubicBezTo>
                      <a:cubicBezTo>
                        <a:pt x="579" y="267"/>
                        <a:pt x="579" y="267"/>
                        <a:pt x="579" y="267"/>
                      </a:cubicBezTo>
                      <a:moveTo>
                        <a:pt x="7" y="253"/>
                      </a:moveTo>
                      <a:cubicBezTo>
                        <a:pt x="3" y="252"/>
                        <a:pt x="3" y="252"/>
                        <a:pt x="3" y="252"/>
                      </a:cubicBezTo>
                      <a:cubicBezTo>
                        <a:pt x="3" y="247"/>
                        <a:pt x="4" y="242"/>
                        <a:pt x="5" y="236"/>
                      </a:cubicBezTo>
                      <a:cubicBezTo>
                        <a:pt x="9" y="237"/>
                        <a:pt x="9" y="237"/>
                        <a:pt x="9" y="237"/>
                      </a:cubicBezTo>
                      <a:cubicBezTo>
                        <a:pt x="8" y="242"/>
                        <a:pt x="7" y="248"/>
                        <a:pt x="7" y="253"/>
                      </a:cubicBezTo>
                      <a:moveTo>
                        <a:pt x="573" y="228"/>
                      </a:moveTo>
                      <a:cubicBezTo>
                        <a:pt x="572" y="223"/>
                        <a:pt x="571" y="218"/>
                        <a:pt x="569" y="213"/>
                      </a:cubicBezTo>
                      <a:cubicBezTo>
                        <a:pt x="573" y="212"/>
                        <a:pt x="573" y="212"/>
                        <a:pt x="573" y="212"/>
                      </a:cubicBezTo>
                      <a:cubicBezTo>
                        <a:pt x="575" y="217"/>
                        <a:pt x="576" y="222"/>
                        <a:pt x="577" y="228"/>
                      </a:cubicBezTo>
                      <a:cubicBezTo>
                        <a:pt x="573" y="228"/>
                        <a:pt x="573" y="228"/>
                        <a:pt x="573" y="228"/>
                      </a:cubicBezTo>
                      <a:moveTo>
                        <a:pt x="14" y="214"/>
                      </a:moveTo>
                      <a:cubicBezTo>
                        <a:pt x="11" y="213"/>
                        <a:pt x="11" y="213"/>
                        <a:pt x="11" y="213"/>
                      </a:cubicBezTo>
                      <a:cubicBezTo>
                        <a:pt x="12" y="208"/>
                        <a:pt x="14" y="203"/>
                        <a:pt x="15" y="198"/>
                      </a:cubicBezTo>
                      <a:cubicBezTo>
                        <a:pt x="19" y="199"/>
                        <a:pt x="19" y="199"/>
                        <a:pt x="19" y="199"/>
                      </a:cubicBezTo>
                      <a:cubicBezTo>
                        <a:pt x="17" y="204"/>
                        <a:pt x="16" y="209"/>
                        <a:pt x="14" y="214"/>
                      </a:cubicBezTo>
                      <a:moveTo>
                        <a:pt x="562" y="191"/>
                      </a:moveTo>
                      <a:cubicBezTo>
                        <a:pt x="560" y="186"/>
                        <a:pt x="558" y="181"/>
                        <a:pt x="556" y="176"/>
                      </a:cubicBezTo>
                      <a:cubicBezTo>
                        <a:pt x="560" y="175"/>
                        <a:pt x="560" y="175"/>
                        <a:pt x="560" y="175"/>
                      </a:cubicBezTo>
                      <a:cubicBezTo>
                        <a:pt x="562" y="179"/>
                        <a:pt x="564" y="184"/>
                        <a:pt x="566" y="189"/>
                      </a:cubicBezTo>
                      <a:cubicBezTo>
                        <a:pt x="562" y="191"/>
                        <a:pt x="562" y="191"/>
                        <a:pt x="562" y="191"/>
                      </a:cubicBezTo>
                      <a:moveTo>
                        <a:pt x="28" y="177"/>
                      </a:moveTo>
                      <a:cubicBezTo>
                        <a:pt x="24" y="176"/>
                        <a:pt x="24" y="176"/>
                        <a:pt x="24" y="176"/>
                      </a:cubicBezTo>
                      <a:cubicBezTo>
                        <a:pt x="26" y="171"/>
                        <a:pt x="28" y="166"/>
                        <a:pt x="31" y="161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2" y="168"/>
                        <a:pt x="30" y="172"/>
                        <a:pt x="28" y="177"/>
                      </a:cubicBezTo>
                      <a:moveTo>
                        <a:pt x="546" y="155"/>
                      </a:moveTo>
                      <a:cubicBezTo>
                        <a:pt x="543" y="150"/>
                        <a:pt x="541" y="146"/>
                        <a:pt x="538" y="141"/>
                      </a:cubicBezTo>
                      <a:cubicBezTo>
                        <a:pt x="541" y="139"/>
                        <a:pt x="541" y="139"/>
                        <a:pt x="541" y="139"/>
                      </a:cubicBezTo>
                      <a:cubicBezTo>
                        <a:pt x="544" y="144"/>
                        <a:pt x="547" y="149"/>
                        <a:pt x="549" y="153"/>
                      </a:cubicBezTo>
                      <a:cubicBezTo>
                        <a:pt x="546" y="155"/>
                        <a:pt x="546" y="155"/>
                        <a:pt x="546" y="155"/>
                      </a:cubicBezTo>
                      <a:moveTo>
                        <a:pt x="46" y="142"/>
                      </a:moveTo>
                      <a:cubicBezTo>
                        <a:pt x="42" y="140"/>
                        <a:pt x="42" y="140"/>
                        <a:pt x="42" y="140"/>
                      </a:cubicBezTo>
                      <a:cubicBezTo>
                        <a:pt x="45" y="136"/>
                        <a:pt x="48" y="131"/>
                        <a:pt x="51" y="127"/>
                      </a:cubicBezTo>
                      <a:cubicBezTo>
                        <a:pt x="54" y="129"/>
                        <a:pt x="54" y="129"/>
                        <a:pt x="54" y="129"/>
                      </a:cubicBezTo>
                      <a:cubicBezTo>
                        <a:pt x="51" y="133"/>
                        <a:pt x="48" y="138"/>
                        <a:pt x="46" y="142"/>
                      </a:cubicBezTo>
                      <a:moveTo>
                        <a:pt x="525" y="122"/>
                      </a:moveTo>
                      <a:cubicBezTo>
                        <a:pt x="522" y="118"/>
                        <a:pt x="518" y="113"/>
                        <a:pt x="515" y="109"/>
                      </a:cubicBezTo>
                      <a:cubicBezTo>
                        <a:pt x="518" y="107"/>
                        <a:pt x="518" y="107"/>
                        <a:pt x="518" y="107"/>
                      </a:cubicBezTo>
                      <a:cubicBezTo>
                        <a:pt x="522" y="111"/>
                        <a:pt x="525" y="115"/>
                        <a:pt x="528" y="119"/>
                      </a:cubicBezTo>
                      <a:cubicBezTo>
                        <a:pt x="525" y="122"/>
                        <a:pt x="525" y="122"/>
                        <a:pt x="525" y="122"/>
                      </a:cubicBezTo>
                      <a:moveTo>
                        <a:pt x="68" y="110"/>
                      </a:moveTo>
                      <a:cubicBezTo>
                        <a:pt x="65" y="108"/>
                        <a:pt x="65" y="108"/>
                        <a:pt x="65" y="108"/>
                      </a:cubicBezTo>
                      <a:cubicBezTo>
                        <a:pt x="69" y="103"/>
                        <a:pt x="72" y="99"/>
                        <a:pt x="76" y="95"/>
                      </a:cubicBezTo>
                      <a:cubicBezTo>
                        <a:pt x="79" y="98"/>
                        <a:pt x="79" y="98"/>
                        <a:pt x="79" y="98"/>
                      </a:cubicBezTo>
                      <a:cubicBezTo>
                        <a:pt x="75" y="102"/>
                        <a:pt x="72" y="106"/>
                        <a:pt x="68" y="110"/>
                      </a:cubicBezTo>
                      <a:moveTo>
                        <a:pt x="499" y="92"/>
                      </a:moveTo>
                      <a:cubicBezTo>
                        <a:pt x="496" y="88"/>
                        <a:pt x="492" y="84"/>
                        <a:pt x="488" y="81"/>
                      </a:cubicBezTo>
                      <a:cubicBezTo>
                        <a:pt x="491" y="78"/>
                        <a:pt x="491" y="78"/>
                        <a:pt x="491" y="78"/>
                      </a:cubicBezTo>
                      <a:cubicBezTo>
                        <a:pt x="495" y="81"/>
                        <a:pt x="499" y="85"/>
                        <a:pt x="502" y="89"/>
                      </a:cubicBezTo>
                      <a:cubicBezTo>
                        <a:pt x="499" y="92"/>
                        <a:pt x="499" y="92"/>
                        <a:pt x="499" y="92"/>
                      </a:cubicBezTo>
                      <a:moveTo>
                        <a:pt x="95" y="81"/>
                      </a:move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6" y="75"/>
                        <a:pt x="100" y="71"/>
                        <a:pt x="104" y="68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3" y="74"/>
                        <a:pt x="99" y="78"/>
                        <a:pt x="95" y="81"/>
                      </a:cubicBezTo>
                      <a:moveTo>
                        <a:pt x="470" y="65"/>
                      </a:moveTo>
                      <a:cubicBezTo>
                        <a:pt x="466" y="62"/>
                        <a:pt x="462" y="59"/>
                        <a:pt x="458" y="56"/>
                      </a:cubicBezTo>
                      <a:cubicBezTo>
                        <a:pt x="460" y="53"/>
                        <a:pt x="460" y="53"/>
                        <a:pt x="460" y="53"/>
                      </a:cubicBezTo>
                      <a:cubicBezTo>
                        <a:pt x="464" y="56"/>
                        <a:pt x="469" y="59"/>
                        <a:pt x="473" y="62"/>
                      </a:cubicBezTo>
                      <a:cubicBezTo>
                        <a:pt x="470" y="65"/>
                        <a:pt x="470" y="65"/>
                        <a:pt x="470" y="65"/>
                      </a:cubicBezTo>
                      <a:moveTo>
                        <a:pt x="126" y="56"/>
                      </a:moveTo>
                      <a:cubicBezTo>
                        <a:pt x="123" y="53"/>
                        <a:pt x="123" y="53"/>
                        <a:pt x="123" y="53"/>
                      </a:cubicBezTo>
                      <a:cubicBezTo>
                        <a:pt x="128" y="50"/>
                        <a:pt x="132" y="47"/>
                        <a:pt x="137" y="44"/>
                      </a:cubicBezTo>
                      <a:cubicBezTo>
                        <a:pt x="139" y="48"/>
                        <a:pt x="139" y="48"/>
                        <a:pt x="139" y="48"/>
                      </a:cubicBezTo>
                      <a:cubicBezTo>
                        <a:pt x="134" y="51"/>
                        <a:pt x="130" y="53"/>
                        <a:pt x="126" y="56"/>
                      </a:cubicBezTo>
                      <a:moveTo>
                        <a:pt x="438" y="43"/>
                      </a:moveTo>
                      <a:cubicBezTo>
                        <a:pt x="433" y="41"/>
                        <a:pt x="429" y="38"/>
                        <a:pt x="424" y="36"/>
                      </a:cubicBezTo>
                      <a:cubicBezTo>
                        <a:pt x="426" y="32"/>
                        <a:pt x="426" y="32"/>
                        <a:pt x="426" y="32"/>
                      </a:cubicBezTo>
                      <a:cubicBezTo>
                        <a:pt x="431" y="34"/>
                        <a:pt x="435" y="37"/>
                        <a:pt x="440" y="40"/>
                      </a:cubicBezTo>
                      <a:cubicBezTo>
                        <a:pt x="438" y="43"/>
                        <a:pt x="438" y="43"/>
                        <a:pt x="438" y="43"/>
                      </a:cubicBezTo>
                      <a:moveTo>
                        <a:pt x="159" y="36"/>
                      </a:moveTo>
                      <a:cubicBezTo>
                        <a:pt x="157" y="32"/>
                        <a:pt x="157" y="32"/>
                        <a:pt x="157" y="32"/>
                      </a:cubicBezTo>
                      <a:cubicBezTo>
                        <a:pt x="162" y="30"/>
                        <a:pt x="167" y="28"/>
                        <a:pt x="172" y="25"/>
                      </a:cubicBezTo>
                      <a:cubicBezTo>
                        <a:pt x="173" y="29"/>
                        <a:pt x="173" y="29"/>
                        <a:pt x="173" y="29"/>
                      </a:cubicBezTo>
                      <a:cubicBezTo>
                        <a:pt x="168" y="31"/>
                        <a:pt x="164" y="34"/>
                        <a:pt x="159" y="36"/>
                      </a:cubicBezTo>
                      <a:moveTo>
                        <a:pt x="403" y="26"/>
                      </a:moveTo>
                      <a:cubicBezTo>
                        <a:pt x="398" y="24"/>
                        <a:pt x="393" y="22"/>
                        <a:pt x="388" y="20"/>
                      </a:cubicBezTo>
                      <a:cubicBezTo>
                        <a:pt x="389" y="16"/>
                        <a:pt x="389" y="16"/>
                        <a:pt x="389" y="16"/>
                      </a:cubicBezTo>
                      <a:cubicBezTo>
                        <a:pt x="394" y="18"/>
                        <a:pt x="399" y="20"/>
                        <a:pt x="404" y="22"/>
                      </a:cubicBezTo>
                      <a:cubicBezTo>
                        <a:pt x="403" y="26"/>
                        <a:pt x="403" y="26"/>
                        <a:pt x="403" y="26"/>
                      </a:cubicBezTo>
                      <a:moveTo>
                        <a:pt x="195" y="20"/>
                      </a:moveTo>
                      <a:cubicBezTo>
                        <a:pt x="194" y="17"/>
                        <a:pt x="194" y="17"/>
                        <a:pt x="194" y="17"/>
                      </a:cubicBezTo>
                      <a:cubicBezTo>
                        <a:pt x="199" y="15"/>
                        <a:pt x="204" y="13"/>
                        <a:pt x="209" y="12"/>
                      </a:cubicBezTo>
                      <a:cubicBezTo>
                        <a:pt x="210" y="15"/>
                        <a:pt x="210" y="15"/>
                        <a:pt x="210" y="15"/>
                      </a:cubicBezTo>
                      <a:cubicBezTo>
                        <a:pt x="205" y="17"/>
                        <a:pt x="200" y="19"/>
                        <a:pt x="195" y="20"/>
                      </a:cubicBezTo>
                      <a:moveTo>
                        <a:pt x="365" y="13"/>
                      </a:moveTo>
                      <a:cubicBezTo>
                        <a:pt x="360" y="12"/>
                        <a:pt x="355" y="10"/>
                        <a:pt x="350" y="9"/>
                      </a:cubicBezTo>
                      <a:cubicBezTo>
                        <a:pt x="351" y="6"/>
                        <a:pt x="351" y="6"/>
                        <a:pt x="351" y="6"/>
                      </a:cubicBezTo>
                      <a:cubicBezTo>
                        <a:pt x="356" y="7"/>
                        <a:pt x="361" y="8"/>
                        <a:pt x="366" y="9"/>
                      </a:cubicBezTo>
                      <a:cubicBezTo>
                        <a:pt x="365" y="13"/>
                        <a:pt x="365" y="13"/>
                        <a:pt x="365" y="13"/>
                      </a:cubicBezTo>
                      <a:moveTo>
                        <a:pt x="233" y="10"/>
                      </a:moveTo>
                      <a:cubicBezTo>
                        <a:pt x="232" y="6"/>
                        <a:pt x="232" y="6"/>
                        <a:pt x="232" y="6"/>
                      </a:cubicBezTo>
                      <a:cubicBezTo>
                        <a:pt x="237" y="5"/>
                        <a:pt x="243" y="4"/>
                        <a:pt x="248" y="3"/>
                      </a:cubicBezTo>
                      <a:cubicBezTo>
                        <a:pt x="248" y="7"/>
                        <a:pt x="248" y="7"/>
                        <a:pt x="248" y="7"/>
                      </a:cubicBezTo>
                      <a:cubicBezTo>
                        <a:pt x="243" y="8"/>
                        <a:pt x="238" y="9"/>
                        <a:pt x="233" y="10"/>
                      </a:cubicBezTo>
                      <a:moveTo>
                        <a:pt x="327" y="6"/>
                      </a:moveTo>
                      <a:cubicBezTo>
                        <a:pt x="322" y="5"/>
                        <a:pt x="316" y="5"/>
                        <a:pt x="311" y="4"/>
                      </a:cubicBezTo>
                      <a:cubicBezTo>
                        <a:pt x="311" y="0"/>
                        <a:pt x="311" y="0"/>
                        <a:pt x="311" y="0"/>
                      </a:cubicBezTo>
                      <a:cubicBezTo>
                        <a:pt x="317" y="1"/>
                        <a:pt x="322" y="1"/>
                        <a:pt x="327" y="2"/>
                      </a:cubicBezTo>
                      <a:cubicBezTo>
                        <a:pt x="327" y="6"/>
                        <a:pt x="327" y="6"/>
                        <a:pt x="327" y="6"/>
                      </a:cubicBezTo>
                      <a:moveTo>
                        <a:pt x="272" y="4"/>
                      </a:moveTo>
                      <a:cubicBezTo>
                        <a:pt x="272" y="0"/>
                        <a:pt x="272" y="0"/>
                        <a:pt x="272" y="0"/>
                      </a:cubicBezTo>
                      <a:cubicBezTo>
                        <a:pt x="277" y="0"/>
                        <a:pt x="282" y="0"/>
                        <a:pt x="287" y="0"/>
                      </a:cubicBezTo>
                      <a:cubicBezTo>
                        <a:pt x="288" y="4"/>
                        <a:pt x="288" y="4"/>
                        <a:pt x="288" y="4"/>
                      </a:cubicBezTo>
                      <a:cubicBezTo>
                        <a:pt x="282" y="4"/>
                        <a:pt x="277" y="4"/>
                        <a:pt x="272" y="4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8" name="Freeform 6">
                  <a:extLst>
                    <a:ext uri="{FF2B5EF4-FFF2-40B4-BE49-F238E27FC236}">
                      <a16:creationId xmlns:a16="http://schemas.microsoft.com/office/drawing/2014/main" id="{9BD9553A-CD49-479C-83F1-053AB8BFF1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1" y="961"/>
                  <a:ext cx="493" cy="1027"/>
                </a:xfrm>
                <a:custGeom>
                  <a:avLst/>
                  <a:gdLst>
                    <a:gd name="T0" fmla="*/ 17 w 100"/>
                    <a:gd name="T1" fmla="*/ 15 h 209"/>
                    <a:gd name="T2" fmla="*/ 23 w 100"/>
                    <a:gd name="T3" fmla="*/ 11 h 209"/>
                    <a:gd name="T4" fmla="*/ 81 w 100"/>
                    <a:gd name="T5" fmla="*/ 13 h 209"/>
                    <a:gd name="T6" fmla="*/ 100 w 100"/>
                    <a:gd name="T7" fmla="*/ 52 h 209"/>
                    <a:gd name="T8" fmla="*/ 100 w 100"/>
                    <a:gd name="T9" fmla="*/ 138 h 209"/>
                    <a:gd name="T10" fmla="*/ 94 w 100"/>
                    <a:gd name="T11" fmla="*/ 144 h 209"/>
                    <a:gd name="T12" fmla="*/ 89 w 100"/>
                    <a:gd name="T13" fmla="*/ 138 h 209"/>
                    <a:gd name="T14" fmla="*/ 89 w 100"/>
                    <a:gd name="T15" fmla="*/ 54 h 209"/>
                    <a:gd name="T16" fmla="*/ 78 w 100"/>
                    <a:gd name="T17" fmla="*/ 27 h 209"/>
                    <a:gd name="T18" fmla="*/ 26 w 100"/>
                    <a:gd name="T19" fmla="*/ 24 h 209"/>
                    <a:gd name="T20" fmla="*/ 11 w 100"/>
                    <a:gd name="T21" fmla="*/ 54 h 209"/>
                    <a:gd name="T22" fmla="*/ 11 w 100"/>
                    <a:gd name="T23" fmla="*/ 166 h 209"/>
                    <a:gd name="T24" fmla="*/ 51 w 100"/>
                    <a:gd name="T25" fmla="*/ 192 h 209"/>
                    <a:gd name="T26" fmla="*/ 66 w 100"/>
                    <a:gd name="T27" fmla="*/ 166 h 209"/>
                    <a:gd name="T28" fmla="*/ 67 w 100"/>
                    <a:gd name="T29" fmla="*/ 95 h 209"/>
                    <a:gd name="T30" fmla="*/ 67 w 100"/>
                    <a:gd name="T31" fmla="*/ 53 h 209"/>
                    <a:gd name="T32" fmla="*/ 52 w 100"/>
                    <a:gd name="T33" fmla="*/ 36 h 209"/>
                    <a:gd name="T34" fmla="*/ 33 w 100"/>
                    <a:gd name="T35" fmla="*/ 52 h 209"/>
                    <a:gd name="T36" fmla="*/ 33 w 100"/>
                    <a:gd name="T37" fmla="*/ 54 h 209"/>
                    <a:gd name="T38" fmla="*/ 33 w 100"/>
                    <a:gd name="T39" fmla="*/ 138 h 209"/>
                    <a:gd name="T40" fmla="*/ 31 w 100"/>
                    <a:gd name="T41" fmla="*/ 144 h 209"/>
                    <a:gd name="T42" fmla="*/ 22 w 100"/>
                    <a:gd name="T43" fmla="*/ 140 h 209"/>
                    <a:gd name="T44" fmla="*/ 22 w 100"/>
                    <a:gd name="T45" fmla="*/ 138 h 209"/>
                    <a:gd name="T46" fmla="*/ 22 w 100"/>
                    <a:gd name="T47" fmla="*/ 53 h 209"/>
                    <a:gd name="T48" fmla="*/ 60 w 100"/>
                    <a:gd name="T49" fmla="*/ 27 h 209"/>
                    <a:gd name="T50" fmla="*/ 78 w 100"/>
                    <a:gd name="T51" fmla="*/ 54 h 209"/>
                    <a:gd name="T52" fmla="*/ 77 w 100"/>
                    <a:gd name="T53" fmla="*/ 126 h 209"/>
                    <a:gd name="T54" fmla="*/ 77 w 100"/>
                    <a:gd name="T55" fmla="*/ 166 h 209"/>
                    <a:gd name="T56" fmla="*/ 64 w 100"/>
                    <a:gd name="T57" fmla="*/ 196 h 209"/>
                    <a:gd name="T58" fmla="*/ 16 w 100"/>
                    <a:gd name="T59" fmla="*/ 199 h 209"/>
                    <a:gd name="T60" fmla="*/ 13 w 100"/>
                    <a:gd name="T61" fmla="*/ 196 h 209"/>
                    <a:gd name="T62" fmla="*/ 9 w 100"/>
                    <a:gd name="T63" fmla="*/ 192 h 209"/>
                    <a:gd name="T64" fmla="*/ 8 w 100"/>
                    <a:gd name="T65" fmla="*/ 191 h 209"/>
                    <a:gd name="T66" fmla="*/ 0 w 100"/>
                    <a:gd name="T67" fmla="*/ 166 h 209"/>
                    <a:gd name="T68" fmla="*/ 0 w 100"/>
                    <a:gd name="T69" fmla="*/ 52 h 209"/>
                    <a:gd name="T70" fmla="*/ 7 w 100"/>
                    <a:gd name="T71" fmla="*/ 28 h 209"/>
                    <a:gd name="T72" fmla="*/ 12 w 100"/>
                    <a:gd name="T73" fmla="*/ 20 h 209"/>
                    <a:gd name="T74" fmla="*/ 17 w 100"/>
                    <a:gd name="T75" fmla="*/ 1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0" h="209">
                      <a:moveTo>
                        <a:pt x="17" y="15"/>
                      </a:moveTo>
                      <a:cubicBezTo>
                        <a:pt x="19" y="14"/>
                        <a:pt x="21" y="12"/>
                        <a:pt x="23" y="11"/>
                      </a:cubicBezTo>
                      <a:cubicBezTo>
                        <a:pt x="41" y="0"/>
                        <a:pt x="64" y="0"/>
                        <a:pt x="81" y="13"/>
                      </a:cubicBezTo>
                      <a:cubicBezTo>
                        <a:pt x="93" y="23"/>
                        <a:pt x="100" y="36"/>
                        <a:pt x="100" y="52"/>
                      </a:cubicBezTo>
                      <a:cubicBezTo>
                        <a:pt x="100" y="81"/>
                        <a:pt x="100" y="110"/>
                        <a:pt x="100" y="138"/>
                      </a:cubicBezTo>
                      <a:cubicBezTo>
                        <a:pt x="100" y="142"/>
                        <a:pt x="98" y="144"/>
                        <a:pt x="94" y="144"/>
                      </a:cubicBezTo>
                      <a:cubicBezTo>
                        <a:pt x="91" y="144"/>
                        <a:pt x="89" y="142"/>
                        <a:pt x="89" y="138"/>
                      </a:cubicBezTo>
                      <a:cubicBezTo>
                        <a:pt x="89" y="110"/>
                        <a:pt x="89" y="82"/>
                        <a:pt x="89" y="54"/>
                      </a:cubicBezTo>
                      <a:cubicBezTo>
                        <a:pt x="89" y="44"/>
                        <a:pt x="85" y="35"/>
                        <a:pt x="78" y="27"/>
                      </a:cubicBezTo>
                      <a:cubicBezTo>
                        <a:pt x="64" y="12"/>
                        <a:pt x="41" y="11"/>
                        <a:pt x="26" y="24"/>
                      </a:cubicBezTo>
                      <a:cubicBezTo>
                        <a:pt x="16" y="32"/>
                        <a:pt x="11" y="42"/>
                        <a:pt x="11" y="54"/>
                      </a:cubicBezTo>
                      <a:cubicBezTo>
                        <a:pt x="11" y="91"/>
                        <a:pt x="11" y="129"/>
                        <a:pt x="11" y="166"/>
                      </a:cubicBezTo>
                      <a:cubicBezTo>
                        <a:pt x="10" y="187"/>
                        <a:pt x="32" y="201"/>
                        <a:pt x="51" y="192"/>
                      </a:cubicBezTo>
                      <a:cubicBezTo>
                        <a:pt x="61" y="186"/>
                        <a:pt x="66" y="178"/>
                        <a:pt x="66" y="166"/>
                      </a:cubicBezTo>
                      <a:cubicBezTo>
                        <a:pt x="66" y="143"/>
                        <a:pt x="66" y="119"/>
                        <a:pt x="67" y="95"/>
                      </a:cubicBezTo>
                      <a:cubicBezTo>
                        <a:pt x="67" y="81"/>
                        <a:pt x="67" y="67"/>
                        <a:pt x="67" y="53"/>
                      </a:cubicBezTo>
                      <a:cubicBezTo>
                        <a:pt x="67" y="44"/>
                        <a:pt x="61" y="37"/>
                        <a:pt x="52" y="36"/>
                      </a:cubicBezTo>
                      <a:cubicBezTo>
                        <a:pt x="43" y="35"/>
                        <a:pt x="34" y="42"/>
                        <a:pt x="33" y="52"/>
                      </a:cubicBezTo>
                      <a:cubicBezTo>
                        <a:pt x="33" y="53"/>
                        <a:pt x="33" y="53"/>
                        <a:pt x="33" y="54"/>
                      </a:cubicBezTo>
                      <a:cubicBezTo>
                        <a:pt x="33" y="82"/>
                        <a:pt x="33" y="110"/>
                        <a:pt x="33" y="138"/>
                      </a:cubicBezTo>
                      <a:cubicBezTo>
                        <a:pt x="33" y="140"/>
                        <a:pt x="33" y="142"/>
                        <a:pt x="31" y="144"/>
                      </a:cubicBezTo>
                      <a:cubicBezTo>
                        <a:pt x="27" y="146"/>
                        <a:pt x="23" y="144"/>
                        <a:pt x="22" y="140"/>
                      </a:cubicBezTo>
                      <a:cubicBezTo>
                        <a:pt x="22" y="139"/>
                        <a:pt x="22" y="139"/>
                        <a:pt x="22" y="138"/>
                      </a:cubicBezTo>
                      <a:cubicBezTo>
                        <a:pt x="22" y="110"/>
                        <a:pt x="22" y="82"/>
                        <a:pt x="22" y="53"/>
                      </a:cubicBezTo>
                      <a:cubicBezTo>
                        <a:pt x="23" y="34"/>
                        <a:pt x="41" y="20"/>
                        <a:pt x="60" y="27"/>
                      </a:cubicBezTo>
                      <a:cubicBezTo>
                        <a:pt x="71" y="31"/>
                        <a:pt x="78" y="41"/>
                        <a:pt x="78" y="54"/>
                      </a:cubicBezTo>
                      <a:cubicBezTo>
                        <a:pt x="78" y="78"/>
                        <a:pt x="77" y="102"/>
                        <a:pt x="77" y="126"/>
                      </a:cubicBezTo>
                      <a:cubicBezTo>
                        <a:pt x="77" y="139"/>
                        <a:pt x="77" y="153"/>
                        <a:pt x="77" y="166"/>
                      </a:cubicBezTo>
                      <a:cubicBezTo>
                        <a:pt x="77" y="178"/>
                        <a:pt x="73" y="188"/>
                        <a:pt x="64" y="196"/>
                      </a:cubicBezTo>
                      <a:cubicBezTo>
                        <a:pt x="51" y="207"/>
                        <a:pt x="30" y="209"/>
                        <a:pt x="16" y="199"/>
                      </a:cubicBezTo>
                      <a:cubicBezTo>
                        <a:pt x="15" y="198"/>
                        <a:pt x="14" y="197"/>
                        <a:pt x="13" y="196"/>
                      </a:cubicBezTo>
                      <a:cubicBezTo>
                        <a:pt x="11" y="195"/>
                        <a:pt x="10" y="193"/>
                        <a:pt x="9" y="192"/>
                      </a:cubicBezTo>
                      <a:cubicBezTo>
                        <a:pt x="8" y="192"/>
                        <a:pt x="8" y="191"/>
                        <a:pt x="8" y="191"/>
                      </a:cubicBezTo>
                      <a:cubicBezTo>
                        <a:pt x="2" y="184"/>
                        <a:pt x="0" y="176"/>
                        <a:pt x="0" y="166"/>
                      </a:cubicBezTo>
                      <a:cubicBezTo>
                        <a:pt x="0" y="128"/>
                        <a:pt x="0" y="90"/>
                        <a:pt x="0" y="52"/>
                      </a:cubicBezTo>
                      <a:cubicBezTo>
                        <a:pt x="0" y="44"/>
                        <a:pt x="3" y="35"/>
                        <a:pt x="7" y="28"/>
                      </a:cubicBezTo>
                      <a:cubicBezTo>
                        <a:pt x="9" y="25"/>
                        <a:pt x="11" y="23"/>
                        <a:pt x="12" y="20"/>
                      </a:cubicBezTo>
                      <a:cubicBezTo>
                        <a:pt x="14" y="18"/>
                        <a:pt x="16" y="17"/>
                        <a:pt x="17" y="15"/>
                      </a:cubicBezTo>
                    </a:path>
                  </a:pathLst>
                </a:custGeom>
                <a:solidFill>
                  <a:srgbClr val="AE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9" name="Freeform 7">
                  <a:extLst>
                    <a:ext uri="{FF2B5EF4-FFF2-40B4-BE49-F238E27FC236}">
                      <a16:creationId xmlns:a16="http://schemas.microsoft.com/office/drawing/2014/main" id="{759358B9-E501-4138-895E-E841252BC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" y="868"/>
                  <a:ext cx="562" cy="977"/>
                </a:xfrm>
                <a:custGeom>
                  <a:avLst/>
                  <a:gdLst>
                    <a:gd name="T0" fmla="*/ 9 w 114"/>
                    <a:gd name="T1" fmla="*/ 159 h 199"/>
                    <a:gd name="T2" fmla="*/ 0 w 114"/>
                    <a:gd name="T3" fmla="*/ 113 h 199"/>
                    <a:gd name="T4" fmla="*/ 0 w 114"/>
                    <a:gd name="T5" fmla="*/ 112 h 199"/>
                    <a:gd name="T6" fmla="*/ 67 w 114"/>
                    <a:gd name="T7" fmla="*/ 10 h 199"/>
                    <a:gd name="T8" fmla="*/ 93 w 114"/>
                    <a:gd name="T9" fmla="*/ 2 h 199"/>
                    <a:gd name="T10" fmla="*/ 114 w 114"/>
                    <a:gd name="T11" fmla="*/ 0 h 199"/>
                    <a:gd name="T12" fmla="*/ 114 w 114"/>
                    <a:gd name="T13" fmla="*/ 0 h 199"/>
                    <a:gd name="T14" fmla="*/ 93 w 114"/>
                    <a:gd name="T15" fmla="*/ 2 h 199"/>
                    <a:gd name="T16" fmla="*/ 67 w 114"/>
                    <a:gd name="T17" fmla="*/ 10 h 199"/>
                    <a:gd name="T18" fmla="*/ 0 w 114"/>
                    <a:gd name="T19" fmla="*/ 112 h 199"/>
                    <a:gd name="T20" fmla="*/ 0 w 114"/>
                    <a:gd name="T21" fmla="*/ 113 h 199"/>
                    <a:gd name="T22" fmla="*/ 9 w 114"/>
                    <a:gd name="T23" fmla="*/ 159 h 199"/>
                    <a:gd name="T24" fmla="*/ 39 w 114"/>
                    <a:gd name="T25" fmla="*/ 199 h 199"/>
                    <a:gd name="T26" fmla="*/ 38 w 114"/>
                    <a:gd name="T27" fmla="*/ 198 h 199"/>
                    <a:gd name="T28" fmla="*/ 9 w 114"/>
                    <a:gd name="T29" fmla="*/ 15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4" h="199">
                      <a:moveTo>
                        <a:pt x="9" y="159"/>
                      </a:moveTo>
                      <a:cubicBezTo>
                        <a:pt x="3" y="145"/>
                        <a:pt x="0" y="130"/>
                        <a:pt x="0" y="113"/>
                      </a:cubicBezTo>
                      <a:cubicBezTo>
                        <a:pt x="0" y="113"/>
                        <a:pt x="0" y="112"/>
                        <a:pt x="0" y="112"/>
                      </a:cubicBezTo>
                      <a:cubicBezTo>
                        <a:pt x="1" y="66"/>
                        <a:pt x="28" y="27"/>
                        <a:pt x="67" y="10"/>
                      </a:cubicBezTo>
                      <a:cubicBezTo>
                        <a:pt x="75" y="6"/>
                        <a:pt x="84" y="3"/>
                        <a:pt x="93" y="2"/>
                      </a:cubicBezTo>
                      <a:cubicBezTo>
                        <a:pt x="100" y="0"/>
                        <a:pt x="107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07" y="0"/>
                        <a:pt x="100" y="0"/>
                        <a:pt x="93" y="2"/>
                      </a:cubicBezTo>
                      <a:cubicBezTo>
                        <a:pt x="84" y="3"/>
                        <a:pt x="75" y="6"/>
                        <a:pt x="67" y="10"/>
                      </a:cubicBezTo>
                      <a:cubicBezTo>
                        <a:pt x="28" y="27"/>
                        <a:pt x="1" y="66"/>
                        <a:pt x="0" y="112"/>
                      </a:cubicBezTo>
                      <a:cubicBezTo>
                        <a:pt x="0" y="112"/>
                        <a:pt x="0" y="113"/>
                        <a:pt x="0" y="113"/>
                      </a:cubicBezTo>
                      <a:cubicBezTo>
                        <a:pt x="0" y="130"/>
                        <a:pt x="3" y="145"/>
                        <a:pt x="9" y="159"/>
                      </a:cubicBezTo>
                      <a:cubicBezTo>
                        <a:pt x="16" y="174"/>
                        <a:pt x="26" y="188"/>
                        <a:pt x="39" y="199"/>
                      </a:cubicBezTo>
                      <a:cubicBezTo>
                        <a:pt x="38" y="198"/>
                        <a:pt x="38" y="198"/>
                        <a:pt x="38" y="198"/>
                      </a:cubicBezTo>
                      <a:cubicBezTo>
                        <a:pt x="26" y="187"/>
                        <a:pt x="16" y="174"/>
                        <a:pt x="9" y="159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0" name="Freeform 8">
                  <a:extLst>
                    <a:ext uri="{FF2B5EF4-FFF2-40B4-BE49-F238E27FC236}">
                      <a16:creationId xmlns:a16="http://schemas.microsoft.com/office/drawing/2014/main" id="{80A8143A-3A91-4292-9D7A-01867DE4E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9" y="1840"/>
                  <a:ext cx="375" cy="143"/>
                </a:xfrm>
                <a:custGeom>
                  <a:avLst/>
                  <a:gdLst>
                    <a:gd name="T0" fmla="*/ 1 w 76"/>
                    <a:gd name="T1" fmla="*/ 1 h 29"/>
                    <a:gd name="T2" fmla="*/ 76 w 76"/>
                    <a:gd name="T3" fmla="*/ 29 h 29"/>
                    <a:gd name="T4" fmla="*/ 76 w 76"/>
                    <a:gd name="T5" fmla="*/ 29 h 29"/>
                    <a:gd name="T6" fmla="*/ 0 w 76"/>
                    <a:gd name="T7" fmla="*/ 0 h 29"/>
                    <a:gd name="T8" fmla="*/ 1 w 76"/>
                    <a:gd name="T9" fmla="*/ 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29">
                      <a:moveTo>
                        <a:pt x="1" y="1"/>
                      </a:moveTo>
                      <a:cubicBezTo>
                        <a:pt x="21" y="18"/>
                        <a:pt x="47" y="29"/>
                        <a:pt x="76" y="29"/>
                      </a:cubicBezTo>
                      <a:cubicBezTo>
                        <a:pt x="76" y="29"/>
                        <a:pt x="76" y="29"/>
                        <a:pt x="76" y="29"/>
                      </a:cubicBezTo>
                      <a:cubicBezTo>
                        <a:pt x="47" y="29"/>
                        <a:pt x="20" y="18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1" name="Rectangle 9">
                  <a:extLst>
                    <a:ext uri="{FF2B5EF4-FFF2-40B4-BE49-F238E27FC236}">
                      <a16:creationId xmlns:a16="http://schemas.microsoft.com/office/drawing/2014/main" id="{4BC735B3-2C30-4914-9C7B-9A596175B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1" y="1585"/>
                  <a:ext cx="1" cy="1"/>
                </a:xfrm>
                <a:prstGeom prst="rect">
                  <a:avLst/>
                </a:pr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2" name="Freeform 10">
                  <a:extLst>
                    <a:ext uri="{FF2B5EF4-FFF2-40B4-BE49-F238E27FC236}">
                      <a16:creationId xmlns:a16="http://schemas.microsoft.com/office/drawing/2014/main" id="{73DAD60A-94B5-4231-A62C-D10425FD14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1" y="158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3" name="Freeform 11">
                  <a:extLst>
                    <a:ext uri="{FF2B5EF4-FFF2-40B4-BE49-F238E27FC236}">
                      <a16:creationId xmlns:a16="http://schemas.microsoft.com/office/drawing/2014/main" id="{F3B2077B-E30B-47EC-AD7E-DD41DEF9A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1389"/>
                  <a:ext cx="162" cy="137"/>
                </a:xfrm>
                <a:custGeom>
                  <a:avLst/>
                  <a:gdLst>
                    <a:gd name="T0" fmla="*/ 10 w 33"/>
                    <a:gd name="T1" fmla="*/ 7 h 28"/>
                    <a:gd name="T2" fmla="*/ 3 w 33"/>
                    <a:gd name="T3" fmla="*/ 0 h 28"/>
                    <a:gd name="T4" fmla="*/ 0 w 33"/>
                    <a:gd name="T5" fmla="*/ 10 h 28"/>
                    <a:gd name="T6" fmla="*/ 31 w 33"/>
                    <a:gd name="T7" fmla="*/ 28 h 28"/>
                    <a:gd name="T8" fmla="*/ 33 w 33"/>
                    <a:gd name="T9" fmla="*/ 7 h 28"/>
                    <a:gd name="T10" fmla="*/ 33 w 33"/>
                    <a:gd name="T11" fmla="*/ 2 h 28"/>
                    <a:gd name="T12" fmla="*/ 20 w 33"/>
                    <a:gd name="T13" fmla="*/ 7 h 28"/>
                    <a:gd name="T14" fmla="*/ 10 w 33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3" h="28">
                      <a:moveTo>
                        <a:pt x="10" y="7"/>
                      </a:moveTo>
                      <a:cubicBezTo>
                        <a:pt x="8" y="6"/>
                        <a:pt x="5" y="2"/>
                        <a:pt x="3" y="0"/>
                      </a:cubicBezTo>
                      <a:cubicBezTo>
                        <a:pt x="2" y="3"/>
                        <a:pt x="1" y="6"/>
                        <a:pt x="0" y="10"/>
                      </a:cubicBezTo>
                      <a:cubicBezTo>
                        <a:pt x="12" y="13"/>
                        <a:pt x="23" y="19"/>
                        <a:pt x="31" y="28"/>
                      </a:cubicBezTo>
                      <a:cubicBezTo>
                        <a:pt x="32" y="21"/>
                        <a:pt x="33" y="14"/>
                        <a:pt x="33" y="7"/>
                      </a:cubicBezTo>
                      <a:cubicBezTo>
                        <a:pt x="33" y="6"/>
                        <a:pt x="33" y="4"/>
                        <a:pt x="33" y="2"/>
                      </a:cubicBezTo>
                      <a:cubicBezTo>
                        <a:pt x="29" y="4"/>
                        <a:pt x="23" y="7"/>
                        <a:pt x="20" y="7"/>
                      </a:cubicBezTo>
                      <a:cubicBezTo>
                        <a:pt x="18" y="8"/>
                        <a:pt x="13" y="8"/>
                        <a:pt x="10" y="7"/>
                      </a:cubicBezTo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4" name="Freeform 12">
                  <a:extLst>
                    <a:ext uri="{FF2B5EF4-FFF2-40B4-BE49-F238E27FC236}">
                      <a16:creationId xmlns:a16="http://schemas.microsoft.com/office/drawing/2014/main" id="{0F2EA3FE-2586-4E20-AC54-161B6C787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1045"/>
                  <a:ext cx="54" cy="137"/>
                </a:xfrm>
                <a:custGeom>
                  <a:avLst/>
                  <a:gdLst>
                    <a:gd name="T0" fmla="*/ 0 w 11"/>
                    <a:gd name="T1" fmla="*/ 2 h 28"/>
                    <a:gd name="T2" fmla="*/ 6 w 11"/>
                    <a:gd name="T3" fmla="*/ 28 h 28"/>
                    <a:gd name="T4" fmla="*/ 10 w 11"/>
                    <a:gd name="T5" fmla="*/ 25 h 28"/>
                    <a:gd name="T6" fmla="*/ 8 w 11"/>
                    <a:gd name="T7" fmla="*/ 18 h 28"/>
                    <a:gd name="T8" fmla="*/ 11 w 11"/>
                    <a:gd name="T9" fmla="*/ 11 h 28"/>
                    <a:gd name="T10" fmla="*/ 3 w 11"/>
                    <a:gd name="T11" fmla="*/ 1 h 28"/>
                    <a:gd name="T12" fmla="*/ 2 w 11"/>
                    <a:gd name="T13" fmla="*/ 0 h 28"/>
                    <a:gd name="T14" fmla="*/ 0 w 11"/>
                    <a:gd name="T15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28">
                      <a:moveTo>
                        <a:pt x="0" y="2"/>
                      </a:moveTo>
                      <a:cubicBezTo>
                        <a:pt x="3" y="10"/>
                        <a:pt x="5" y="19"/>
                        <a:pt x="6" y="28"/>
                      </a:cubicBezTo>
                      <a:cubicBezTo>
                        <a:pt x="8" y="27"/>
                        <a:pt x="10" y="26"/>
                        <a:pt x="10" y="25"/>
                      </a:cubicBezTo>
                      <a:cubicBezTo>
                        <a:pt x="11" y="23"/>
                        <a:pt x="8" y="20"/>
                        <a:pt x="8" y="18"/>
                      </a:cubicBezTo>
                      <a:cubicBezTo>
                        <a:pt x="8" y="16"/>
                        <a:pt x="10" y="13"/>
                        <a:pt x="11" y="11"/>
                      </a:cubicBezTo>
                      <a:cubicBezTo>
                        <a:pt x="9" y="8"/>
                        <a:pt x="6" y="5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5" name="Freeform 13">
                  <a:extLst>
                    <a:ext uri="{FF2B5EF4-FFF2-40B4-BE49-F238E27FC236}">
                      <a16:creationId xmlns:a16="http://schemas.microsoft.com/office/drawing/2014/main" id="{F52DA610-17A9-45E5-A8E5-43D21E261E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3" y="1045"/>
                  <a:ext cx="5" cy="5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6" name="Freeform 14">
                  <a:extLst>
                    <a:ext uri="{FF2B5EF4-FFF2-40B4-BE49-F238E27FC236}">
                      <a16:creationId xmlns:a16="http://schemas.microsoft.com/office/drawing/2014/main" id="{AC0C43D2-5A02-4A33-9CE6-92EC81A41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" y="1649"/>
                  <a:ext cx="552" cy="334"/>
                </a:xfrm>
                <a:custGeom>
                  <a:avLst/>
                  <a:gdLst>
                    <a:gd name="T0" fmla="*/ 108 w 112"/>
                    <a:gd name="T1" fmla="*/ 57 h 68"/>
                    <a:gd name="T2" fmla="*/ 112 w 112"/>
                    <a:gd name="T3" fmla="*/ 49 h 68"/>
                    <a:gd name="T4" fmla="*/ 106 w 112"/>
                    <a:gd name="T5" fmla="*/ 28 h 68"/>
                    <a:gd name="T6" fmla="*/ 79 w 112"/>
                    <a:gd name="T7" fmla="*/ 31 h 68"/>
                    <a:gd name="T8" fmla="*/ 0 w 112"/>
                    <a:gd name="T9" fmla="*/ 0 h 68"/>
                    <a:gd name="T10" fmla="*/ 29 w 112"/>
                    <a:gd name="T11" fmla="*/ 39 h 68"/>
                    <a:gd name="T12" fmla="*/ 24 w 112"/>
                    <a:gd name="T13" fmla="*/ 34 h 68"/>
                    <a:gd name="T14" fmla="*/ 29 w 112"/>
                    <a:gd name="T15" fmla="*/ 39 h 68"/>
                    <a:gd name="T16" fmla="*/ 105 w 112"/>
                    <a:gd name="T17" fmla="*/ 68 h 68"/>
                    <a:gd name="T18" fmla="*/ 105 w 112"/>
                    <a:gd name="T19" fmla="*/ 68 h 68"/>
                    <a:gd name="T20" fmla="*/ 109 w 112"/>
                    <a:gd name="T21" fmla="*/ 68 h 68"/>
                    <a:gd name="T22" fmla="*/ 108 w 112"/>
                    <a:gd name="T23" fmla="*/ 5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2" h="68">
                      <a:moveTo>
                        <a:pt x="108" y="57"/>
                      </a:moveTo>
                      <a:cubicBezTo>
                        <a:pt x="108" y="55"/>
                        <a:pt x="111" y="52"/>
                        <a:pt x="112" y="49"/>
                      </a:cubicBezTo>
                      <a:cubicBezTo>
                        <a:pt x="109" y="43"/>
                        <a:pt x="107" y="36"/>
                        <a:pt x="106" y="28"/>
                      </a:cubicBezTo>
                      <a:cubicBezTo>
                        <a:pt x="97" y="30"/>
                        <a:pt x="88" y="31"/>
                        <a:pt x="79" y="31"/>
                      </a:cubicBezTo>
                      <a:cubicBezTo>
                        <a:pt x="49" y="31"/>
                        <a:pt x="21" y="19"/>
                        <a:pt x="0" y="0"/>
                      </a:cubicBezTo>
                      <a:cubicBezTo>
                        <a:pt x="7" y="15"/>
                        <a:pt x="17" y="28"/>
                        <a:pt x="29" y="39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49" y="57"/>
                        <a:pt x="76" y="68"/>
                        <a:pt x="105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6" y="68"/>
                        <a:pt x="108" y="68"/>
                        <a:pt x="109" y="68"/>
                      </a:cubicBezTo>
                      <a:cubicBezTo>
                        <a:pt x="109" y="64"/>
                        <a:pt x="108" y="60"/>
                        <a:pt x="108" y="57"/>
                      </a:cubicBezTo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7" name="Freeform 15">
                  <a:extLst>
                    <a:ext uri="{FF2B5EF4-FFF2-40B4-BE49-F238E27FC236}">
                      <a16:creationId xmlns:a16="http://schemas.microsoft.com/office/drawing/2014/main" id="{CB543F6E-3599-42EB-8766-DE89CF0A2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" y="1889"/>
                  <a:ext cx="83" cy="94"/>
                </a:xfrm>
                <a:custGeom>
                  <a:avLst/>
                  <a:gdLst>
                    <a:gd name="T0" fmla="*/ 4 w 17"/>
                    <a:gd name="T1" fmla="*/ 0 h 19"/>
                    <a:gd name="T2" fmla="*/ 0 w 17"/>
                    <a:gd name="T3" fmla="*/ 8 h 19"/>
                    <a:gd name="T4" fmla="*/ 1 w 17"/>
                    <a:gd name="T5" fmla="*/ 19 h 19"/>
                    <a:gd name="T6" fmla="*/ 17 w 17"/>
                    <a:gd name="T7" fmla="*/ 17 h 19"/>
                    <a:gd name="T8" fmla="*/ 6 w 17"/>
                    <a:gd name="T9" fmla="*/ 3 h 19"/>
                    <a:gd name="T10" fmla="*/ 4 w 17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9">
                      <a:moveTo>
                        <a:pt x="4" y="0"/>
                      </a:moveTo>
                      <a:cubicBezTo>
                        <a:pt x="3" y="3"/>
                        <a:pt x="0" y="6"/>
                        <a:pt x="0" y="8"/>
                      </a:cubicBezTo>
                      <a:cubicBezTo>
                        <a:pt x="0" y="11"/>
                        <a:pt x="1" y="15"/>
                        <a:pt x="1" y="19"/>
                      </a:cubicBezTo>
                      <a:cubicBezTo>
                        <a:pt x="7" y="19"/>
                        <a:pt x="12" y="18"/>
                        <a:pt x="17" y="17"/>
                      </a:cubicBezTo>
                      <a:cubicBezTo>
                        <a:pt x="13" y="13"/>
                        <a:pt x="9" y="8"/>
                        <a:pt x="6" y="3"/>
                      </a:cubicBezTo>
                      <a:cubicBezTo>
                        <a:pt x="5" y="2"/>
                        <a:pt x="5" y="1"/>
                        <a:pt x="4" y="0"/>
                      </a:cubicBezTo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8" name="Freeform 16">
                  <a:extLst>
                    <a:ext uri="{FF2B5EF4-FFF2-40B4-BE49-F238E27FC236}">
                      <a16:creationId xmlns:a16="http://schemas.microsoft.com/office/drawing/2014/main" id="{8D49B4E0-A903-4041-BA47-7DF54304BB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" y="1020"/>
                  <a:ext cx="20" cy="35"/>
                </a:xfrm>
                <a:custGeom>
                  <a:avLst/>
                  <a:gdLst>
                    <a:gd name="T0" fmla="*/ 4 w 4"/>
                    <a:gd name="T1" fmla="*/ 5 h 7"/>
                    <a:gd name="T2" fmla="*/ 3 w 4"/>
                    <a:gd name="T3" fmla="*/ 4 h 7"/>
                    <a:gd name="T4" fmla="*/ 4 w 4"/>
                    <a:gd name="T5" fmla="*/ 5 h 7"/>
                    <a:gd name="T6" fmla="*/ 4 w 4"/>
                    <a:gd name="T7" fmla="*/ 5 h 7"/>
                    <a:gd name="T8" fmla="*/ 0 w 4"/>
                    <a:gd name="T9" fmla="*/ 0 h 7"/>
                    <a:gd name="T10" fmla="*/ 2 w 4"/>
                    <a:gd name="T11" fmla="*/ 7 h 7"/>
                    <a:gd name="T12" fmla="*/ 4 w 4"/>
                    <a:gd name="T13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7">
                      <a:moveTo>
                        <a:pt x="4" y="5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3"/>
                        <a:pt x="1" y="2"/>
                        <a:pt x="0" y="0"/>
                      </a:cubicBez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3" y="6"/>
                        <a:pt x="3" y="6"/>
                        <a:pt x="4" y="5"/>
                      </a:cubicBezTo>
                      <a:close/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9" name="Freeform 17">
                  <a:extLst>
                    <a:ext uri="{FF2B5EF4-FFF2-40B4-BE49-F238E27FC236}">
                      <a16:creationId xmlns:a16="http://schemas.microsoft.com/office/drawing/2014/main" id="{ECCEA668-0CF7-4E56-8507-DF347B7BD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1099"/>
                  <a:ext cx="147" cy="329"/>
                </a:xfrm>
                <a:custGeom>
                  <a:avLst/>
                  <a:gdLst>
                    <a:gd name="T0" fmla="*/ 7 w 30"/>
                    <a:gd name="T1" fmla="*/ 14 h 67"/>
                    <a:gd name="T2" fmla="*/ 3 w 30"/>
                    <a:gd name="T3" fmla="*/ 17 h 67"/>
                    <a:gd name="T4" fmla="*/ 4 w 30"/>
                    <a:gd name="T5" fmla="*/ 30 h 67"/>
                    <a:gd name="T6" fmla="*/ 0 w 30"/>
                    <a:gd name="T7" fmla="*/ 59 h 67"/>
                    <a:gd name="T8" fmla="*/ 7 w 30"/>
                    <a:gd name="T9" fmla="*/ 66 h 67"/>
                    <a:gd name="T10" fmla="*/ 17 w 30"/>
                    <a:gd name="T11" fmla="*/ 66 h 67"/>
                    <a:gd name="T12" fmla="*/ 30 w 30"/>
                    <a:gd name="T13" fmla="*/ 61 h 67"/>
                    <a:gd name="T14" fmla="*/ 8 w 30"/>
                    <a:gd name="T15" fmla="*/ 0 h 67"/>
                    <a:gd name="T16" fmla="*/ 5 w 30"/>
                    <a:gd name="T17" fmla="*/ 7 h 67"/>
                    <a:gd name="T18" fmla="*/ 7 w 30"/>
                    <a:gd name="T19" fmla="*/ 14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" h="67">
                      <a:moveTo>
                        <a:pt x="7" y="14"/>
                      </a:moveTo>
                      <a:cubicBezTo>
                        <a:pt x="7" y="15"/>
                        <a:pt x="5" y="16"/>
                        <a:pt x="3" y="17"/>
                      </a:cubicBezTo>
                      <a:cubicBezTo>
                        <a:pt x="4" y="21"/>
                        <a:pt x="4" y="25"/>
                        <a:pt x="4" y="30"/>
                      </a:cubicBezTo>
                      <a:cubicBezTo>
                        <a:pt x="4" y="40"/>
                        <a:pt x="3" y="49"/>
                        <a:pt x="0" y="59"/>
                      </a:cubicBezTo>
                      <a:cubicBezTo>
                        <a:pt x="2" y="61"/>
                        <a:pt x="5" y="65"/>
                        <a:pt x="7" y="66"/>
                      </a:cubicBezTo>
                      <a:cubicBezTo>
                        <a:pt x="10" y="67"/>
                        <a:pt x="15" y="67"/>
                        <a:pt x="17" y="66"/>
                      </a:cubicBezTo>
                      <a:cubicBezTo>
                        <a:pt x="20" y="66"/>
                        <a:pt x="26" y="63"/>
                        <a:pt x="30" y="61"/>
                      </a:cubicBezTo>
                      <a:cubicBezTo>
                        <a:pt x="28" y="38"/>
                        <a:pt x="21" y="17"/>
                        <a:pt x="8" y="0"/>
                      </a:cubicBezTo>
                      <a:cubicBezTo>
                        <a:pt x="7" y="2"/>
                        <a:pt x="5" y="5"/>
                        <a:pt x="5" y="7"/>
                      </a:cubicBezTo>
                      <a:cubicBezTo>
                        <a:pt x="5" y="9"/>
                        <a:pt x="8" y="12"/>
                        <a:pt x="7" y="14"/>
                      </a:cubicBezTo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0" name="Freeform 18">
                  <a:extLst>
                    <a:ext uri="{FF2B5EF4-FFF2-40B4-BE49-F238E27FC236}">
                      <a16:creationId xmlns:a16="http://schemas.microsoft.com/office/drawing/2014/main" id="{81769892-8200-4F7D-A5EF-C1049F5CCC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" y="868"/>
                  <a:ext cx="906" cy="702"/>
                </a:xfrm>
                <a:custGeom>
                  <a:avLst/>
                  <a:gdLst>
                    <a:gd name="T0" fmla="*/ 93 w 184"/>
                    <a:gd name="T1" fmla="*/ 28 h 143"/>
                    <a:gd name="T2" fmla="*/ 76 w 184"/>
                    <a:gd name="T3" fmla="*/ 2 h 143"/>
                    <a:gd name="T4" fmla="*/ 53 w 184"/>
                    <a:gd name="T5" fmla="*/ 14 h 143"/>
                    <a:gd name="T6" fmla="*/ 56 w 184"/>
                    <a:gd name="T7" fmla="*/ 22 h 143"/>
                    <a:gd name="T8" fmla="*/ 81 w 184"/>
                    <a:gd name="T9" fmla="*/ 18 h 143"/>
                    <a:gd name="T10" fmla="*/ 71 w 184"/>
                    <a:gd name="T11" fmla="*/ 42 h 143"/>
                    <a:gd name="T12" fmla="*/ 63 w 184"/>
                    <a:gd name="T13" fmla="*/ 37 h 143"/>
                    <a:gd name="T14" fmla="*/ 51 w 184"/>
                    <a:gd name="T15" fmla="*/ 55 h 143"/>
                    <a:gd name="T16" fmla="*/ 40 w 184"/>
                    <a:gd name="T17" fmla="*/ 83 h 143"/>
                    <a:gd name="T18" fmla="*/ 35 w 184"/>
                    <a:gd name="T19" fmla="*/ 97 h 143"/>
                    <a:gd name="T20" fmla="*/ 22 w 184"/>
                    <a:gd name="T21" fmla="*/ 83 h 143"/>
                    <a:gd name="T22" fmla="*/ 3 w 184"/>
                    <a:gd name="T23" fmla="*/ 108 h 143"/>
                    <a:gd name="T24" fmla="*/ 22 w 184"/>
                    <a:gd name="T25" fmla="*/ 108 h 143"/>
                    <a:gd name="T26" fmla="*/ 21 w 184"/>
                    <a:gd name="T27" fmla="*/ 129 h 143"/>
                    <a:gd name="T28" fmla="*/ 43 w 184"/>
                    <a:gd name="T29" fmla="*/ 121 h 143"/>
                    <a:gd name="T30" fmla="*/ 45 w 184"/>
                    <a:gd name="T31" fmla="*/ 141 h 143"/>
                    <a:gd name="T32" fmla="*/ 70 w 184"/>
                    <a:gd name="T33" fmla="*/ 135 h 143"/>
                    <a:gd name="T34" fmla="*/ 85 w 184"/>
                    <a:gd name="T35" fmla="*/ 135 h 143"/>
                    <a:gd name="T36" fmla="*/ 114 w 184"/>
                    <a:gd name="T37" fmla="*/ 134 h 143"/>
                    <a:gd name="T38" fmla="*/ 178 w 184"/>
                    <a:gd name="T39" fmla="*/ 116 h 143"/>
                    <a:gd name="T40" fmla="*/ 180 w 184"/>
                    <a:gd name="T41" fmla="*/ 104 h 143"/>
                    <a:gd name="T42" fmla="*/ 171 w 184"/>
                    <a:gd name="T43" fmla="*/ 92 h 143"/>
                    <a:gd name="T44" fmla="*/ 171 w 184"/>
                    <a:gd name="T45" fmla="*/ 74 h 143"/>
                    <a:gd name="T46" fmla="*/ 177 w 184"/>
                    <a:gd name="T47" fmla="*/ 66 h 143"/>
                    <a:gd name="T48" fmla="*/ 184 w 184"/>
                    <a:gd name="T49" fmla="*/ 64 h 143"/>
                    <a:gd name="T50" fmla="*/ 178 w 184"/>
                    <a:gd name="T51" fmla="*/ 39 h 143"/>
                    <a:gd name="T52" fmla="*/ 173 w 184"/>
                    <a:gd name="T53" fmla="*/ 52 h 143"/>
                    <a:gd name="T54" fmla="*/ 166 w 184"/>
                    <a:gd name="T55" fmla="*/ 61 h 143"/>
                    <a:gd name="T56" fmla="*/ 152 w 184"/>
                    <a:gd name="T57" fmla="*/ 54 h 143"/>
                    <a:gd name="T58" fmla="*/ 139 w 184"/>
                    <a:gd name="T59" fmla="*/ 32 h 143"/>
                    <a:gd name="T60" fmla="*/ 145 w 184"/>
                    <a:gd name="T61" fmla="*/ 19 h 143"/>
                    <a:gd name="T62" fmla="*/ 131 w 184"/>
                    <a:gd name="T63" fmla="*/ 22 h 143"/>
                    <a:gd name="T64" fmla="*/ 119 w 184"/>
                    <a:gd name="T65" fmla="*/ 2 h 143"/>
                    <a:gd name="T66" fmla="*/ 109 w 184"/>
                    <a:gd name="T67" fmla="*/ 14 h 143"/>
                    <a:gd name="T68" fmla="*/ 33 w 184"/>
                    <a:gd name="T69" fmla="*/ 110 h 143"/>
                    <a:gd name="T70" fmla="*/ 46 w 184"/>
                    <a:gd name="T71" fmla="*/ 110 h 143"/>
                    <a:gd name="T72" fmla="*/ 54 w 184"/>
                    <a:gd name="T73" fmla="*/ 110 h 143"/>
                    <a:gd name="T74" fmla="*/ 47 w 184"/>
                    <a:gd name="T75" fmla="*/ 116 h 143"/>
                    <a:gd name="T76" fmla="*/ 65 w 184"/>
                    <a:gd name="T77" fmla="*/ 111 h 143"/>
                    <a:gd name="T78" fmla="*/ 83 w 184"/>
                    <a:gd name="T79" fmla="*/ 116 h 143"/>
                    <a:gd name="T80" fmla="*/ 134 w 184"/>
                    <a:gd name="T81" fmla="*/ 34 h 143"/>
                    <a:gd name="T82" fmla="*/ 140 w 184"/>
                    <a:gd name="T83" fmla="*/ 54 h 143"/>
                    <a:gd name="T84" fmla="*/ 128 w 184"/>
                    <a:gd name="T85" fmla="*/ 4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84" h="143">
                      <a:moveTo>
                        <a:pt x="109" y="14"/>
                      </a:moveTo>
                      <a:cubicBezTo>
                        <a:pt x="107" y="18"/>
                        <a:pt x="99" y="28"/>
                        <a:pt x="93" y="28"/>
                      </a:cubicBezTo>
                      <a:cubicBezTo>
                        <a:pt x="88" y="27"/>
                        <a:pt x="86" y="15"/>
                        <a:pt x="83" y="11"/>
                      </a:cubicBezTo>
                      <a:cubicBezTo>
                        <a:pt x="82" y="9"/>
                        <a:pt x="78" y="4"/>
                        <a:pt x="76" y="2"/>
                      </a:cubicBezTo>
                      <a:cubicBezTo>
                        <a:pt x="67" y="3"/>
                        <a:pt x="58" y="6"/>
                        <a:pt x="50" y="10"/>
                      </a:cubicBezTo>
                      <a:cubicBezTo>
                        <a:pt x="52" y="11"/>
                        <a:pt x="53" y="13"/>
                        <a:pt x="53" y="14"/>
                      </a:cubicBezTo>
                      <a:cubicBezTo>
                        <a:pt x="53" y="17"/>
                        <a:pt x="46" y="21"/>
                        <a:pt x="48" y="23"/>
                      </a:cubicBezTo>
                      <a:cubicBezTo>
                        <a:pt x="49" y="25"/>
                        <a:pt x="55" y="23"/>
                        <a:pt x="56" y="22"/>
                      </a:cubicBezTo>
                      <a:cubicBezTo>
                        <a:pt x="58" y="21"/>
                        <a:pt x="57" y="15"/>
                        <a:pt x="59" y="14"/>
                      </a:cubicBezTo>
                      <a:cubicBezTo>
                        <a:pt x="64" y="11"/>
                        <a:pt x="77" y="14"/>
                        <a:pt x="81" y="18"/>
                      </a:cubicBezTo>
                      <a:cubicBezTo>
                        <a:pt x="83" y="21"/>
                        <a:pt x="84" y="30"/>
                        <a:pt x="82" y="34"/>
                      </a:cubicBezTo>
                      <a:cubicBezTo>
                        <a:pt x="81" y="37"/>
                        <a:pt x="74" y="42"/>
                        <a:pt x="71" y="42"/>
                      </a:cubicBezTo>
                      <a:cubicBezTo>
                        <a:pt x="70" y="42"/>
                        <a:pt x="68" y="41"/>
                        <a:pt x="67" y="40"/>
                      </a:cubicBezTo>
                      <a:cubicBezTo>
                        <a:pt x="65" y="39"/>
                        <a:pt x="64" y="37"/>
                        <a:pt x="63" y="37"/>
                      </a:cubicBezTo>
                      <a:cubicBezTo>
                        <a:pt x="59" y="37"/>
                        <a:pt x="55" y="43"/>
                        <a:pt x="53" y="46"/>
                      </a:cubicBezTo>
                      <a:cubicBezTo>
                        <a:pt x="52" y="48"/>
                        <a:pt x="52" y="53"/>
                        <a:pt x="51" y="55"/>
                      </a:cubicBezTo>
                      <a:cubicBezTo>
                        <a:pt x="50" y="59"/>
                        <a:pt x="48" y="66"/>
                        <a:pt x="46" y="70"/>
                      </a:cubicBezTo>
                      <a:cubicBezTo>
                        <a:pt x="45" y="73"/>
                        <a:pt x="41" y="80"/>
                        <a:pt x="40" y="83"/>
                      </a:cubicBezTo>
                      <a:cubicBezTo>
                        <a:pt x="40" y="86"/>
                        <a:pt x="43" y="93"/>
                        <a:pt x="42" y="95"/>
                      </a:cubicBezTo>
                      <a:cubicBezTo>
                        <a:pt x="41" y="96"/>
                        <a:pt x="37" y="98"/>
                        <a:pt x="35" y="97"/>
                      </a:cubicBezTo>
                      <a:cubicBezTo>
                        <a:pt x="32" y="95"/>
                        <a:pt x="35" y="85"/>
                        <a:pt x="32" y="83"/>
                      </a:cubicBezTo>
                      <a:cubicBezTo>
                        <a:pt x="30" y="82"/>
                        <a:pt x="24" y="83"/>
                        <a:pt x="22" y="83"/>
                      </a:cubicBezTo>
                      <a:cubicBezTo>
                        <a:pt x="17" y="84"/>
                        <a:pt x="6" y="89"/>
                        <a:pt x="3" y="93"/>
                      </a:cubicBezTo>
                      <a:cubicBezTo>
                        <a:pt x="1" y="96"/>
                        <a:pt x="0" y="105"/>
                        <a:pt x="3" y="108"/>
                      </a:cubicBezTo>
                      <a:cubicBezTo>
                        <a:pt x="4" y="109"/>
                        <a:pt x="8" y="108"/>
                        <a:pt x="10" y="108"/>
                      </a:cubicBezTo>
                      <a:cubicBezTo>
                        <a:pt x="13" y="108"/>
                        <a:pt x="21" y="105"/>
                        <a:pt x="22" y="108"/>
                      </a:cubicBezTo>
                      <a:cubicBezTo>
                        <a:pt x="24" y="111"/>
                        <a:pt x="16" y="118"/>
                        <a:pt x="16" y="121"/>
                      </a:cubicBezTo>
                      <a:cubicBezTo>
                        <a:pt x="16" y="124"/>
                        <a:pt x="19" y="129"/>
                        <a:pt x="21" y="129"/>
                      </a:cubicBezTo>
                      <a:cubicBezTo>
                        <a:pt x="24" y="129"/>
                        <a:pt x="26" y="122"/>
                        <a:pt x="29" y="121"/>
                      </a:cubicBezTo>
                      <a:cubicBezTo>
                        <a:pt x="32" y="120"/>
                        <a:pt x="40" y="119"/>
                        <a:pt x="43" y="121"/>
                      </a:cubicBezTo>
                      <a:cubicBezTo>
                        <a:pt x="44" y="123"/>
                        <a:pt x="42" y="127"/>
                        <a:pt x="43" y="129"/>
                      </a:cubicBezTo>
                      <a:cubicBezTo>
                        <a:pt x="43" y="132"/>
                        <a:pt x="42" y="139"/>
                        <a:pt x="45" y="141"/>
                      </a:cubicBezTo>
                      <a:cubicBezTo>
                        <a:pt x="47" y="143"/>
                        <a:pt x="54" y="142"/>
                        <a:pt x="57" y="141"/>
                      </a:cubicBezTo>
                      <a:cubicBezTo>
                        <a:pt x="60" y="140"/>
                        <a:pt x="66" y="136"/>
                        <a:pt x="70" y="135"/>
                      </a:cubicBezTo>
                      <a:cubicBezTo>
                        <a:pt x="72" y="135"/>
                        <a:pt x="75" y="135"/>
                        <a:pt x="78" y="135"/>
                      </a:cubicBezTo>
                      <a:cubicBezTo>
                        <a:pt x="81" y="135"/>
                        <a:pt x="83" y="135"/>
                        <a:pt x="85" y="135"/>
                      </a:cubicBezTo>
                      <a:cubicBezTo>
                        <a:pt x="88" y="135"/>
                        <a:pt x="96" y="132"/>
                        <a:pt x="99" y="132"/>
                      </a:cubicBezTo>
                      <a:cubicBezTo>
                        <a:pt x="103" y="132"/>
                        <a:pt x="110" y="133"/>
                        <a:pt x="114" y="134"/>
                      </a:cubicBezTo>
                      <a:cubicBezTo>
                        <a:pt x="126" y="122"/>
                        <a:pt x="143" y="113"/>
                        <a:pt x="162" y="113"/>
                      </a:cubicBezTo>
                      <a:cubicBezTo>
                        <a:pt x="167" y="113"/>
                        <a:pt x="173" y="114"/>
                        <a:pt x="178" y="116"/>
                      </a:cubicBezTo>
                      <a:cubicBezTo>
                        <a:pt x="179" y="112"/>
                        <a:pt x="180" y="109"/>
                        <a:pt x="181" y="106"/>
                      </a:cubicBezTo>
                      <a:cubicBezTo>
                        <a:pt x="181" y="105"/>
                        <a:pt x="180" y="104"/>
                        <a:pt x="180" y="104"/>
                      </a:cubicBezTo>
                      <a:cubicBezTo>
                        <a:pt x="179" y="103"/>
                        <a:pt x="176" y="101"/>
                        <a:pt x="175" y="100"/>
                      </a:cubicBezTo>
                      <a:cubicBezTo>
                        <a:pt x="174" y="98"/>
                        <a:pt x="171" y="94"/>
                        <a:pt x="171" y="92"/>
                      </a:cubicBezTo>
                      <a:cubicBezTo>
                        <a:pt x="171" y="90"/>
                        <a:pt x="173" y="86"/>
                        <a:pt x="174" y="84"/>
                      </a:cubicBezTo>
                      <a:cubicBezTo>
                        <a:pt x="174" y="82"/>
                        <a:pt x="171" y="77"/>
                        <a:pt x="171" y="74"/>
                      </a:cubicBezTo>
                      <a:cubicBezTo>
                        <a:pt x="171" y="72"/>
                        <a:pt x="172" y="67"/>
                        <a:pt x="174" y="66"/>
                      </a:cubicBezTo>
                      <a:cubicBezTo>
                        <a:pt x="174" y="65"/>
                        <a:pt x="176" y="65"/>
                        <a:pt x="177" y="66"/>
                      </a:cubicBezTo>
                      <a:cubicBezTo>
                        <a:pt x="178" y="66"/>
                        <a:pt x="179" y="66"/>
                        <a:pt x="180" y="66"/>
                      </a:cubicBezTo>
                      <a:cubicBezTo>
                        <a:pt x="181" y="65"/>
                        <a:pt x="183" y="65"/>
                        <a:pt x="184" y="64"/>
                      </a:cubicBezTo>
                      <a:cubicBezTo>
                        <a:pt x="183" y="55"/>
                        <a:pt x="181" y="46"/>
                        <a:pt x="178" y="38"/>
                      </a:cubicBezTo>
                      <a:cubicBezTo>
                        <a:pt x="178" y="39"/>
                        <a:pt x="178" y="39"/>
                        <a:pt x="178" y="39"/>
                      </a:cubicBezTo>
                      <a:cubicBezTo>
                        <a:pt x="177" y="42"/>
                        <a:pt x="182" y="48"/>
                        <a:pt x="180" y="50"/>
                      </a:cubicBezTo>
                      <a:cubicBezTo>
                        <a:pt x="179" y="52"/>
                        <a:pt x="176" y="52"/>
                        <a:pt x="173" y="52"/>
                      </a:cubicBezTo>
                      <a:cubicBezTo>
                        <a:pt x="170" y="51"/>
                        <a:pt x="168" y="51"/>
                        <a:pt x="166" y="53"/>
                      </a:cubicBezTo>
                      <a:cubicBezTo>
                        <a:pt x="165" y="54"/>
                        <a:pt x="168" y="59"/>
                        <a:pt x="166" y="61"/>
                      </a:cubicBezTo>
                      <a:cubicBezTo>
                        <a:pt x="165" y="62"/>
                        <a:pt x="162" y="61"/>
                        <a:pt x="160" y="61"/>
                      </a:cubicBezTo>
                      <a:cubicBezTo>
                        <a:pt x="158" y="60"/>
                        <a:pt x="154" y="56"/>
                        <a:pt x="152" y="54"/>
                      </a:cubicBezTo>
                      <a:cubicBezTo>
                        <a:pt x="149" y="52"/>
                        <a:pt x="144" y="47"/>
                        <a:pt x="142" y="44"/>
                      </a:cubicBezTo>
                      <a:cubicBezTo>
                        <a:pt x="141" y="42"/>
                        <a:pt x="138" y="35"/>
                        <a:pt x="139" y="32"/>
                      </a:cubicBezTo>
                      <a:cubicBezTo>
                        <a:pt x="141" y="29"/>
                        <a:pt x="151" y="31"/>
                        <a:pt x="152" y="28"/>
                      </a:cubicBezTo>
                      <a:cubicBezTo>
                        <a:pt x="152" y="25"/>
                        <a:pt x="148" y="20"/>
                        <a:pt x="145" y="19"/>
                      </a:cubicBezTo>
                      <a:cubicBezTo>
                        <a:pt x="143" y="18"/>
                        <a:pt x="141" y="19"/>
                        <a:pt x="138" y="20"/>
                      </a:cubicBezTo>
                      <a:cubicBezTo>
                        <a:pt x="135" y="21"/>
                        <a:pt x="133" y="22"/>
                        <a:pt x="131" y="22"/>
                      </a:cubicBezTo>
                      <a:cubicBezTo>
                        <a:pt x="129" y="21"/>
                        <a:pt x="127" y="17"/>
                        <a:pt x="126" y="15"/>
                      </a:cubicBezTo>
                      <a:cubicBezTo>
                        <a:pt x="124" y="12"/>
                        <a:pt x="121" y="5"/>
                        <a:pt x="119" y="2"/>
                      </a:cubicBezTo>
                      <a:cubicBezTo>
                        <a:pt x="116" y="1"/>
                        <a:pt x="113" y="1"/>
                        <a:pt x="110" y="0"/>
                      </a:cubicBezTo>
                      <a:cubicBezTo>
                        <a:pt x="110" y="5"/>
                        <a:pt x="110" y="11"/>
                        <a:pt x="109" y="14"/>
                      </a:cubicBezTo>
                      <a:moveTo>
                        <a:pt x="47" y="116"/>
                      </a:moveTo>
                      <a:cubicBezTo>
                        <a:pt x="43" y="116"/>
                        <a:pt x="35" y="113"/>
                        <a:pt x="33" y="110"/>
                      </a:cubicBezTo>
                      <a:cubicBezTo>
                        <a:pt x="33" y="109"/>
                        <a:pt x="32" y="107"/>
                        <a:pt x="33" y="106"/>
                      </a:cubicBezTo>
                      <a:cubicBezTo>
                        <a:pt x="36" y="104"/>
                        <a:pt x="43" y="110"/>
                        <a:pt x="46" y="110"/>
                      </a:cubicBezTo>
                      <a:cubicBezTo>
                        <a:pt x="47" y="110"/>
                        <a:pt x="48" y="110"/>
                        <a:pt x="49" y="110"/>
                      </a:cubicBezTo>
                      <a:cubicBezTo>
                        <a:pt x="51" y="110"/>
                        <a:pt x="53" y="110"/>
                        <a:pt x="54" y="110"/>
                      </a:cubicBezTo>
                      <a:cubicBezTo>
                        <a:pt x="55" y="110"/>
                        <a:pt x="59" y="112"/>
                        <a:pt x="59" y="113"/>
                      </a:cubicBezTo>
                      <a:cubicBezTo>
                        <a:pt x="59" y="116"/>
                        <a:pt x="50" y="117"/>
                        <a:pt x="47" y="116"/>
                      </a:cubicBezTo>
                      <a:moveTo>
                        <a:pt x="65" y="118"/>
                      </a:moveTo>
                      <a:cubicBezTo>
                        <a:pt x="64" y="116"/>
                        <a:pt x="64" y="112"/>
                        <a:pt x="65" y="111"/>
                      </a:cubicBezTo>
                      <a:cubicBezTo>
                        <a:pt x="67" y="109"/>
                        <a:pt x="74" y="111"/>
                        <a:pt x="77" y="112"/>
                      </a:cubicBezTo>
                      <a:cubicBezTo>
                        <a:pt x="79" y="113"/>
                        <a:pt x="83" y="115"/>
                        <a:pt x="83" y="116"/>
                      </a:cubicBezTo>
                      <a:cubicBezTo>
                        <a:pt x="82" y="121"/>
                        <a:pt x="68" y="121"/>
                        <a:pt x="65" y="118"/>
                      </a:cubicBezTo>
                      <a:moveTo>
                        <a:pt x="134" y="34"/>
                      </a:moveTo>
                      <a:cubicBezTo>
                        <a:pt x="135" y="34"/>
                        <a:pt x="135" y="41"/>
                        <a:pt x="135" y="43"/>
                      </a:cubicBezTo>
                      <a:cubicBezTo>
                        <a:pt x="136" y="46"/>
                        <a:pt x="142" y="51"/>
                        <a:pt x="140" y="54"/>
                      </a:cubicBezTo>
                      <a:cubicBezTo>
                        <a:pt x="139" y="55"/>
                        <a:pt x="134" y="55"/>
                        <a:pt x="133" y="54"/>
                      </a:cubicBezTo>
                      <a:cubicBezTo>
                        <a:pt x="131" y="53"/>
                        <a:pt x="128" y="49"/>
                        <a:pt x="128" y="46"/>
                      </a:cubicBezTo>
                      <a:cubicBezTo>
                        <a:pt x="127" y="43"/>
                        <a:pt x="130" y="34"/>
                        <a:pt x="134" y="34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1" name="Freeform 19">
                  <a:extLst>
                    <a:ext uri="{FF2B5EF4-FFF2-40B4-BE49-F238E27FC236}">
                      <a16:creationId xmlns:a16="http://schemas.microsoft.com/office/drawing/2014/main" id="{206944DC-9869-46EA-AEAA-C61C6A528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" y="1418"/>
                  <a:ext cx="567" cy="383"/>
                </a:xfrm>
                <a:custGeom>
                  <a:avLst/>
                  <a:gdLst>
                    <a:gd name="T0" fmla="*/ 69 w 115"/>
                    <a:gd name="T1" fmla="*/ 54 h 78"/>
                    <a:gd name="T2" fmla="*/ 69 w 115"/>
                    <a:gd name="T3" fmla="*/ 42 h 78"/>
                    <a:gd name="T4" fmla="*/ 77 w 115"/>
                    <a:gd name="T5" fmla="*/ 35 h 78"/>
                    <a:gd name="T6" fmla="*/ 69 w 115"/>
                    <a:gd name="T7" fmla="*/ 34 h 78"/>
                    <a:gd name="T8" fmla="*/ 62 w 115"/>
                    <a:gd name="T9" fmla="*/ 35 h 78"/>
                    <a:gd name="T10" fmla="*/ 52 w 115"/>
                    <a:gd name="T11" fmla="*/ 29 h 78"/>
                    <a:gd name="T12" fmla="*/ 46 w 115"/>
                    <a:gd name="T13" fmla="*/ 23 h 78"/>
                    <a:gd name="T14" fmla="*/ 40 w 115"/>
                    <a:gd name="T15" fmla="*/ 24 h 78"/>
                    <a:gd name="T16" fmla="*/ 34 w 115"/>
                    <a:gd name="T17" fmla="*/ 26 h 78"/>
                    <a:gd name="T18" fmla="*/ 9 w 115"/>
                    <a:gd name="T19" fmla="*/ 13 h 78"/>
                    <a:gd name="T20" fmla="*/ 0 w 115"/>
                    <a:gd name="T21" fmla="*/ 0 h 78"/>
                    <a:gd name="T22" fmla="*/ 0 w 115"/>
                    <a:gd name="T23" fmla="*/ 1 h 78"/>
                    <a:gd name="T24" fmla="*/ 9 w 115"/>
                    <a:gd name="T25" fmla="*/ 47 h 78"/>
                    <a:gd name="T26" fmla="*/ 88 w 115"/>
                    <a:gd name="T27" fmla="*/ 78 h 78"/>
                    <a:gd name="T28" fmla="*/ 115 w 115"/>
                    <a:gd name="T29" fmla="*/ 75 h 78"/>
                    <a:gd name="T30" fmla="*/ 114 w 115"/>
                    <a:gd name="T31" fmla="*/ 75 h 78"/>
                    <a:gd name="T32" fmla="*/ 94 w 115"/>
                    <a:gd name="T33" fmla="*/ 73 h 78"/>
                    <a:gd name="T34" fmla="*/ 69 w 115"/>
                    <a:gd name="T35" fmla="*/ 5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5" h="78">
                      <a:moveTo>
                        <a:pt x="69" y="54"/>
                      </a:moveTo>
                      <a:cubicBezTo>
                        <a:pt x="68" y="51"/>
                        <a:pt x="68" y="45"/>
                        <a:pt x="69" y="42"/>
                      </a:cubicBezTo>
                      <a:cubicBezTo>
                        <a:pt x="70" y="39"/>
                        <a:pt x="78" y="38"/>
                        <a:pt x="77" y="35"/>
                      </a:cubicBezTo>
                      <a:cubicBezTo>
                        <a:pt x="76" y="33"/>
                        <a:pt x="73" y="34"/>
                        <a:pt x="69" y="34"/>
                      </a:cubicBezTo>
                      <a:cubicBezTo>
                        <a:pt x="66" y="35"/>
                        <a:pt x="64" y="35"/>
                        <a:pt x="62" y="35"/>
                      </a:cubicBezTo>
                      <a:cubicBezTo>
                        <a:pt x="60" y="34"/>
                        <a:pt x="55" y="31"/>
                        <a:pt x="52" y="29"/>
                      </a:cubicBezTo>
                      <a:cubicBezTo>
                        <a:pt x="51" y="28"/>
                        <a:pt x="48" y="24"/>
                        <a:pt x="46" y="23"/>
                      </a:cubicBezTo>
                      <a:cubicBezTo>
                        <a:pt x="44" y="23"/>
                        <a:pt x="42" y="23"/>
                        <a:pt x="40" y="24"/>
                      </a:cubicBezTo>
                      <a:cubicBezTo>
                        <a:pt x="38" y="25"/>
                        <a:pt x="36" y="26"/>
                        <a:pt x="34" y="26"/>
                      </a:cubicBezTo>
                      <a:cubicBezTo>
                        <a:pt x="27" y="25"/>
                        <a:pt x="14" y="17"/>
                        <a:pt x="9" y="13"/>
                      </a:cubicBezTo>
                      <a:cubicBezTo>
                        <a:pt x="6" y="10"/>
                        <a:pt x="3" y="5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8"/>
                        <a:pt x="3" y="33"/>
                        <a:pt x="9" y="47"/>
                      </a:cubicBezTo>
                      <a:cubicBezTo>
                        <a:pt x="30" y="66"/>
                        <a:pt x="58" y="78"/>
                        <a:pt x="88" y="78"/>
                      </a:cubicBezTo>
                      <a:cubicBezTo>
                        <a:pt x="97" y="78"/>
                        <a:pt x="106" y="77"/>
                        <a:pt x="115" y="75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cubicBezTo>
                        <a:pt x="108" y="74"/>
                        <a:pt x="98" y="75"/>
                        <a:pt x="94" y="73"/>
                      </a:cubicBezTo>
                      <a:cubicBezTo>
                        <a:pt x="87" y="70"/>
                        <a:pt x="72" y="61"/>
                        <a:pt x="69" y="54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2" name="Freeform 20">
                  <a:extLst>
                    <a:ext uri="{FF2B5EF4-FFF2-40B4-BE49-F238E27FC236}">
                      <a16:creationId xmlns:a16="http://schemas.microsoft.com/office/drawing/2014/main" id="{D11D5003-D546-4BDE-8629-1706873F9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" y="917"/>
                  <a:ext cx="645" cy="869"/>
                </a:xfrm>
                <a:custGeom>
                  <a:avLst/>
                  <a:gdLst>
                    <a:gd name="T0" fmla="*/ 102 w 131"/>
                    <a:gd name="T1" fmla="*/ 125 h 177"/>
                    <a:gd name="T2" fmla="*/ 95 w 131"/>
                    <a:gd name="T3" fmla="*/ 125 h 177"/>
                    <a:gd name="T4" fmla="*/ 87 w 131"/>
                    <a:gd name="T5" fmla="*/ 125 h 177"/>
                    <a:gd name="T6" fmla="*/ 74 w 131"/>
                    <a:gd name="T7" fmla="*/ 131 h 177"/>
                    <a:gd name="T8" fmla="*/ 62 w 131"/>
                    <a:gd name="T9" fmla="*/ 131 h 177"/>
                    <a:gd name="T10" fmla="*/ 60 w 131"/>
                    <a:gd name="T11" fmla="*/ 119 h 177"/>
                    <a:gd name="T12" fmla="*/ 60 w 131"/>
                    <a:gd name="T13" fmla="*/ 111 h 177"/>
                    <a:gd name="T14" fmla="*/ 46 w 131"/>
                    <a:gd name="T15" fmla="*/ 111 h 177"/>
                    <a:gd name="T16" fmla="*/ 38 w 131"/>
                    <a:gd name="T17" fmla="*/ 119 h 177"/>
                    <a:gd name="T18" fmla="*/ 33 w 131"/>
                    <a:gd name="T19" fmla="*/ 111 h 177"/>
                    <a:gd name="T20" fmla="*/ 39 w 131"/>
                    <a:gd name="T21" fmla="*/ 98 h 177"/>
                    <a:gd name="T22" fmla="*/ 27 w 131"/>
                    <a:gd name="T23" fmla="*/ 98 h 177"/>
                    <a:gd name="T24" fmla="*/ 20 w 131"/>
                    <a:gd name="T25" fmla="*/ 98 h 177"/>
                    <a:gd name="T26" fmla="*/ 20 w 131"/>
                    <a:gd name="T27" fmla="*/ 83 h 177"/>
                    <a:gd name="T28" fmla="*/ 39 w 131"/>
                    <a:gd name="T29" fmla="*/ 73 h 177"/>
                    <a:gd name="T30" fmla="*/ 49 w 131"/>
                    <a:gd name="T31" fmla="*/ 73 h 177"/>
                    <a:gd name="T32" fmla="*/ 52 w 131"/>
                    <a:gd name="T33" fmla="*/ 87 h 177"/>
                    <a:gd name="T34" fmla="*/ 59 w 131"/>
                    <a:gd name="T35" fmla="*/ 85 h 177"/>
                    <a:gd name="T36" fmla="*/ 57 w 131"/>
                    <a:gd name="T37" fmla="*/ 73 h 177"/>
                    <a:gd name="T38" fmla="*/ 63 w 131"/>
                    <a:gd name="T39" fmla="*/ 60 h 177"/>
                    <a:gd name="T40" fmla="*/ 68 w 131"/>
                    <a:gd name="T41" fmla="*/ 45 h 177"/>
                    <a:gd name="T42" fmla="*/ 70 w 131"/>
                    <a:gd name="T43" fmla="*/ 36 h 177"/>
                    <a:gd name="T44" fmla="*/ 80 w 131"/>
                    <a:gd name="T45" fmla="*/ 27 h 177"/>
                    <a:gd name="T46" fmla="*/ 84 w 131"/>
                    <a:gd name="T47" fmla="*/ 30 h 177"/>
                    <a:gd name="T48" fmla="*/ 88 w 131"/>
                    <a:gd name="T49" fmla="*/ 32 h 177"/>
                    <a:gd name="T50" fmla="*/ 99 w 131"/>
                    <a:gd name="T51" fmla="*/ 24 h 177"/>
                    <a:gd name="T52" fmla="*/ 98 w 131"/>
                    <a:gd name="T53" fmla="*/ 8 h 177"/>
                    <a:gd name="T54" fmla="*/ 76 w 131"/>
                    <a:gd name="T55" fmla="*/ 4 h 177"/>
                    <a:gd name="T56" fmla="*/ 73 w 131"/>
                    <a:gd name="T57" fmla="*/ 12 h 177"/>
                    <a:gd name="T58" fmla="*/ 65 w 131"/>
                    <a:gd name="T59" fmla="*/ 13 h 177"/>
                    <a:gd name="T60" fmla="*/ 70 w 131"/>
                    <a:gd name="T61" fmla="*/ 4 h 177"/>
                    <a:gd name="T62" fmla="*/ 67 w 131"/>
                    <a:gd name="T63" fmla="*/ 0 h 177"/>
                    <a:gd name="T64" fmla="*/ 0 w 131"/>
                    <a:gd name="T65" fmla="*/ 102 h 177"/>
                    <a:gd name="T66" fmla="*/ 9 w 131"/>
                    <a:gd name="T67" fmla="*/ 115 h 177"/>
                    <a:gd name="T68" fmla="*/ 34 w 131"/>
                    <a:gd name="T69" fmla="*/ 128 h 177"/>
                    <a:gd name="T70" fmla="*/ 40 w 131"/>
                    <a:gd name="T71" fmla="*/ 126 h 177"/>
                    <a:gd name="T72" fmla="*/ 46 w 131"/>
                    <a:gd name="T73" fmla="*/ 125 h 177"/>
                    <a:gd name="T74" fmla="*/ 52 w 131"/>
                    <a:gd name="T75" fmla="*/ 131 h 177"/>
                    <a:gd name="T76" fmla="*/ 62 w 131"/>
                    <a:gd name="T77" fmla="*/ 137 h 177"/>
                    <a:gd name="T78" fmla="*/ 69 w 131"/>
                    <a:gd name="T79" fmla="*/ 136 h 177"/>
                    <a:gd name="T80" fmla="*/ 77 w 131"/>
                    <a:gd name="T81" fmla="*/ 137 h 177"/>
                    <a:gd name="T82" fmla="*/ 69 w 131"/>
                    <a:gd name="T83" fmla="*/ 144 h 177"/>
                    <a:gd name="T84" fmla="*/ 69 w 131"/>
                    <a:gd name="T85" fmla="*/ 156 h 177"/>
                    <a:gd name="T86" fmla="*/ 94 w 131"/>
                    <a:gd name="T87" fmla="*/ 175 h 177"/>
                    <a:gd name="T88" fmla="*/ 114 w 131"/>
                    <a:gd name="T89" fmla="*/ 177 h 177"/>
                    <a:gd name="T90" fmla="*/ 114 w 131"/>
                    <a:gd name="T91" fmla="*/ 168 h 177"/>
                    <a:gd name="T92" fmla="*/ 131 w 131"/>
                    <a:gd name="T93" fmla="*/ 124 h 177"/>
                    <a:gd name="T94" fmla="*/ 116 w 131"/>
                    <a:gd name="T95" fmla="*/ 122 h 177"/>
                    <a:gd name="T96" fmla="*/ 102 w 131"/>
                    <a:gd name="T97" fmla="*/ 12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77">
                      <a:moveTo>
                        <a:pt x="102" y="125"/>
                      </a:moveTo>
                      <a:cubicBezTo>
                        <a:pt x="100" y="125"/>
                        <a:pt x="98" y="125"/>
                        <a:pt x="95" y="125"/>
                      </a:cubicBezTo>
                      <a:cubicBezTo>
                        <a:pt x="92" y="125"/>
                        <a:pt x="89" y="125"/>
                        <a:pt x="87" y="125"/>
                      </a:cubicBezTo>
                      <a:cubicBezTo>
                        <a:pt x="83" y="126"/>
                        <a:pt x="77" y="130"/>
                        <a:pt x="74" y="131"/>
                      </a:cubicBezTo>
                      <a:cubicBezTo>
                        <a:pt x="71" y="132"/>
                        <a:pt x="64" y="133"/>
                        <a:pt x="62" y="131"/>
                      </a:cubicBezTo>
                      <a:cubicBezTo>
                        <a:pt x="59" y="129"/>
                        <a:pt x="60" y="122"/>
                        <a:pt x="60" y="119"/>
                      </a:cubicBezTo>
                      <a:cubicBezTo>
                        <a:pt x="59" y="117"/>
                        <a:pt x="61" y="113"/>
                        <a:pt x="60" y="111"/>
                      </a:cubicBezTo>
                      <a:cubicBezTo>
                        <a:pt x="57" y="109"/>
                        <a:pt x="49" y="110"/>
                        <a:pt x="46" y="111"/>
                      </a:cubicBezTo>
                      <a:cubicBezTo>
                        <a:pt x="43" y="112"/>
                        <a:pt x="41" y="119"/>
                        <a:pt x="38" y="119"/>
                      </a:cubicBezTo>
                      <a:cubicBezTo>
                        <a:pt x="36" y="119"/>
                        <a:pt x="33" y="114"/>
                        <a:pt x="33" y="111"/>
                      </a:cubicBezTo>
                      <a:cubicBezTo>
                        <a:pt x="33" y="108"/>
                        <a:pt x="41" y="101"/>
                        <a:pt x="39" y="98"/>
                      </a:cubicBezTo>
                      <a:cubicBezTo>
                        <a:pt x="38" y="95"/>
                        <a:pt x="30" y="98"/>
                        <a:pt x="27" y="98"/>
                      </a:cubicBezTo>
                      <a:cubicBezTo>
                        <a:pt x="25" y="98"/>
                        <a:pt x="21" y="99"/>
                        <a:pt x="20" y="98"/>
                      </a:cubicBezTo>
                      <a:cubicBezTo>
                        <a:pt x="17" y="95"/>
                        <a:pt x="18" y="86"/>
                        <a:pt x="20" y="83"/>
                      </a:cubicBezTo>
                      <a:cubicBezTo>
                        <a:pt x="23" y="79"/>
                        <a:pt x="34" y="74"/>
                        <a:pt x="39" y="73"/>
                      </a:cubicBezTo>
                      <a:cubicBezTo>
                        <a:pt x="41" y="73"/>
                        <a:pt x="47" y="72"/>
                        <a:pt x="49" y="73"/>
                      </a:cubicBezTo>
                      <a:cubicBezTo>
                        <a:pt x="52" y="75"/>
                        <a:pt x="49" y="85"/>
                        <a:pt x="52" y="87"/>
                      </a:cubicBezTo>
                      <a:cubicBezTo>
                        <a:pt x="54" y="88"/>
                        <a:pt x="58" y="86"/>
                        <a:pt x="59" y="85"/>
                      </a:cubicBezTo>
                      <a:cubicBezTo>
                        <a:pt x="60" y="83"/>
                        <a:pt x="57" y="76"/>
                        <a:pt x="57" y="73"/>
                      </a:cubicBezTo>
                      <a:cubicBezTo>
                        <a:pt x="58" y="70"/>
                        <a:pt x="62" y="63"/>
                        <a:pt x="63" y="60"/>
                      </a:cubicBezTo>
                      <a:cubicBezTo>
                        <a:pt x="65" y="56"/>
                        <a:pt x="67" y="49"/>
                        <a:pt x="68" y="45"/>
                      </a:cubicBezTo>
                      <a:cubicBezTo>
                        <a:pt x="69" y="43"/>
                        <a:pt x="69" y="38"/>
                        <a:pt x="70" y="36"/>
                      </a:cubicBezTo>
                      <a:cubicBezTo>
                        <a:pt x="72" y="33"/>
                        <a:pt x="76" y="27"/>
                        <a:pt x="80" y="27"/>
                      </a:cubicBezTo>
                      <a:cubicBezTo>
                        <a:pt x="81" y="27"/>
                        <a:pt x="82" y="29"/>
                        <a:pt x="84" y="30"/>
                      </a:cubicBezTo>
                      <a:cubicBezTo>
                        <a:pt x="85" y="31"/>
                        <a:pt x="87" y="32"/>
                        <a:pt x="88" y="32"/>
                      </a:cubicBezTo>
                      <a:cubicBezTo>
                        <a:pt x="91" y="32"/>
                        <a:pt x="98" y="27"/>
                        <a:pt x="99" y="24"/>
                      </a:cubicBezTo>
                      <a:cubicBezTo>
                        <a:pt x="101" y="20"/>
                        <a:pt x="100" y="11"/>
                        <a:pt x="98" y="8"/>
                      </a:cubicBezTo>
                      <a:cubicBezTo>
                        <a:pt x="94" y="4"/>
                        <a:pt x="81" y="1"/>
                        <a:pt x="76" y="4"/>
                      </a:cubicBezTo>
                      <a:cubicBezTo>
                        <a:pt x="74" y="5"/>
                        <a:pt x="75" y="11"/>
                        <a:pt x="73" y="12"/>
                      </a:cubicBezTo>
                      <a:cubicBezTo>
                        <a:pt x="72" y="13"/>
                        <a:pt x="66" y="15"/>
                        <a:pt x="65" y="13"/>
                      </a:cubicBezTo>
                      <a:cubicBezTo>
                        <a:pt x="63" y="11"/>
                        <a:pt x="70" y="7"/>
                        <a:pt x="70" y="4"/>
                      </a:cubicBezTo>
                      <a:cubicBezTo>
                        <a:pt x="70" y="3"/>
                        <a:pt x="69" y="1"/>
                        <a:pt x="67" y="0"/>
                      </a:cubicBezTo>
                      <a:cubicBezTo>
                        <a:pt x="28" y="17"/>
                        <a:pt x="1" y="56"/>
                        <a:pt x="0" y="102"/>
                      </a:cubicBezTo>
                      <a:cubicBezTo>
                        <a:pt x="3" y="107"/>
                        <a:pt x="6" y="112"/>
                        <a:pt x="9" y="115"/>
                      </a:cubicBezTo>
                      <a:cubicBezTo>
                        <a:pt x="14" y="119"/>
                        <a:pt x="27" y="127"/>
                        <a:pt x="34" y="128"/>
                      </a:cubicBezTo>
                      <a:cubicBezTo>
                        <a:pt x="36" y="128"/>
                        <a:pt x="38" y="127"/>
                        <a:pt x="40" y="126"/>
                      </a:cubicBezTo>
                      <a:cubicBezTo>
                        <a:pt x="42" y="125"/>
                        <a:pt x="44" y="125"/>
                        <a:pt x="46" y="125"/>
                      </a:cubicBezTo>
                      <a:cubicBezTo>
                        <a:pt x="48" y="126"/>
                        <a:pt x="51" y="130"/>
                        <a:pt x="52" y="131"/>
                      </a:cubicBezTo>
                      <a:cubicBezTo>
                        <a:pt x="55" y="133"/>
                        <a:pt x="60" y="136"/>
                        <a:pt x="62" y="137"/>
                      </a:cubicBezTo>
                      <a:cubicBezTo>
                        <a:pt x="64" y="137"/>
                        <a:pt x="66" y="137"/>
                        <a:pt x="69" y="136"/>
                      </a:cubicBezTo>
                      <a:cubicBezTo>
                        <a:pt x="73" y="136"/>
                        <a:pt x="76" y="135"/>
                        <a:pt x="77" y="137"/>
                      </a:cubicBezTo>
                      <a:cubicBezTo>
                        <a:pt x="78" y="140"/>
                        <a:pt x="70" y="141"/>
                        <a:pt x="69" y="144"/>
                      </a:cubicBezTo>
                      <a:cubicBezTo>
                        <a:pt x="68" y="147"/>
                        <a:pt x="68" y="153"/>
                        <a:pt x="69" y="156"/>
                      </a:cubicBezTo>
                      <a:cubicBezTo>
                        <a:pt x="72" y="163"/>
                        <a:pt x="87" y="172"/>
                        <a:pt x="94" y="175"/>
                      </a:cubicBezTo>
                      <a:cubicBezTo>
                        <a:pt x="98" y="177"/>
                        <a:pt x="108" y="176"/>
                        <a:pt x="114" y="177"/>
                      </a:cubicBezTo>
                      <a:cubicBezTo>
                        <a:pt x="114" y="174"/>
                        <a:pt x="114" y="171"/>
                        <a:pt x="114" y="168"/>
                      </a:cubicBezTo>
                      <a:cubicBezTo>
                        <a:pt x="114" y="151"/>
                        <a:pt x="120" y="136"/>
                        <a:pt x="131" y="124"/>
                      </a:cubicBezTo>
                      <a:cubicBezTo>
                        <a:pt x="127" y="123"/>
                        <a:pt x="120" y="122"/>
                        <a:pt x="116" y="122"/>
                      </a:cubicBezTo>
                      <a:cubicBezTo>
                        <a:pt x="113" y="122"/>
                        <a:pt x="105" y="125"/>
                        <a:pt x="102" y="125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3" name="Freeform 21">
                  <a:extLst>
                    <a:ext uri="{FF2B5EF4-FFF2-40B4-BE49-F238E27FC236}">
                      <a16:creationId xmlns:a16="http://schemas.microsoft.com/office/drawing/2014/main" id="{5F6DCB52-4EA7-4E2D-96B9-B4F5089A33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4" y="1379"/>
                  <a:ext cx="133" cy="64"/>
                </a:xfrm>
                <a:custGeom>
                  <a:avLst/>
                  <a:gdLst>
                    <a:gd name="T0" fmla="*/ 22 w 27"/>
                    <a:gd name="T1" fmla="*/ 6 h 13"/>
                    <a:gd name="T2" fmla="*/ 14 w 27"/>
                    <a:gd name="T3" fmla="*/ 6 h 13"/>
                    <a:gd name="T4" fmla="*/ 1 w 27"/>
                    <a:gd name="T5" fmla="*/ 2 h 13"/>
                    <a:gd name="T6" fmla="*/ 1 w 27"/>
                    <a:gd name="T7" fmla="*/ 6 h 13"/>
                    <a:gd name="T8" fmla="*/ 15 w 27"/>
                    <a:gd name="T9" fmla="*/ 12 h 13"/>
                    <a:gd name="T10" fmla="*/ 27 w 27"/>
                    <a:gd name="T11" fmla="*/ 9 h 13"/>
                    <a:gd name="T12" fmla="*/ 22 w 27"/>
                    <a:gd name="T13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3">
                      <a:moveTo>
                        <a:pt x="22" y="6"/>
                      </a:moveTo>
                      <a:cubicBezTo>
                        <a:pt x="20" y="6"/>
                        <a:pt x="16" y="6"/>
                        <a:pt x="14" y="6"/>
                      </a:cubicBezTo>
                      <a:cubicBezTo>
                        <a:pt x="11" y="6"/>
                        <a:pt x="4" y="0"/>
                        <a:pt x="1" y="2"/>
                      </a:cubicBezTo>
                      <a:cubicBezTo>
                        <a:pt x="0" y="3"/>
                        <a:pt x="1" y="5"/>
                        <a:pt x="1" y="6"/>
                      </a:cubicBezTo>
                      <a:cubicBezTo>
                        <a:pt x="3" y="9"/>
                        <a:pt x="11" y="12"/>
                        <a:pt x="15" y="12"/>
                      </a:cubicBezTo>
                      <a:cubicBezTo>
                        <a:pt x="18" y="13"/>
                        <a:pt x="27" y="12"/>
                        <a:pt x="27" y="9"/>
                      </a:cubicBezTo>
                      <a:cubicBezTo>
                        <a:pt x="27" y="8"/>
                        <a:pt x="23" y="6"/>
                        <a:pt x="22" y="6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4" name="Freeform 22">
                  <a:extLst>
                    <a:ext uri="{FF2B5EF4-FFF2-40B4-BE49-F238E27FC236}">
                      <a16:creationId xmlns:a16="http://schemas.microsoft.com/office/drawing/2014/main" id="{545B6822-E0C4-4957-B52F-AC353910E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1" y="1403"/>
                  <a:ext cx="94" cy="59"/>
                </a:xfrm>
                <a:custGeom>
                  <a:avLst/>
                  <a:gdLst>
                    <a:gd name="T0" fmla="*/ 13 w 19"/>
                    <a:gd name="T1" fmla="*/ 3 h 12"/>
                    <a:gd name="T2" fmla="*/ 1 w 19"/>
                    <a:gd name="T3" fmla="*/ 2 h 12"/>
                    <a:gd name="T4" fmla="*/ 1 w 19"/>
                    <a:gd name="T5" fmla="*/ 9 h 12"/>
                    <a:gd name="T6" fmla="*/ 19 w 19"/>
                    <a:gd name="T7" fmla="*/ 7 h 12"/>
                    <a:gd name="T8" fmla="*/ 13 w 19"/>
                    <a:gd name="T9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2">
                      <a:moveTo>
                        <a:pt x="13" y="3"/>
                      </a:moveTo>
                      <a:cubicBezTo>
                        <a:pt x="10" y="2"/>
                        <a:pt x="3" y="0"/>
                        <a:pt x="1" y="2"/>
                      </a:cubicBezTo>
                      <a:cubicBezTo>
                        <a:pt x="0" y="3"/>
                        <a:pt x="0" y="7"/>
                        <a:pt x="1" y="9"/>
                      </a:cubicBezTo>
                      <a:cubicBezTo>
                        <a:pt x="4" y="12"/>
                        <a:pt x="18" y="12"/>
                        <a:pt x="19" y="7"/>
                      </a:cubicBezTo>
                      <a:cubicBezTo>
                        <a:pt x="19" y="6"/>
                        <a:pt x="15" y="4"/>
                        <a:pt x="13" y="3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5" name="Freeform 23">
                  <a:extLst>
                    <a:ext uri="{FF2B5EF4-FFF2-40B4-BE49-F238E27FC236}">
                      <a16:creationId xmlns:a16="http://schemas.microsoft.com/office/drawing/2014/main" id="{0AB2F8FC-DA7F-4E4F-8D9E-278B09B59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" y="868"/>
                  <a:ext cx="168" cy="138"/>
                </a:xfrm>
                <a:custGeom>
                  <a:avLst/>
                  <a:gdLst>
                    <a:gd name="T0" fmla="*/ 7 w 34"/>
                    <a:gd name="T1" fmla="*/ 11 h 28"/>
                    <a:gd name="T2" fmla="*/ 17 w 34"/>
                    <a:gd name="T3" fmla="*/ 28 h 28"/>
                    <a:gd name="T4" fmla="*/ 33 w 34"/>
                    <a:gd name="T5" fmla="*/ 14 h 28"/>
                    <a:gd name="T6" fmla="*/ 34 w 34"/>
                    <a:gd name="T7" fmla="*/ 0 h 28"/>
                    <a:gd name="T8" fmla="*/ 21 w 34"/>
                    <a:gd name="T9" fmla="*/ 0 h 28"/>
                    <a:gd name="T10" fmla="*/ 21 w 34"/>
                    <a:gd name="T11" fmla="*/ 0 h 28"/>
                    <a:gd name="T12" fmla="*/ 0 w 34"/>
                    <a:gd name="T13" fmla="*/ 2 h 28"/>
                    <a:gd name="T14" fmla="*/ 7 w 34"/>
                    <a:gd name="T15" fmla="*/ 1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28">
                      <a:moveTo>
                        <a:pt x="7" y="11"/>
                      </a:moveTo>
                      <a:cubicBezTo>
                        <a:pt x="10" y="15"/>
                        <a:pt x="12" y="27"/>
                        <a:pt x="17" y="28"/>
                      </a:cubicBezTo>
                      <a:cubicBezTo>
                        <a:pt x="23" y="28"/>
                        <a:pt x="31" y="18"/>
                        <a:pt x="33" y="14"/>
                      </a:cubicBezTo>
                      <a:cubicBezTo>
                        <a:pt x="34" y="11"/>
                        <a:pt x="34" y="5"/>
                        <a:pt x="34" y="0"/>
                      </a:cubicBezTo>
                      <a:cubicBezTo>
                        <a:pt x="30" y="0"/>
                        <a:pt x="25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4" y="0"/>
                        <a:pt x="7" y="0"/>
                        <a:pt x="0" y="2"/>
                      </a:cubicBezTo>
                      <a:cubicBezTo>
                        <a:pt x="2" y="4"/>
                        <a:pt x="6" y="9"/>
                        <a:pt x="7" y="11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6" name="Freeform 24">
                  <a:extLst>
                    <a:ext uri="{FF2B5EF4-FFF2-40B4-BE49-F238E27FC236}">
                      <a16:creationId xmlns:a16="http://schemas.microsoft.com/office/drawing/2014/main" id="{4CCE55C1-9ABA-459A-85D2-BDEE26CE1C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2" y="878"/>
                  <a:ext cx="310" cy="295"/>
                </a:xfrm>
                <a:custGeom>
                  <a:avLst/>
                  <a:gdLst>
                    <a:gd name="T0" fmla="*/ 12 w 63"/>
                    <a:gd name="T1" fmla="*/ 20 h 60"/>
                    <a:gd name="T2" fmla="*/ 26 w 63"/>
                    <a:gd name="T3" fmla="*/ 17 h 60"/>
                    <a:gd name="T4" fmla="*/ 33 w 63"/>
                    <a:gd name="T5" fmla="*/ 26 h 60"/>
                    <a:gd name="T6" fmla="*/ 20 w 63"/>
                    <a:gd name="T7" fmla="*/ 30 h 60"/>
                    <a:gd name="T8" fmla="*/ 23 w 63"/>
                    <a:gd name="T9" fmla="*/ 42 h 60"/>
                    <a:gd name="T10" fmla="*/ 33 w 63"/>
                    <a:gd name="T11" fmla="*/ 52 h 60"/>
                    <a:gd name="T12" fmla="*/ 41 w 63"/>
                    <a:gd name="T13" fmla="*/ 59 h 60"/>
                    <a:gd name="T14" fmla="*/ 47 w 63"/>
                    <a:gd name="T15" fmla="*/ 59 h 60"/>
                    <a:gd name="T16" fmla="*/ 47 w 63"/>
                    <a:gd name="T17" fmla="*/ 51 h 60"/>
                    <a:gd name="T18" fmla="*/ 61 w 63"/>
                    <a:gd name="T19" fmla="*/ 48 h 60"/>
                    <a:gd name="T20" fmla="*/ 59 w 63"/>
                    <a:gd name="T21" fmla="*/ 37 h 60"/>
                    <a:gd name="T22" fmla="*/ 59 w 63"/>
                    <a:gd name="T23" fmla="*/ 36 h 60"/>
                    <a:gd name="T24" fmla="*/ 57 w 63"/>
                    <a:gd name="T25" fmla="*/ 29 h 60"/>
                    <a:gd name="T26" fmla="*/ 0 w 63"/>
                    <a:gd name="T27" fmla="*/ 0 h 60"/>
                    <a:gd name="T28" fmla="*/ 7 w 63"/>
                    <a:gd name="T29" fmla="*/ 13 h 60"/>
                    <a:gd name="T30" fmla="*/ 12 w 63"/>
                    <a:gd name="T31" fmla="*/ 2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3" h="60">
                      <a:moveTo>
                        <a:pt x="12" y="20"/>
                      </a:moveTo>
                      <a:cubicBezTo>
                        <a:pt x="15" y="21"/>
                        <a:pt x="23" y="15"/>
                        <a:pt x="26" y="17"/>
                      </a:cubicBezTo>
                      <a:cubicBezTo>
                        <a:pt x="29" y="18"/>
                        <a:pt x="33" y="23"/>
                        <a:pt x="33" y="26"/>
                      </a:cubicBezTo>
                      <a:cubicBezTo>
                        <a:pt x="32" y="29"/>
                        <a:pt x="22" y="27"/>
                        <a:pt x="20" y="30"/>
                      </a:cubicBezTo>
                      <a:cubicBezTo>
                        <a:pt x="19" y="33"/>
                        <a:pt x="22" y="40"/>
                        <a:pt x="23" y="42"/>
                      </a:cubicBezTo>
                      <a:cubicBezTo>
                        <a:pt x="25" y="45"/>
                        <a:pt x="30" y="50"/>
                        <a:pt x="33" y="52"/>
                      </a:cubicBezTo>
                      <a:cubicBezTo>
                        <a:pt x="35" y="54"/>
                        <a:pt x="39" y="58"/>
                        <a:pt x="41" y="59"/>
                      </a:cubicBezTo>
                      <a:cubicBezTo>
                        <a:pt x="43" y="59"/>
                        <a:pt x="46" y="60"/>
                        <a:pt x="47" y="59"/>
                      </a:cubicBezTo>
                      <a:cubicBezTo>
                        <a:pt x="49" y="57"/>
                        <a:pt x="46" y="52"/>
                        <a:pt x="47" y="51"/>
                      </a:cubicBezTo>
                      <a:cubicBezTo>
                        <a:pt x="50" y="48"/>
                        <a:pt x="59" y="51"/>
                        <a:pt x="61" y="48"/>
                      </a:cubicBezTo>
                      <a:cubicBezTo>
                        <a:pt x="63" y="46"/>
                        <a:pt x="58" y="40"/>
                        <a:pt x="59" y="37"/>
                      </a:cubicBezTo>
                      <a:cubicBezTo>
                        <a:pt x="59" y="36"/>
                        <a:pt x="59" y="36"/>
                        <a:pt x="59" y="36"/>
                      </a:cubicBezTo>
                      <a:cubicBezTo>
                        <a:pt x="58" y="34"/>
                        <a:pt x="58" y="32"/>
                        <a:pt x="57" y="29"/>
                      </a:cubicBezTo>
                      <a:cubicBezTo>
                        <a:pt x="41" y="15"/>
                        <a:pt x="22" y="4"/>
                        <a:pt x="0" y="0"/>
                      </a:cubicBezTo>
                      <a:cubicBezTo>
                        <a:pt x="2" y="3"/>
                        <a:pt x="5" y="10"/>
                        <a:pt x="7" y="13"/>
                      </a:cubicBezTo>
                      <a:cubicBezTo>
                        <a:pt x="8" y="15"/>
                        <a:pt x="10" y="19"/>
                        <a:pt x="12" y="2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7" name="Freeform 25">
                  <a:extLst>
                    <a:ext uri="{FF2B5EF4-FFF2-40B4-BE49-F238E27FC236}">
                      <a16:creationId xmlns:a16="http://schemas.microsoft.com/office/drawing/2014/main" id="{BAE30F00-52C2-4460-8800-8F49862BAA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2" y="1035"/>
                  <a:ext cx="73" cy="103"/>
                </a:xfrm>
                <a:custGeom>
                  <a:avLst/>
                  <a:gdLst>
                    <a:gd name="T0" fmla="*/ 6 w 15"/>
                    <a:gd name="T1" fmla="*/ 20 h 21"/>
                    <a:gd name="T2" fmla="*/ 13 w 15"/>
                    <a:gd name="T3" fmla="*/ 20 h 21"/>
                    <a:gd name="T4" fmla="*/ 8 w 15"/>
                    <a:gd name="T5" fmla="*/ 9 h 21"/>
                    <a:gd name="T6" fmla="*/ 7 w 15"/>
                    <a:gd name="T7" fmla="*/ 0 h 21"/>
                    <a:gd name="T8" fmla="*/ 1 w 15"/>
                    <a:gd name="T9" fmla="*/ 12 h 21"/>
                    <a:gd name="T10" fmla="*/ 6 w 15"/>
                    <a:gd name="T1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1">
                      <a:moveTo>
                        <a:pt x="6" y="20"/>
                      </a:moveTo>
                      <a:cubicBezTo>
                        <a:pt x="7" y="21"/>
                        <a:pt x="12" y="21"/>
                        <a:pt x="13" y="20"/>
                      </a:cubicBezTo>
                      <a:cubicBezTo>
                        <a:pt x="15" y="17"/>
                        <a:pt x="9" y="12"/>
                        <a:pt x="8" y="9"/>
                      </a:cubicBezTo>
                      <a:cubicBezTo>
                        <a:pt x="8" y="7"/>
                        <a:pt x="8" y="0"/>
                        <a:pt x="7" y="0"/>
                      </a:cubicBezTo>
                      <a:cubicBezTo>
                        <a:pt x="3" y="0"/>
                        <a:pt x="0" y="9"/>
                        <a:pt x="1" y="12"/>
                      </a:cubicBezTo>
                      <a:cubicBezTo>
                        <a:pt x="1" y="15"/>
                        <a:pt x="4" y="19"/>
                        <a:pt x="6" y="2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8" name="Freeform 26">
                  <a:extLst>
                    <a:ext uri="{FF2B5EF4-FFF2-40B4-BE49-F238E27FC236}">
                      <a16:creationId xmlns:a16="http://schemas.microsoft.com/office/drawing/2014/main" id="{A25056B0-FAD2-413F-8F30-BD8F7C202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8" y="1182"/>
                  <a:ext cx="69" cy="207"/>
                </a:xfrm>
                <a:custGeom>
                  <a:avLst/>
                  <a:gdLst>
                    <a:gd name="T0" fmla="*/ 3 w 14"/>
                    <a:gd name="T1" fmla="*/ 2 h 42"/>
                    <a:gd name="T2" fmla="*/ 0 w 14"/>
                    <a:gd name="T3" fmla="*/ 10 h 42"/>
                    <a:gd name="T4" fmla="*/ 3 w 14"/>
                    <a:gd name="T5" fmla="*/ 20 h 42"/>
                    <a:gd name="T6" fmla="*/ 0 w 14"/>
                    <a:gd name="T7" fmla="*/ 28 h 42"/>
                    <a:gd name="T8" fmla="*/ 4 w 14"/>
                    <a:gd name="T9" fmla="*/ 36 h 42"/>
                    <a:gd name="T10" fmla="*/ 9 w 14"/>
                    <a:gd name="T11" fmla="*/ 40 h 42"/>
                    <a:gd name="T12" fmla="*/ 10 w 14"/>
                    <a:gd name="T13" fmla="*/ 42 h 42"/>
                    <a:gd name="T14" fmla="*/ 14 w 14"/>
                    <a:gd name="T15" fmla="*/ 13 h 42"/>
                    <a:gd name="T16" fmla="*/ 13 w 14"/>
                    <a:gd name="T17" fmla="*/ 0 h 42"/>
                    <a:gd name="T18" fmla="*/ 9 w 14"/>
                    <a:gd name="T19" fmla="*/ 2 h 42"/>
                    <a:gd name="T20" fmla="*/ 6 w 14"/>
                    <a:gd name="T21" fmla="*/ 2 h 42"/>
                    <a:gd name="T22" fmla="*/ 3 w 14"/>
                    <a:gd name="T23" fmla="*/ 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" h="42">
                      <a:moveTo>
                        <a:pt x="3" y="2"/>
                      </a:moveTo>
                      <a:cubicBezTo>
                        <a:pt x="1" y="3"/>
                        <a:pt x="0" y="8"/>
                        <a:pt x="0" y="10"/>
                      </a:cubicBezTo>
                      <a:cubicBezTo>
                        <a:pt x="0" y="13"/>
                        <a:pt x="3" y="18"/>
                        <a:pt x="3" y="20"/>
                      </a:cubicBezTo>
                      <a:cubicBezTo>
                        <a:pt x="2" y="22"/>
                        <a:pt x="0" y="26"/>
                        <a:pt x="0" y="28"/>
                      </a:cubicBezTo>
                      <a:cubicBezTo>
                        <a:pt x="0" y="30"/>
                        <a:pt x="3" y="34"/>
                        <a:pt x="4" y="36"/>
                      </a:cubicBezTo>
                      <a:cubicBezTo>
                        <a:pt x="5" y="37"/>
                        <a:pt x="8" y="39"/>
                        <a:pt x="9" y="40"/>
                      </a:cubicBezTo>
                      <a:cubicBezTo>
                        <a:pt x="9" y="40"/>
                        <a:pt x="10" y="41"/>
                        <a:pt x="10" y="42"/>
                      </a:cubicBezTo>
                      <a:cubicBezTo>
                        <a:pt x="13" y="32"/>
                        <a:pt x="14" y="23"/>
                        <a:pt x="14" y="13"/>
                      </a:cubicBezTo>
                      <a:cubicBezTo>
                        <a:pt x="14" y="8"/>
                        <a:pt x="14" y="4"/>
                        <a:pt x="13" y="0"/>
                      </a:cubicBezTo>
                      <a:cubicBezTo>
                        <a:pt x="12" y="1"/>
                        <a:pt x="10" y="1"/>
                        <a:pt x="9" y="2"/>
                      </a:cubicBezTo>
                      <a:cubicBezTo>
                        <a:pt x="8" y="2"/>
                        <a:pt x="7" y="2"/>
                        <a:pt x="6" y="2"/>
                      </a:cubicBezTo>
                      <a:cubicBezTo>
                        <a:pt x="5" y="1"/>
                        <a:pt x="3" y="1"/>
                        <a:pt x="3" y="2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9" name="Freeform 27">
                  <a:extLst>
                    <a:ext uri="{FF2B5EF4-FFF2-40B4-BE49-F238E27FC236}">
                      <a16:creationId xmlns:a16="http://schemas.microsoft.com/office/drawing/2014/main" id="{F6072703-00D3-4406-8486-28231744D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2" y="1575"/>
                  <a:ext cx="487" cy="486"/>
                </a:xfrm>
                <a:custGeom>
                  <a:avLst/>
                  <a:gdLst>
                    <a:gd name="T0" fmla="*/ 73 w 99"/>
                    <a:gd name="T1" fmla="*/ 2 h 99"/>
                    <a:gd name="T2" fmla="*/ 76 w 99"/>
                    <a:gd name="T3" fmla="*/ 5 h 99"/>
                    <a:gd name="T4" fmla="*/ 76 w 99"/>
                    <a:gd name="T5" fmla="*/ 5 h 99"/>
                    <a:gd name="T6" fmla="*/ 78 w 99"/>
                    <a:gd name="T7" fmla="*/ 9 h 99"/>
                    <a:gd name="T8" fmla="*/ 81 w 99"/>
                    <a:gd name="T9" fmla="*/ 24 h 99"/>
                    <a:gd name="T10" fmla="*/ 79 w 99"/>
                    <a:gd name="T11" fmla="*/ 36 h 99"/>
                    <a:gd name="T12" fmla="*/ 73 w 99"/>
                    <a:gd name="T13" fmla="*/ 47 h 99"/>
                    <a:gd name="T14" fmla="*/ 64 w 99"/>
                    <a:gd name="T15" fmla="*/ 55 h 99"/>
                    <a:gd name="T16" fmla="*/ 52 w 99"/>
                    <a:gd name="T17" fmla="*/ 58 h 99"/>
                    <a:gd name="T18" fmla="*/ 41 w 99"/>
                    <a:gd name="T19" fmla="*/ 54 h 99"/>
                    <a:gd name="T20" fmla="*/ 35 w 99"/>
                    <a:gd name="T21" fmla="*/ 57 h 99"/>
                    <a:gd name="T22" fmla="*/ 26 w 99"/>
                    <a:gd name="T23" fmla="*/ 58 h 99"/>
                    <a:gd name="T24" fmla="*/ 20 w 99"/>
                    <a:gd name="T25" fmla="*/ 57 h 99"/>
                    <a:gd name="T26" fmla="*/ 15 w 99"/>
                    <a:gd name="T27" fmla="*/ 54 h 99"/>
                    <a:gd name="T28" fmla="*/ 12 w 99"/>
                    <a:gd name="T29" fmla="*/ 49 h 99"/>
                    <a:gd name="T30" fmla="*/ 11 w 99"/>
                    <a:gd name="T31" fmla="*/ 42 h 99"/>
                    <a:gd name="T32" fmla="*/ 13 w 99"/>
                    <a:gd name="T33" fmla="*/ 29 h 99"/>
                    <a:gd name="T34" fmla="*/ 19 w 99"/>
                    <a:gd name="T35" fmla="*/ 19 h 99"/>
                    <a:gd name="T36" fmla="*/ 28 w 99"/>
                    <a:gd name="T37" fmla="*/ 13 h 99"/>
                    <a:gd name="T38" fmla="*/ 39 w 99"/>
                    <a:gd name="T39" fmla="*/ 10 h 99"/>
                    <a:gd name="T40" fmla="*/ 48 w 99"/>
                    <a:gd name="T41" fmla="*/ 11 h 99"/>
                    <a:gd name="T42" fmla="*/ 57 w 99"/>
                    <a:gd name="T43" fmla="*/ 13 h 99"/>
                    <a:gd name="T44" fmla="*/ 50 w 99"/>
                    <a:gd name="T45" fmla="*/ 47 h 99"/>
                    <a:gd name="T46" fmla="*/ 53 w 99"/>
                    <a:gd name="T47" fmla="*/ 48 h 99"/>
                    <a:gd name="T48" fmla="*/ 60 w 99"/>
                    <a:gd name="T49" fmla="*/ 46 h 99"/>
                    <a:gd name="T50" fmla="*/ 65 w 99"/>
                    <a:gd name="T51" fmla="*/ 40 h 99"/>
                    <a:gd name="T52" fmla="*/ 68 w 99"/>
                    <a:gd name="T53" fmla="*/ 32 h 99"/>
                    <a:gd name="T54" fmla="*/ 69 w 99"/>
                    <a:gd name="T55" fmla="*/ 24 h 99"/>
                    <a:gd name="T56" fmla="*/ 62 w 99"/>
                    <a:gd name="T57" fmla="*/ 6 h 99"/>
                    <a:gd name="T58" fmla="*/ 42 w 99"/>
                    <a:gd name="T59" fmla="*/ 0 h 99"/>
                    <a:gd name="T60" fmla="*/ 25 w 99"/>
                    <a:gd name="T61" fmla="*/ 3 h 99"/>
                    <a:gd name="T62" fmla="*/ 12 w 99"/>
                    <a:gd name="T63" fmla="*/ 13 h 99"/>
                    <a:gd name="T64" fmla="*/ 3 w 99"/>
                    <a:gd name="T65" fmla="*/ 26 h 99"/>
                    <a:gd name="T66" fmla="*/ 1 w 99"/>
                    <a:gd name="T67" fmla="*/ 41 h 99"/>
                    <a:gd name="T68" fmla="*/ 3 w 99"/>
                    <a:gd name="T69" fmla="*/ 53 h 99"/>
                    <a:gd name="T70" fmla="*/ 9 w 99"/>
                    <a:gd name="T71" fmla="*/ 62 h 99"/>
                    <a:gd name="T72" fmla="*/ 17 w 99"/>
                    <a:gd name="T73" fmla="*/ 67 h 99"/>
                    <a:gd name="T74" fmla="*/ 28 w 99"/>
                    <a:gd name="T75" fmla="*/ 68 h 99"/>
                    <a:gd name="T76" fmla="*/ 38 w 99"/>
                    <a:gd name="T77" fmla="*/ 67 h 99"/>
                    <a:gd name="T78" fmla="*/ 46 w 99"/>
                    <a:gd name="T79" fmla="*/ 65 h 99"/>
                    <a:gd name="T80" fmla="*/ 48 w 99"/>
                    <a:gd name="T81" fmla="*/ 70 h 99"/>
                    <a:gd name="T82" fmla="*/ 49 w 99"/>
                    <a:gd name="T83" fmla="*/ 75 h 99"/>
                    <a:gd name="T84" fmla="*/ 45 w 99"/>
                    <a:gd name="T85" fmla="*/ 76 h 99"/>
                    <a:gd name="T86" fmla="*/ 39 w 99"/>
                    <a:gd name="T87" fmla="*/ 77 h 99"/>
                    <a:gd name="T88" fmla="*/ 33 w 99"/>
                    <a:gd name="T89" fmla="*/ 78 h 99"/>
                    <a:gd name="T90" fmla="*/ 26 w 99"/>
                    <a:gd name="T91" fmla="*/ 78 h 99"/>
                    <a:gd name="T92" fmla="*/ 12 w 99"/>
                    <a:gd name="T93" fmla="*/ 76 h 99"/>
                    <a:gd name="T94" fmla="*/ 0 w 99"/>
                    <a:gd name="T95" fmla="*/ 69 h 99"/>
                    <a:gd name="T96" fmla="*/ 29 w 99"/>
                    <a:gd name="T97" fmla="*/ 99 h 99"/>
                    <a:gd name="T98" fmla="*/ 35 w 99"/>
                    <a:gd name="T99" fmla="*/ 99 h 99"/>
                    <a:gd name="T100" fmla="*/ 99 w 99"/>
                    <a:gd name="T101" fmla="*/ 34 h 99"/>
                    <a:gd name="T102" fmla="*/ 99 w 99"/>
                    <a:gd name="T103" fmla="*/ 27 h 99"/>
                    <a:gd name="T104" fmla="*/ 73 w 99"/>
                    <a:gd name="T105" fmla="*/ 2 h 99"/>
                    <a:gd name="T106" fmla="*/ 73 w 99"/>
                    <a:gd name="T107" fmla="*/ 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99">
                      <a:moveTo>
                        <a:pt x="73" y="2"/>
                      </a:moveTo>
                      <a:cubicBezTo>
                        <a:pt x="74" y="3"/>
                        <a:pt x="75" y="4"/>
                        <a:pt x="76" y="5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7" y="6"/>
                        <a:pt x="77" y="8"/>
                        <a:pt x="78" y="9"/>
                      </a:cubicBezTo>
                      <a:cubicBezTo>
                        <a:pt x="80" y="13"/>
                        <a:pt x="81" y="18"/>
                        <a:pt x="81" y="24"/>
                      </a:cubicBezTo>
                      <a:cubicBezTo>
                        <a:pt x="81" y="28"/>
                        <a:pt x="80" y="32"/>
                        <a:pt x="79" y="36"/>
                      </a:cubicBezTo>
                      <a:cubicBezTo>
                        <a:pt x="77" y="40"/>
                        <a:pt x="75" y="44"/>
                        <a:pt x="73" y="47"/>
                      </a:cubicBezTo>
                      <a:cubicBezTo>
                        <a:pt x="70" y="50"/>
                        <a:pt x="67" y="53"/>
                        <a:pt x="64" y="55"/>
                      </a:cubicBezTo>
                      <a:cubicBezTo>
                        <a:pt x="60" y="57"/>
                        <a:pt x="57" y="58"/>
                        <a:pt x="52" y="58"/>
                      </a:cubicBezTo>
                      <a:cubicBezTo>
                        <a:pt x="47" y="58"/>
                        <a:pt x="44" y="57"/>
                        <a:pt x="41" y="54"/>
                      </a:cubicBezTo>
                      <a:cubicBezTo>
                        <a:pt x="39" y="55"/>
                        <a:pt x="37" y="56"/>
                        <a:pt x="35" y="57"/>
                      </a:cubicBezTo>
                      <a:cubicBezTo>
                        <a:pt x="33" y="58"/>
                        <a:pt x="30" y="58"/>
                        <a:pt x="26" y="58"/>
                      </a:cubicBezTo>
                      <a:cubicBezTo>
                        <a:pt x="24" y="58"/>
                        <a:pt x="22" y="58"/>
                        <a:pt x="20" y="57"/>
                      </a:cubicBezTo>
                      <a:cubicBezTo>
                        <a:pt x="18" y="57"/>
                        <a:pt x="17" y="56"/>
                        <a:pt x="15" y="54"/>
                      </a:cubicBezTo>
                      <a:cubicBezTo>
                        <a:pt x="14" y="53"/>
                        <a:pt x="13" y="51"/>
                        <a:pt x="12" y="49"/>
                      </a:cubicBezTo>
                      <a:cubicBezTo>
                        <a:pt x="11" y="47"/>
                        <a:pt x="11" y="44"/>
                        <a:pt x="11" y="42"/>
                      </a:cubicBezTo>
                      <a:cubicBezTo>
                        <a:pt x="11" y="37"/>
                        <a:pt x="12" y="33"/>
                        <a:pt x="13" y="29"/>
                      </a:cubicBezTo>
                      <a:cubicBezTo>
                        <a:pt x="15" y="25"/>
                        <a:pt x="17" y="22"/>
                        <a:pt x="19" y="19"/>
                      </a:cubicBezTo>
                      <a:cubicBezTo>
                        <a:pt x="22" y="16"/>
                        <a:pt x="25" y="14"/>
                        <a:pt x="28" y="13"/>
                      </a:cubicBezTo>
                      <a:cubicBezTo>
                        <a:pt x="32" y="11"/>
                        <a:pt x="35" y="10"/>
                        <a:pt x="39" y="10"/>
                      </a:cubicBezTo>
                      <a:cubicBezTo>
                        <a:pt x="42" y="10"/>
                        <a:pt x="45" y="11"/>
                        <a:pt x="48" y="11"/>
                      </a:cubicBezTo>
                      <a:cubicBezTo>
                        <a:pt x="51" y="12"/>
                        <a:pt x="54" y="12"/>
                        <a:pt x="57" y="13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1" y="48"/>
                        <a:pt x="52" y="48"/>
                        <a:pt x="53" y="48"/>
                      </a:cubicBezTo>
                      <a:cubicBezTo>
                        <a:pt x="56" y="48"/>
                        <a:pt x="58" y="47"/>
                        <a:pt x="60" y="46"/>
                      </a:cubicBezTo>
                      <a:cubicBezTo>
                        <a:pt x="62" y="44"/>
                        <a:pt x="64" y="43"/>
                        <a:pt x="65" y="40"/>
                      </a:cubicBezTo>
                      <a:cubicBezTo>
                        <a:pt x="66" y="38"/>
                        <a:pt x="67" y="35"/>
                        <a:pt x="68" y="32"/>
                      </a:cubicBezTo>
                      <a:cubicBezTo>
                        <a:pt x="69" y="29"/>
                        <a:pt x="69" y="27"/>
                        <a:pt x="69" y="24"/>
                      </a:cubicBezTo>
                      <a:cubicBezTo>
                        <a:pt x="69" y="16"/>
                        <a:pt x="67" y="10"/>
                        <a:pt x="62" y="6"/>
                      </a:cubicBezTo>
                      <a:cubicBezTo>
                        <a:pt x="57" y="2"/>
                        <a:pt x="51" y="0"/>
                        <a:pt x="42" y="0"/>
                      </a:cubicBezTo>
                      <a:cubicBezTo>
                        <a:pt x="35" y="0"/>
                        <a:pt x="30" y="1"/>
                        <a:pt x="25" y="3"/>
                      </a:cubicBezTo>
                      <a:cubicBezTo>
                        <a:pt x="19" y="6"/>
                        <a:pt x="15" y="9"/>
                        <a:pt x="12" y="13"/>
                      </a:cubicBezTo>
                      <a:cubicBezTo>
                        <a:pt x="8" y="16"/>
                        <a:pt x="5" y="21"/>
                        <a:pt x="3" y="26"/>
                      </a:cubicBezTo>
                      <a:cubicBezTo>
                        <a:pt x="2" y="31"/>
                        <a:pt x="1" y="36"/>
                        <a:pt x="1" y="41"/>
                      </a:cubicBezTo>
                      <a:cubicBezTo>
                        <a:pt x="1" y="46"/>
                        <a:pt x="1" y="50"/>
                        <a:pt x="3" y="53"/>
                      </a:cubicBezTo>
                      <a:cubicBezTo>
                        <a:pt x="4" y="57"/>
                        <a:pt x="6" y="60"/>
                        <a:pt x="9" y="62"/>
                      </a:cubicBezTo>
                      <a:cubicBezTo>
                        <a:pt x="11" y="64"/>
                        <a:pt x="14" y="66"/>
                        <a:pt x="17" y="67"/>
                      </a:cubicBezTo>
                      <a:cubicBezTo>
                        <a:pt x="21" y="68"/>
                        <a:pt x="24" y="68"/>
                        <a:pt x="28" y="68"/>
                      </a:cubicBezTo>
                      <a:cubicBezTo>
                        <a:pt x="32" y="68"/>
                        <a:pt x="35" y="68"/>
                        <a:pt x="38" y="67"/>
                      </a:cubicBezTo>
                      <a:cubicBezTo>
                        <a:pt x="41" y="67"/>
                        <a:pt x="43" y="66"/>
                        <a:pt x="46" y="65"/>
                      </a:cubicBezTo>
                      <a:cubicBezTo>
                        <a:pt x="46" y="67"/>
                        <a:pt x="47" y="68"/>
                        <a:pt x="48" y="70"/>
                      </a:cubicBezTo>
                      <a:cubicBezTo>
                        <a:pt x="48" y="71"/>
                        <a:pt x="49" y="73"/>
                        <a:pt x="49" y="75"/>
                      </a:cubicBezTo>
                      <a:cubicBezTo>
                        <a:pt x="48" y="75"/>
                        <a:pt x="46" y="76"/>
                        <a:pt x="45" y="76"/>
                      </a:cubicBezTo>
                      <a:cubicBezTo>
                        <a:pt x="43" y="77"/>
                        <a:pt x="41" y="77"/>
                        <a:pt x="39" y="77"/>
                      </a:cubicBezTo>
                      <a:cubicBezTo>
                        <a:pt x="37" y="78"/>
                        <a:pt x="35" y="78"/>
                        <a:pt x="33" y="78"/>
                      </a:cubicBezTo>
                      <a:cubicBezTo>
                        <a:pt x="31" y="78"/>
                        <a:pt x="29" y="78"/>
                        <a:pt x="26" y="78"/>
                      </a:cubicBezTo>
                      <a:cubicBezTo>
                        <a:pt x="21" y="78"/>
                        <a:pt x="16" y="78"/>
                        <a:pt x="12" y="76"/>
                      </a:cubicBezTo>
                      <a:cubicBezTo>
                        <a:pt x="7" y="75"/>
                        <a:pt x="3" y="72"/>
                        <a:pt x="0" y="69"/>
                      </a:cubicBezTo>
                      <a:cubicBezTo>
                        <a:pt x="29" y="99"/>
                        <a:pt x="29" y="99"/>
                        <a:pt x="29" y="99"/>
                      </a:cubicBezTo>
                      <a:cubicBezTo>
                        <a:pt x="31" y="99"/>
                        <a:pt x="33" y="99"/>
                        <a:pt x="35" y="99"/>
                      </a:cubicBezTo>
                      <a:cubicBezTo>
                        <a:pt x="70" y="99"/>
                        <a:pt x="99" y="70"/>
                        <a:pt x="99" y="34"/>
                      </a:cubicBezTo>
                      <a:cubicBezTo>
                        <a:pt x="99" y="32"/>
                        <a:pt x="99" y="30"/>
                        <a:pt x="99" y="27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3" y="2"/>
                        <a:pt x="73" y="2"/>
                        <a:pt x="73" y="2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0" name="Freeform 28">
                  <a:extLst>
                    <a:ext uri="{FF2B5EF4-FFF2-40B4-BE49-F238E27FC236}">
                      <a16:creationId xmlns:a16="http://schemas.microsoft.com/office/drawing/2014/main" id="{E5791CA9-B275-4CE4-9711-54F80A4B33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4" y="1423"/>
                  <a:ext cx="635" cy="638"/>
                </a:xfrm>
                <a:custGeom>
                  <a:avLst/>
                  <a:gdLst>
                    <a:gd name="T0" fmla="*/ 65 w 129"/>
                    <a:gd name="T1" fmla="*/ 0 h 130"/>
                    <a:gd name="T2" fmla="*/ 17 w 129"/>
                    <a:gd name="T3" fmla="*/ 21 h 130"/>
                    <a:gd name="T4" fmla="*/ 0 w 129"/>
                    <a:gd name="T5" fmla="*/ 65 h 130"/>
                    <a:gd name="T6" fmla="*/ 0 w 129"/>
                    <a:gd name="T7" fmla="*/ 74 h 130"/>
                    <a:gd name="T8" fmla="*/ 1 w 129"/>
                    <a:gd name="T9" fmla="*/ 74 h 130"/>
                    <a:gd name="T10" fmla="*/ 7 w 129"/>
                    <a:gd name="T11" fmla="*/ 95 h 130"/>
                    <a:gd name="T12" fmla="*/ 9 w 129"/>
                    <a:gd name="T13" fmla="*/ 98 h 130"/>
                    <a:gd name="T14" fmla="*/ 20 w 129"/>
                    <a:gd name="T15" fmla="*/ 112 h 130"/>
                    <a:gd name="T16" fmla="*/ 59 w 129"/>
                    <a:gd name="T17" fmla="*/ 130 h 130"/>
                    <a:gd name="T18" fmla="*/ 30 w 129"/>
                    <a:gd name="T19" fmla="*/ 100 h 130"/>
                    <a:gd name="T20" fmla="*/ 21 w 129"/>
                    <a:gd name="T21" fmla="*/ 89 h 130"/>
                    <a:gd name="T22" fmla="*/ 18 w 129"/>
                    <a:gd name="T23" fmla="*/ 72 h 130"/>
                    <a:gd name="T24" fmla="*/ 22 w 129"/>
                    <a:gd name="T25" fmla="*/ 54 h 130"/>
                    <a:gd name="T26" fmla="*/ 32 w 129"/>
                    <a:gd name="T27" fmla="*/ 38 h 130"/>
                    <a:gd name="T28" fmla="*/ 49 w 129"/>
                    <a:gd name="T29" fmla="*/ 26 h 130"/>
                    <a:gd name="T30" fmla="*/ 73 w 129"/>
                    <a:gd name="T31" fmla="*/ 21 h 130"/>
                    <a:gd name="T32" fmla="*/ 88 w 129"/>
                    <a:gd name="T33" fmla="*/ 23 h 130"/>
                    <a:gd name="T34" fmla="*/ 100 w 129"/>
                    <a:gd name="T35" fmla="*/ 29 h 130"/>
                    <a:gd name="T36" fmla="*/ 103 w 129"/>
                    <a:gd name="T37" fmla="*/ 33 h 130"/>
                    <a:gd name="T38" fmla="*/ 103 w 129"/>
                    <a:gd name="T39" fmla="*/ 33 h 130"/>
                    <a:gd name="T40" fmla="*/ 129 w 129"/>
                    <a:gd name="T41" fmla="*/ 58 h 130"/>
                    <a:gd name="T42" fmla="*/ 120 w 129"/>
                    <a:gd name="T43" fmla="*/ 32 h 130"/>
                    <a:gd name="T44" fmla="*/ 112 w 129"/>
                    <a:gd name="T45" fmla="*/ 21 h 130"/>
                    <a:gd name="T46" fmla="*/ 81 w 129"/>
                    <a:gd name="T47" fmla="*/ 3 h 130"/>
                    <a:gd name="T48" fmla="*/ 65 w 129"/>
                    <a:gd name="T4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9" h="130">
                      <a:moveTo>
                        <a:pt x="65" y="0"/>
                      </a:moveTo>
                      <a:cubicBezTo>
                        <a:pt x="46" y="0"/>
                        <a:pt x="29" y="9"/>
                        <a:pt x="17" y="21"/>
                      </a:cubicBezTo>
                      <a:cubicBezTo>
                        <a:pt x="6" y="33"/>
                        <a:pt x="0" y="48"/>
                        <a:pt x="0" y="65"/>
                      </a:cubicBezTo>
                      <a:cubicBezTo>
                        <a:pt x="0" y="68"/>
                        <a:pt x="0" y="71"/>
                        <a:pt x="0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2" y="82"/>
                        <a:pt x="4" y="89"/>
                        <a:pt x="7" y="95"/>
                      </a:cubicBezTo>
                      <a:cubicBezTo>
                        <a:pt x="8" y="96"/>
                        <a:pt x="8" y="97"/>
                        <a:pt x="9" y="98"/>
                      </a:cubicBezTo>
                      <a:cubicBezTo>
                        <a:pt x="12" y="103"/>
                        <a:pt x="16" y="108"/>
                        <a:pt x="20" y="112"/>
                      </a:cubicBezTo>
                      <a:cubicBezTo>
                        <a:pt x="31" y="122"/>
                        <a:pt x="44" y="128"/>
                        <a:pt x="59" y="130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26" y="97"/>
                        <a:pt x="23" y="94"/>
                        <a:pt x="21" y="89"/>
                      </a:cubicBezTo>
                      <a:cubicBezTo>
                        <a:pt x="19" y="84"/>
                        <a:pt x="18" y="79"/>
                        <a:pt x="18" y="72"/>
                      </a:cubicBezTo>
                      <a:cubicBezTo>
                        <a:pt x="18" y="66"/>
                        <a:pt x="19" y="60"/>
                        <a:pt x="22" y="54"/>
                      </a:cubicBezTo>
                      <a:cubicBezTo>
                        <a:pt x="24" y="48"/>
                        <a:pt x="27" y="43"/>
                        <a:pt x="32" y="38"/>
                      </a:cubicBezTo>
                      <a:cubicBezTo>
                        <a:pt x="36" y="33"/>
                        <a:pt x="42" y="29"/>
                        <a:pt x="49" y="26"/>
                      </a:cubicBezTo>
                      <a:cubicBezTo>
                        <a:pt x="56" y="22"/>
                        <a:pt x="64" y="21"/>
                        <a:pt x="73" y="21"/>
                      </a:cubicBezTo>
                      <a:cubicBezTo>
                        <a:pt x="79" y="21"/>
                        <a:pt x="83" y="22"/>
                        <a:pt x="88" y="23"/>
                      </a:cubicBezTo>
                      <a:cubicBezTo>
                        <a:pt x="92" y="24"/>
                        <a:pt x="96" y="26"/>
                        <a:pt x="100" y="29"/>
                      </a:cubicBezTo>
                      <a:cubicBezTo>
                        <a:pt x="101" y="30"/>
                        <a:pt x="102" y="31"/>
                        <a:pt x="103" y="33"/>
                      </a:cubicBezTo>
                      <a:cubicBezTo>
                        <a:pt x="103" y="33"/>
                        <a:pt x="103" y="33"/>
                        <a:pt x="103" y="33"/>
                      </a:cubicBezTo>
                      <a:cubicBezTo>
                        <a:pt x="129" y="58"/>
                        <a:pt x="129" y="58"/>
                        <a:pt x="129" y="58"/>
                      </a:cubicBezTo>
                      <a:cubicBezTo>
                        <a:pt x="128" y="49"/>
                        <a:pt x="125" y="40"/>
                        <a:pt x="120" y="32"/>
                      </a:cubicBezTo>
                      <a:cubicBezTo>
                        <a:pt x="118" y="28"/>
                        <a:pt x="115" y="24"/>
                        <a:pt x="112" y="21"/>
                      </a:cubicBezTo>
                      <a:cubicBezTo>
                        <a:pt x="104" y="12"/>
                        <a:pt x="93" y="6"/>
                        <a:pt x="81" y="3"/>
                      </a:cubicBezTo>
                      <a:cubicBezTo>
                        <a:pt x="76" y="1"/>
                        <a:pt x="70" y="0"/>
                        <a:pt x="65" y="0"/>
                      </a:cubicBezTo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1" name="Freeform 29">
                  <a:extLst>
                    <a:ext uri="{FF2B5EF4-FFF2-40B4-BE49-F238E27FC236}">
                      <a16:creationId xmlns:a16="http://schemas.microsoft.com/office/drawing/2014/main" id="{FDE49D35-CC6F-49CE-B2C9-73E7B8E41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0" y="1678"/>
                  <a:ext cx="88" cy="133"/>
                </a:xfrm>
                <a:custGeom>
                  <a:avLst/>
                  <a:gdLst>
                    <a:gd name="T0" fmla="*/ 14 w 18"/>
                    <a:gd name="T1" fmla="*/ 0 h 27"/>
                    <a:gd name="T2" fmla="*/ 8 w 18"/>
                    <a:gd name="T3" fmla="*/ 2 h 27"/>
                    <a:gd name="T4" fmla="*/ 4 w 18"/>
                    <a:gd name="T5" fmla="*/ 6 h 27"/>
                    <a:gd name="T6" fmla="*/ 1 w 18"/>
                    <a:gd name="T7" fmla="*/ 11 h 27"/>
                    <a:gd name="T8" fmla="*/ 0 w 18"/>
                    <a:gd name="T9" fmla="*/ 18 h 27"/>
                    <a:gd name="T10" fmla="*/ 2 w 18"/>
                    <a:gd name="T11" fmla="*/ 25 h 27"/>
                    <a:gd name="T12" fmla="*/ 7 w 18"/>
                    <a:gd name="T13" fmla="*/ 27 h 27"/>
                    <a:gd name="T14" fmla="*/ 11 w 18"/>
                    <a:gd name="T15" fmla="*/ 27 h 27"/>
                    <a:gd name="T16" fmla="*/ 14 w 18"/>
                    <a:gd name="T17" fmla="*/ 26 h 27"/>
                    <a:gd name="T18" fmla="*/ 18 w 18"/>
                    <a:gd name="T19" fmla="*/ 1 h 27"/>
                    <a:gd name="T20" fmla="*/ 16 w 18"/>
                    <a:gd name="T21" fmla="*/ 0 h 27"/>
                    <a:gd name="T22" fmla="*/ 14 w 18"/>
                    <a:gd name="T23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27">
                      <a:moveTo>
                        <a:pt x="14" y="0"/>
                      </a:moveTo>
                      <a:cubicBezTo>
                        <a:pt x="12" y="0"/>
                        <a:pt x="10" y="1"/>
                        <a:pt x="8" y="2"/>
                      </a:cubicBezTo>
                      <a:cubicBezTo>
                        <a:pt x="7" y="3"/>
                        <a:pt x="5" y="4"/>
                        <a:pt x="4" y="6"/>
                      </a:cubicBezTo>
                      <a:cubicBezTo>
                        <a:pt x="3" y="7"/>
                        <a:pt x="2" y="9"/>
                        <a:pt x="1" y="11"/>
                      </a:cubicBezTo>
                      <a:cubicBezTo>
                        <a:pt x="0" y="14"/>
                        <a:pt x="0" y="16"/>
                        <a:pt x="0" y="18"/>
                      </a:cubicBezTo>
                      <a:cubicBezTo>
                        <a:pt x="0" y="21"/>
                        <a:pt x="1" y="23"/>
                        <a:pt x="2" y="25"/>
                      </a:cubicBezTo>
                      <a:cubicBezTo>
                        <a:pt x="3" y="26"/>
                        <a:pt x="5" y="27"/>
                        <a:pt x="7" y="27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6"/>
                        <a:pt x="13" y="26"/>
                        <a:pt x="14" y="26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0"/>
                        <a:pt x="16" y="0"/>
                      </a:cubicBezTo>
                      <a:cubicBezTo>
                        <a:pt x="16" y="0"/>
                        <a:pt x="15" y="0"/>
                        <a:pt x="14" y="0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2" name="Freeform 30">
                  <a:extLst>
                    <a:ext uri="{FF2B5EF4-FFF2-40B4-BE49-F238E27FC236}">
                      <a16:creationId xmlns:a16="http://schemas.microsoft.com/office/drawing/2014/main" id="{F6023317-80A3-44E8-AF42-4AEE129B28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62" y="1526"/>
                  <a:ext cx="459" cy="432"/>
                </a:xfrm>
                <a:custGeom>
                  <a:avLst/>
                  <a:gdLst>
                    <a:gd name="T0" fmla="*/ 45 w 93"/>
                    <a:gd name="T1" fmla="*/ 88 h 88"/>
                    <a:gd name="T2" fmla="*/ 57 w 93"/>
                    <a:gd name="T3" fmla="*/ 86 h 88"/>
                    <a:gd name="T4" fmla="*/ 60 w 93"/>
                    <a:gd name="T5" fmla="*/ 80 h 88"/>
                    <a:gd name="T6" fmla="*/ 50 w 93"/>
                    <a:gd name="T7" fmla="*/ 77 h 88"/>
                    <a:gd name="T8" fmla="*/ 29 w 93"/>
                    <a:gd name="T9" fmla="*/ 77 h 88"/>
                    <a:gd name="T10" fmla="*/ 15 w 93"/>
                    <a:gd name="T11" fmla="*/ 63 h 88"/>
                    <a:gd name="T12" fmla="*/ 15 w 93"/>
                    <a:gd name="T13" fmla="*/ 36 h 88"/>
                    <a:gd name="T14" fmla="*/ 37 w 93"/>
                    <a:gd name="T15" fmla="*/ 13 h 88"/>
                    <a:gd name="T16" fmla="*/ 74 w 93"/>
                    <a:gd name="T17" fmla="*/ 16 h 88"/>
                    <a:gd name="T18" fmla="*/ 80 w 93"/>
                    <a:gd name="T19" fmla="*/ 42 h 88"/>
                    <a:gd name="T20" fmla="*/ 72 w 93"/>
                    <a:gd name="T21" fmla="*/ 56 h 88"/>
                    <a:gd name="T22" fmla="*/ 62 w 93"/>
                    <a:gd name="T23" fmla="*/ 57 h 88"/>
                    <a:gd name="T24" fmla="*/ 60 w 93"/>
                    <a:gd name="T25" fmla="*/ 21 h 88"/>
                    <a:gd name="T26" fmla="*/ 40 w 93"/>
                    <a:gd name="T27" fmla="*/ 23 h 88"/>
                    <a:gd name="T28" fmla="*/ 25 w 93"/>
                    <a:gd name="T29" fmla="*/ 39 h 88"/>
                    <a:gd name="T30" fmla="*/ 24 w 93"/>
                    <a:gd name="T31" fmla="*/ 59 h 88"/>
                    <a:gd name="T32" fmla="*/ 32 w 93"/>
                    <a:gd name="T33" fmla="*/ 67 h 88"/>
                    <a:gd name="T34" fmla="*/ 47 w 93"/>
                    <a:gd name="T35" fmla="*/ 67 h 88"/>
                    <a:gd name="T36" fmla="*/ 64 w 93"/>
                    <a:gd name="T37" fmla="*/ 68 h 88"/>
                    <a:gd name="T38" fmla="*/ 85 w 93"/>
                    <a:gd name="T39" fmla="*/ 57 h 88"/>
                    <a:gd name="T40" fmla="*/ 93 w 93"/>
                    <a:gd name="T41" fmla="*/ 34 h 88"/>
                    <a:gd name="T42" fmla="*/ 88 w 93"/>
                    <a:gd name="T43" fmla="*/ 15 h 88"/>
                    <a:gd name="T44" fmla="*/ 85 w 93"/>
                    <a:gd name="T45" fmla="*/ 12 h 88"/>
                    <a:gd name="T46" fmla="*/ 82 w 93"/>
                    <a:gd name="T47" fmla="*/ 8 h 88"/>
                    <a:gd name="T48" fmla="*/ 55 w 93"/>
                    <a:gd name="T49" fmla="*/ 0 h 88"/>
                    <a:gd name="T50" fmla="*/ 14 w 93"/>
                    <a:gd name="T51" fmla="*/ 17 h 88"/>
                    <a:gd name="T52" fmla="*/ 0 w 93"/>
                    <a:gd name="T53" fmla="*/ 51 h 88"/>
                    <a:gd name="T54" fmla="*/ 12 w 93"/>
                    <a:gd name="T55" fmla="*/ 79 h 88"/>
                    <a:gd name="T56" fmla="*/ 38 w 93"/>
                    <a:gd name="T57" fmla="*/ 88 h 88"/>
                    <a:gd name="T58" fmla="*/ 47 w 93"/>
                    <a:gd name="T59" fmla="*/ 58 h 88"/>
                    <a:gd name="T60" fmla="*/ 38 w 93"/>
                    <a:gd name="T61" fmla="*/ 56 h 88"/>
                    <a:gd name="T62" fmla="*/ 37 w 93"/>
                    <a:gd name="T63" fmla="*/ 42 h 88"/>
                    <a:gd name="T64" fmla="*/ 44 w 93"/>
                    <a:gd name="T65" fmla="*/ 33 h 88"/>
                    <a:gd name="T66" fmla="*/ 52 w 93"/>
                    <a:gd name="T67" fmla="*/ 31 h 88"/>
                    <a:gd name="T68" fmla="*/ 50 w 93"/>
                    <a:gd name="T69" fmla="*/ 5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3" h="88">
                      <a:moveTo>
                        <a:pt x="38" y="88"/>
                      </a:moveTo>
                      <a:cubicBezTo>
                        <a:pt x="41" y="88"/>
                        <a:pt x="43" y="88"/>
                        <a:pt x="45" y="88"/>
                      </a:cubicBezTo>
                      <a:cubicBezTo>
                        <a:pt x="47" y="88"/>
                        <a:pt x="49" y="88"/>
                        <a:pt x="51" y="87"/>
                      </a:cubicBezTo>
                      <a:cubicBezTo>
                        <a:pt x="53" y="87"/>
                        <a:pt x="55" y="87"/>
                        <a:pt x="57" y="86"/>
                      </a:cubicBezTo>
                      <a:cubicBezTo>
                        <a:pt x="58" y="86"/>
                        <a:pt x="60" y="85"/>
                        <a:pt x="61" y="85"/>
                      </a:cubicBezTo>
                      <a:cubicBezTo>
                        <a:pt x="61" y="83"/>
                        <a:pt x="60" y="81"/>
                        <a:pt x="60" y="80"/>
                      </a:cubicBezTo>
                      <a:cubicBezTo>
                        <a:pt x="59" y="78"/>
                        <a:pt x="58" y="77"/>
                        <a:pt x="58" y="75"/>
                      </a:cubicBezTo>
                      <a:cubicBezTo>
                        <a:pt x="55" y="76"/>
                        <a:pt x="53" y="77"/>
                        <a:pt x="50" y="77"/>
                      </a:cubicBezTo>
                      <a:cubicBezTo>
                        <a:pt x="47" y="78"/>
                        <a:pt x="44" y="78"/>
                        <a:pt x="40" y="78"/>
                      </a:cubicBezTo>
                      <a:cubicBezTo>
                        <a:pt x="36" y="78"/>
                        <a:pt x="33" y="78"/>
                        <a:pt x="29" y="77"/>
                      </a:cubicBezTo>
                      <a:cubicBezTo>
                        <a:pt x="26" y="76"/>
                        <a:pt x="23" y="74"/>
                        <a:pt x="21" y="72"/>
                      </a:cubicBezTo>
                      <a:cubicBezTo>
                        <a:pt x="18" y="70"/>
                        <a:pt x="16" y="67"/>
                        <a:pt x="15" y="63"/>
                      </a:cubicBezTo>
                      <a:cubicBezTo>
                        <a:pt x="13" y="60"/>
                        <a:pt x="13" y="56"/>
                        <a:pt x="13" y="51"/>
                      </a:cubicBezTo>
                      <a:cubicBezTo>
                        <a:pt x="13" y="46"/>
                        <a:pt x="14" y="41"/>
                        <a:pt x="15" y="36"/>
                      </a:cubicBezTo>
                      <a:cubicBezTo>
                        <a:pt x="17" y="31"/>
                        <a:pt x="20" y="26"/>
                        <a:pt x="24" y="23"/>
                      </a:cubicBezTo>
                      <a:cubicBezTo>
                        <a:pt x="27" y="19"/>
                        <a:pt x="31" y="16"/>
                        <a:pt x="37" y="13"/>
                      </a:cubicBezTo>
                      <a:cubicBezTo>
                        <a:pt x="42" y="11"/>
                        <a:pt x="47" y="10"/>
                        <a:pt x="54" y="10"/>
                      </a:cubicBezTo>
                      <a:cubicBezTo>
                        <a:pt x="63" y="10"/>
                        <a:pt x="69" y="12"/>
                        <a:pt x="74" y="16"/>
                      </a:cubicBezTo>
                      <a:cubicBezTo>
                        <a:pt x="79" y="20"/>
                        <a:pt x="81" y="26"/>
                        <a:pt x="81" y="34"/>
                      </a:cubicBezTo>
                      <a:cubicBezTo>
                        <a:pt x="81" y="37"/>
                        <a:pt x="81" y="39"/>
                        <a:pt x="80" y="42"/>
                      </a:cubicBezTo>
                      <a:cubicBezTo>
                        <a:pt x="79" y="45"/>
                        <a:pt x="78" y="48"/>
                        <a:pt x="77" y="50"/>
                      </a:cubicBezTo>
                      <a:cubicBezTo>
                        <a:pt x="76" y="53"/>
                        <a:pt x="74" y="54"/>
                        <a:pt x="72" y="56"/>
                      </a:cubicBezTo>
                      <a:cubicBezTo>
                        <a:pt x="70" y="57"/>
                        <a:pt x="68" y="58"/>
                        <a:pt x="65" y="58"/>
                      </a:cubicBezTo>
                      <a:cubicBezTo>
                        <a:pt x="64" y="58"/>
                        <a:pt x="63" y="58"/>
                        <a:pt x="62" y="57"/>
                      </a:cubicBezTo>
                      <a:cubicBezTo>
                        <a:pt x="69" y="23"/>
                        <a:pt x="69" y="23"/>
                        <a:pt x="69" y="23"/>
                      </a:cubicBezTo>
                      <a:cubicBezTo>
                        <a:pt x="66" y="22"/>
                        <a:pt x="63" y="22"/>
                        <a:pt x="60" y="21"/>
                      </a:cubicBezTo>
                      <a:cubicBezTo>
                        <a:pt x="57" y="21"/>
                        <a:pt x="54" y="20"/>
                        <a:pt x="51" y="20"/>
                      </a:cubicBezTo>
                      <a:cubicBezTo>
                        <a:pt x="47" y="20"/>
                        <a:pt x="44" y="21"/>
                        <a:pt x="40" y="23"/>
                      </a:cubicBezTo>
                      <a:cubicBezTo>
                        <a:pt x="37" y="24"/>
                        <a:pt x="34" y="26"/>
                        <a:pt x="31" y="29"/>
                      </a:cubicBezTo>
                      <a:cubicBezTo>
                        <a:pt x="29" y="32"/>
                        <a:pt x="27" y="35"/>
                        <a:pt x="25" y="39"/>
                      </a:cubicBezTo>
                      <a:cubicBezTo>
                        <a:pt x="24" y="43"/>
                        <a:pt x="23" y="47"/>
                        <a:pt x="23" y="52"/>
                      </a:cubicBezTo>
                      <a:cubicBezTo>
                        <a:pt x="23" y="54"/>
                        <a:pt x="23" y="57"/>
                        <a:pt x="24" y="59"/>
                      </a:cubicBezTo>
                      <a:cubicBezTo>
                        <a:pt x="25" y="61"/>
                        <a:pt x="26" y="63"/>
                        <a:pt x="27" y="64"/>
                      </a:cubicBezTo>
                      <a:cubicBezTo>
                        <a:pt x="29" y="66"/>
                        <a:pt x="30" y="67"/>
                        <a:pt x="32" y="67"/>
                      </a:cubicBezTo>
                      <a:cubicBezTo>
                        <a:pt x="34" y="68"/>
                        <a:pt x="36" y="68"/>
                        <a:pt x="38" y="68"/>
                      </a:cubicBezTo>
                      <a:cubicBezTo>
                        <a:pt x="42" y="68"/>
                        <a:pt x="45" y="68"/>
                        <a:pt x="47" y="67"/>
                      </a:cubicBezTo>
                      <a:cubicBezTo>
                        <a:pt x="49" y="66"/>
                        <a:pt x="51" y="65"/>
                        <a:pt x="53" y="64"/>
                      </a:cubicBezTo>
                      <a:cubicBezTo>
                        <a:pt x="56" y="67"/>
                        <a:pt x="59" y="68"/>
                        <a:pt x="64" y="68"/>
                      </a:cubicBezTo>
                      <a:cubicBezTo>
                        <a:pt x="69" y="68"/>
                        <a:pt x="72" y="67"/>
                        <a:pt x="76" y="65"/>
                      </a:cubicBezTo>
                      <a:cubicBezTo>
                        <a:pt x="79" y="63"/>
                        <a:pt x="82" y="60"/>
                        <a:pt x="85" y="57"/>
                      </a:cubicBezTo>
                      <a:cubicBezTo>
                        <a:pt x="87" y="54"/>
                        <a:pt x="89" y="50"/>
                        <a:pt x="91" y="46"/>
                      </a:cubicBezTo>
                      <a:cubicBezTo>
                        <a:pt x="92" y="42"/>
                        <a:pt x="93" y="38"/>
                        <a:pt x="93" y="34"/>
                      </a:cubicBezTo>
                      <a:cubicBezTo>
                        <a:pt x="93" y="28"/>
                        <a:pt x="92" y="23"/>
                        <a:pt x="90" y="19"/>
                      </a:cubicBezTo>
                      <a:cubicBezTo>
                        <a:pt x="89" y="18"/>
                        <a:pt x="89" y="16"/>
                        <a:pt x="88" y="15"/>
                      </a:cubicBezTo>
                      <a:cubicBezTo>
                        <a:pt x="88" y="15"/>
                        <a:pt x="88" y="15"/>
                        <a:pt x="88" y="15"/>
                      </a:cubicBezTo>
                      <a:cubicBezTo>
                        <a:pt x="87" y="14"/>
                        <a:pt x="86" y="13"/>
                        <a:pt x="85" y="12"/>
                      </a:cubicBezTo>
                      <a:cubicBezTo>
                        <a:pt x="85" y="12"/>
                        <a:pt x="85" y="12"/>
                        <a:pt x="85" y="12"/>
                      </a:cubicBezTo>
                      <a:cubicBezTo>
                        <a:pt x="84" y="10"/>
                        <a:pt x="83" y="9"/>
                        <a:pt x="82" y="8"/>
                      </a:cubicBezTo>
                      <a:cubicBezTo>
                        <a:pt x="78" y="5"/>
                        <a:pt x="74" y="3"/>
                        <a:pt x="70" y="2"/>
                      </a:cubicBezTo>
                      <a:cubicBezTo>
                        <a:pt x="65" y="1"/>
                        <a:pt x="61" y="0"/>
                        <a:pt x="55" y="0"/>
                      </a:cubicBezTo>
                      <a:cubicBezTo>
                        <a:pt x="46" y="0"/>
                        <a:pt x="38" y="1"/>
                        <a:pt x="31" y="5"/>
                      </a:cubicBezTo>
                      <a:cubicBezTo>
                        <a:pt x="24" y="8"/>
                        <a:pt x="18" y="12"/>
                        <a:pt x="14" y="17"/>
                      </a:cubicBezTo>
                      <a:cubicBezTo>
                        <a:pt x="9" y="22"/>
                        <a:pt x="6" y="27"/>
                        <a:pt x="4" y="33"/>
                      </a:cubicBezTo>
                      <a:cubicBezTo>
                        <a:pt x="1" y="39"/>
                        <a:pt x="0" y="45"/>
                        <a:pt x="0" y="51"/>
                      </a:cubicBezTo>
                      <a:cubicBezTo>
                        <a:pt x="0" y="58"/>
                        <a:pt x="1" y="63"/>
                        <a:pt x="3" y="68"/>
                      </a:cubicBezTo>
                      <a:cubicBezTo>
                        <a:pt x="5" y="73"/>
                        <a:pt x="8" y="76"/>
                        <a:pt x="12" y="79"/>
                      </a:cubicBezTo>
                      <a:cubicBezTo>
                        <a:pt x="15" y="82"/>
                        <a:pt x="19" y="85"/>
                        <a:pt x="24" y="86"/>
                      </a:cubicBezTo>
                      <a:cubicBezTo>
                        <a:pt x="28" y="88"/>
                        <a:pt x="33" y="88"/>
                        <a:pt x="38" y="88"/>
                      </a:cubicBezTo>
                      <a:moveTo>
                        <a:pt x="50" y="57"/>
                      </a:moveTo>
                      <a:cubicBezTo>
                        <a:pt x="49" y="57"/>
                        <a:pt x="48" y="57"/>
                        <a:pt x="47" y="58"/>
                      </a:cubicBezTo>
                      <a:cubicBezTo>
                        <a:pt x="46" y="58"/>
                        <a:pt x="45" y="58"/>
                        <a:pt x="43" y="58"/>
                      </a:cubicBezTo>
                      <a:cubicBezTo>
                        <a:pt x="41" y="58"/>
                        <a:pt x="39" y="57"/>
                        <a:pt x="38" y="56"/>
                      </a:cubicBezTo>
                      <a:cubicBezTo>
                        <a:pt x="37" y="54"/>
                        <a:pt x="36" y="52"/>
                        <a:pt x="36" y="49"/>
                      </a:cubicBezTo>
                      <a:cubicBezTo>
                        <a:pt x="36" y="47"/>
                        <a:pt x="36" y="45"/>
                        <a:pt x="37" y="42"/>
                      </a:cubicBezTo>
                      <a:cubicBezTo>
                        <a:pt x="38" y="40"/>
                        <a:pt x="39" y="38"/>
                        <a:pt x="40" y="37"/>
                      </a:cubicBezTo>
                      <a:cubicBezTo>
                        <a:pt x="41" y="35"/>
                        <a:pt x="43" y="34"/>
                        <a:pt x="44" y="33"/>
                      </a:cubicBezTo>
                      <a:cubicBezTo>
                        <a:pt x="46" y="32"/>
                        <a:pt x="48" y="31"/>
                        <a:pt x="50" y="31"/>
                      </a:cubicBezTo>
                      <a:cubicBezTo>
                        <a:pt x="51" y="31"/>
                        <a:pt x="52" y="31"/>
                        <a:pt x="52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0" y="57"/>
                        <a:pt x="50" y="57"/>
                        <a:pt x="50" y="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3" name="Freeform 31">
                  <a:extLst>
                    <a:ext uri="{FF2B5EF4-FFF2-40B4-BE49-F238E27FC236}">
                      <a16:creationId xmlns:a16="http://schemas.microsoft.com/office/drawing/2014/main" id="{7C7C3B81-E15B-46C0-A984-8377559AE6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1575"/>
                  <a:ext cx="301" cy="604"/>
                </a:xfrm>
                <a:custGeom>
                  <a:avLst/>
                  <a:gdLst>
                    <a:gd name="T0" fmla="*/ 51 w 61"/>
                    <a:gd name="T1" fmla="*/ 0 h 123"/>
                    <a:gd name="T2" fmla="*/ 24 w 61"/>
                    <a:gd name="T3" fmla="*/ 64 h 123"/>
                    <a:gd name="T4" fmla="*/ 10 w 61"/>
                    <a:gd name="T5" fmla="*/ 63 h 123"/>
                    <a:gd name="T6" fmla="*/ 10 w 61"/>
                    <a:gd name="T7" fmla="*/ 24 h 123"/>
                    <a:gd name="T8" fmla="*/ 0 w 61"/>
                    <a:gd name="T9" fmla="*/ 22 h 123"/>
                    <a:gd name="T10" fmla="*/ 0 w 61"/>
                    <a:gd name="T11" fmla="*/ 123 h 123"/>
                    <a:gd name="T12" fmla="*/ 10 w 61"/>
                    <a:gd name="T13" fmla="*/ 121 h 123"/>
                    <a:gd name="T14" fmla="*/ 10 w 61"/>
                    <a:gd name="T15" fmla="*/ 82 h 123"/>
                    <a:gd name="T16" fmla="*/ 34 w 61"/>
                    <a:gd name="T17" fmla="*/ 80 h 123"/>
                    <a:gd name="T18" fmla="*/ 34 w 61"/>
                    <a:gd name="T19" fmla="*/ 66 h 123"/>
                    <a:gd name="T20" fmla="*/ 61 w 61"/>
                    <a:gd name="T21" fmla="*/ 3 h 123"/>
                    <a:gd name="T22" fmla="*/ 59 w 61"/>
                    <a:gd name="T23" fmla="*/ 3 h 123"/>
                    <a:gd name="T24" fmla="*/ 51 w 61"/>
                    <a:gd name="T2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" h="123">
                      <a:moveTo>
                        <a:pt x="51" y="0"/>
                      </a:moveTo>
                      <a:cubicBezTo>
                        <a:pt x="24" y="64"/>
                        <a:pt x="24" y="64"/>
                        <a:pt x="24" y="64"/>
                      </a:cubicBezTo>
                      <a:cubicBezTo>
                        <a:pt x="10" y="63"/>
                        <a:pt x="10" y="63"/>
                        <a:pt x="10" y="63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0" y="121"/>
                        <a:pt x="10" y="121"/>
                        <a:pt x="10" y="121"/>
                      </a:cubicBezTo>
                      <a:cubicBezTo>
                        <a:pt x="10" y="82"/>
                        <a:pt x="10" y="82"/>
                        <a:pt x="10" y="82"/>
                      </a:cubicBezTo>
                      <a:cubicBezTo>
                        <a:pt x="34" y="80"/>
                        <a:pt x="34" y="80"/>
                        <a:pt x="34" y="80"/>
                      </a:cubicBezTo>
                      <a:cubicBezTo>
                        <a:pt x="34" y="66"/>
                        <a:pt x="34" y="66"/>
                        <a:pt x="34" y="66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60" y="3"/>
                        <a:pt x="60" y="3"/>
                        <a:pt x="59" y="3"/>
                      </a:cubicBezTo>
                      <a:cubicBezTo>
                        <a:pt x="56" y="3"/>
                        <a:pt x="53" y="2"/>
                        <a:pt x="51" y="0"/>
                      </a:cubicBezTo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4" name="Freeform 32">
                  <a:extLst>
                    <a:ext uri="{FF2B5EF4-FFF2-40B4-BE49-F238E27FC236}">
                      <a16:creationId xmlns:a16="http://schemas.microsoft.com/office/drawing/2014/main" id="{4E21A8A9-DA90-4C49-9044-3D4E68F8A9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0" y="1575"/>
                  <a:ext cx="300" cy="604"/>
                </a:xfrm>
                <a:custGeom>
                  <a:avLst/>
                  <a:gdLst>
                    <a:gd name="T0" fmla="*/ 52 w 61"/>
                    <a:gd name="T1" fmla="*/ 25 h 123"/>
                    <a:gd name="T2" fmla="*/ 52 w 61"/>
                    <a:gd name="T3" fmla="*/ 63 h 123"/>
                    <a:gd name="T4" fmla="*/ 38 w 61"/>
                    <a:gd name="T5" fmla="*/ 65 h 123"/>
                    <a:gd name="T6" fmla="*/ 10 w 61"/>
                    <a:gd name="T7" fmla="*/ 0 h 123"/>
                    <a:gd name="T8" fmla="*/ 2 w 61"/>
                    <a:gd name="T9" fmla="*/ 3 h 123"/>
                    <a:gd name="T10" fmla="*/ 0 w 61"/>
                    <a:gd name="T11" fmla="*/ 3 h 123"/>
                    <a:gd name="T12" fmla="*/ 27 w 61"/>
                    <a:gd name="T13" fmla="*/ 66 h 123"/>
                    <a:gd name="T14" fmla="*/ 27 w 61"/>
                    <a:gd name="T15" fmla="*/ 66 h 123"/>
                    <a:gd name="T16" fmla="*/ 27 w 61"/>
                    <a:gd name="T17" fmla="*/ 80 h 123"/>
                    <a:gd name="T18" fmla="*/ 52 w 61"/>
                    <a:gd name="T19" fmla="*/ 83 h 123"/>
                    <a:gd name="T20" fmla="*/ 52 w 61"/>
                    <a:gd name="T21" fmla="*/ 105 h 123"/>
                    <a:gd name="T22" fmla="*/ 52 w 61"/>
                    <a:gd name="T23" fmla="*/ 122 h 123"/>
                    <a:gd name="T24" fmla="*/ 61 w 61"/>
                    <a:gd name="T25" fmla="*/ 123 h 123"/>
                    <a:gd name="T26" fmla="*/ 61 w 61"/>
                    <a:gd name="T27" fmla="*/ 23 h 123"/>
                    <a:gd name="T28" fmla="*/ 52 w 61"/>
                    <a:gd name="T29" fmla="*/ 25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123">
                      <a:moveTo>
                        <a:pt x="52" y="25"/>
                      </a:move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38" y="65"/>
                        <a:pt x="38" y="65"/>
                        <a:pt x="38" y="65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80"/>
                        <a:pt x="27" y="80"/>
                        <a:pt x="27" y="80"/>
                      </a:cubicBezTo>
                      <a:cubicBezTo>
                        <a:pt x="52" y="83"/>
                        <a:pt x="52" y="83"/>
                        <a:pt x="52" y="83"/>
                      </a:cubicBezTo>
                      <a:cubicBezTo>
                        <a:pt x="52" y="105"/>
                        <a:pt x="52" y="105"/>
                        <a:pt x="52" y="105"/>
                      </a:cubicBezTo>
                      <a:cubicBezTo>
                        <a:pt x="52" y="122"/>
                        <a:pt x="52" y="122"/>
                        <a:pt x="52" y="122"/>
                      </a:cubicBezTo>
                      <a:cubicBezTo>
                        <a:pt x="61" y="123"/>
                        <a:pt x="61" y="123"/>
                        <a:pt x="61" y="123"/>
                      </a:cubicBezTo>
                      <a:cubicBezTo>
                        <a:pt x="61" y="23"/>
                        <a:pt x="61" y="23"/>
                        <a:pt x="61" y="23"/>
                      </a:cubicBezTo>
                      <a:cubicBezTo>
                        <a:pt x="52" y="25"/>
                        <a:pt x="52" y="25"/>
                        <a:pt x="52" y="25"/>
                      </a:cubicBezTo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5" name="Freeform 33">
                  <a:extLst>
                    <a:ext uri="{FF2B5EF4-FFF2-40B4-BE49-F238E27FC236}">
                      <a16:creationId xmlns:a16="http://schemas.microsoft.com/office/drawing/2014/main" id="{E4F15128-8708-4CC6-82A0-AF9DB12B9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0" y="1609"/>
                  <a:ext cx="114" cy="653"/>
                </a:xfrm>
                <a:custGeom>
                  <a:avLst/>
                  <a:gdLst>
                    <a:gd name="T0" fmla="*/ 11 w 23"/>
                    <a:gd name="T1" fmla="*/ 0 h 133"/>
                    <a:gd name="T2" fmla="*/ 0 w 23"/>
                    <a:gd name="T3" fmla="*/ 11 h 133"/>
                    <a:gd name="T4" fmla="*/ 0 w 23"/>
                    <a:gd name="T5" fmla="*/ 16 h 133"/>
                    <a:gd name="T6" fmla="*/ 0 w 23"/>
                    <a:gd name="T7" fmla="*/ 116 h 133"/>
                    <a:gd name="T8" fmla="*/ 0 w 23"/>
                    <a:gd name="T9" fmla="*/ 121 h 133"/>
                    <a:gd name="T10" fmla="*/ 1 w 23"/>
                    <a:gd name="T11" fmla="*/ 125 h 133"/>
                    <a:gd name="T12" fmla="*/ 6 w 23"/>
                    <a:gd name="T13" fmla="*/ 131 h 133"/>
                    <a:gd name="T14" fmla="*/ 11 w 23"/>
                    <a:gd name="T15" fmla="*/ 133 h 133"/>
                    <a:gd name="T16" fmla="*/ 23 w 23"/>
                    <a:gd name="T17" fmla="*/ 121 h 133"/>
                    <a:gd name="T18" fmla="*/ 23 w 23"/>
                    <a:gd name="T19" fmla="*/ 11 h 133"/>
                    <a:gd name="T20" fmla="*/ 11 w 23"/>
                    <a:gd name="T21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" h="133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0" y="123"/>
                        <a:pt x="0" y="124"/>
                        <a:pt x="1" y="125"/>
                      </a:cubicBezTo>
                      <a:cubicBezTo>
                        <a:pt x="2" y="127"/>
                        <a:pt x="3" y="130"/>
                        <a:pt x="6" y="131"/>
                      </a:cubicBezTo>
                      <a:cubicBezTo>
                        <a:pt x="7" y="132"/>
                        <a:pt x="9" y="133"/>
                        <a:pt x="11" y="133"/>
                      </a:cubicBezTo>
                      <a:cubicBezTo>
                        <a:pt x="18" y="133"/>
                        <a:pt x="23" y="128"/>
                        <a:pt x="23" y="12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5"/>
                        <a:pt x="18" y="0"/>
                        <a:pt x="11" y="0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6" name="Freeform 34">
                  <a:extLst>
                    <a:ext uri="{FF2B5EF4-FFF2-40B4-BE49-F238E27FC236}">
                      <a16:creationId xmlns:a16="http://schemas.microsoft.com/office/drawing/2014/main" id="{66BF284C-D515-4ABA-8BC2-3ADDF9BEA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5" y="1001"/>
                  <a:ext cx="552" cy="510"/>
                </a:xfrm>
                <a:custGeom>
                  <a:avLst/>
                  <a:gdLst>
                    <a:gd name="T0" fmla="*/ 15 w 112"/>
                    <a:gd name="T1" fmla="*/ 56 h 104"/>
                    <a:gd name="T2" fmla="*/ 0 w 112"/>
                    <a:gd name="T3" fmla="*/ 104 h 104"/>
                    <a:gd name="T4" fmla="*/ 5 w 112"/>
                    <a:gd name="T5" fmla="*/ 102 h 104"/>
                    <a:gd name="T6" fmla="*/ 10 w 112"/>
                    <a:gd name="T7" fmla="*/ 104 h 104"/>
                    <a:gd name="T8" fmla="*/ 26 w 112"/>
                    <a:gd name="T9" fmla="*/ 56 h 104"/>
                    <a:gd name="T10" fmla="*/ 112 w 112"/>
                    <a:gd name="T11" fmla="*/ 10 h 104"/>
                    <a:gd name="T12" fmla="*/ 112 w 112"/>
                    <a:gd name="T13" fmla="*/ 0 h 104"/>
                    <a:gd name="T14" fmla="*/ 15 w 112"/>
                    <a:gd name="T15" fmla="*/ 5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2" h="104">
                      <a:moveTo>
                        <a:pt x="15" y="56"/>
                      </a:moveTo>
                      <a:cubicBezTo>
                        <a:pt x="7" y="70"/>
                        <a:pt x="2" y="86"/>
                        <a:pt x="0" y="104"/>
                      </a:cubicBezTo>
                      <a:cubicBezTo>
                        <a:pt x="2" y="103"/>
                        <a:pt x="4" y="102"/>
                        <a:pt x="5" y="102"/>
                      </a:cubicBezTo>
                      <a:cubicBezTo>
                        <a:pt x="7" y="102"/>
                        <a:pt x="9" y="103"/>
                        <a:pt x="10" y="104"/>
                      </a:cubicBezTo>
                      <a:cubicBezTo>
                        <a:pt x="11" y="86"/>
                        <a:pt x="17" y="70"/>
                        <a:pt x="26" y="56"/>
                      </a:cubicBezTo>
                      <a:cubicBezTo>
                        <a:pt x="45" y="28"/>
                        <a:pt x="76" y="10"/>
                        <a:pt x="112" y="1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70" y="0"/>
                        <a:pt x="34" y="22"/>
                        <a:pt x="15" y="56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7" name="Freeform 35">
                  <a:extLst>
                    <a:ext uri="{FF2B5EF4-FFF2-40B4-BE49-F238E27FC236}">
                      <a16:creationId xmlns:a16="http://schemas.microsoft.com/office/drawing/2014/main" id="{47F5E767-0162-4132-9F47-E476BDABD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5" y="1501"/>
                  <a:ext cx="89" cy="89"/>
                </a:xfrm>
                <a:custGeom>
                  <a:avLst/>
                  <a:gdLst>
                    <a:gd name="T0" fmla="*/ 4 w 18"/>
                    <a:gd name="T1" fmla="*/ 2 h 18"/>
                    <a:gd name="T2" fmla="*/ 0 w 18"/>
                    <a:gd name="T3" fmla="*/ 9 h 18"/>
                    <a:gd name="T4" fmla="*/ 7 w 18"/>
                    <a:gd name="T5" fmla="*/ 18 h 18"/>
                    <a:gd name="T6" fmla="*/ 9 w 18"/>
                    <a:gd name="T7" fmla="*/ 18 h 18"/>
                    <a:gd name="T8" fmla="*/ 17 w 18"/>
                    <a:gd name="T9" fmla="*/ 15 h 18"/>
                    <a:gd name="T10" fmla="*/ 18 w 18"/>
                    <a:gd name="T11" fmla="*/ 9 h 18"/>
                    <a:gd name="T12" fmla="*/ 14 w 18"/>
                    <a:gd name="T13" fmla="*/ 2 h 18"/>
                    <a:gd name="T14" fmla="*/ 9 w 18"/>
                    <a:gd name="T15" fmla="*/ 0 h 18"/>
                    <a:gd name="T16" fmla="*/ 4 w 18"/>
                    <a:gd name="T1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4" y="2"/>
                      </a:moveTo>
                      <a:cubicBezTo>
                        <a:pt x="2" y="3"/>
                        <a:pt x="0" y="6"/>
                        <a:pt x="0" y="9"/>
                      </a:cubicBezTo>
                      <a:cubicBezTo>
                        <a:pt x="0" y="14"/>
                        <a:pt x="3" y="17"/>
                        <a:pt x="7" y="18"/>
                      </a:cubicBezTo>
                      <a:cubicBezTo>
                        <a:pt x="8" y="18"/>
                        <a:pt x="9" y="18"/>
                        <a:pt x="9" y="18"/>
                      </a:cubicBezTo>
                      <a:cubicBezTo>
                        <a:pt x="12" y="18"/>
                        <a:pt x="15" y="17"/>
                        <a:pt x="17" y="15"/>
                      </a:cubicBezTo>
                      <a:cubicBezTo>
                        <a:pt x="18" y="13"/>
                        <a:pt x="18" y="11"/>
                        <a:pt x="18" y="9"/>
                      </a:cubicBezTo>
                      <a:cubicBezTo>
                        <a:pt x="18" y="6"/>
                        <a:pt x="17" y="3"/>
                        <a:pt x="14" y="2"/>
                      </a:cubicBezTo>
                      <a:cubicBezTo>
                        <a:pt x="13" y="1"/>
                        <a:pt x="11" y="0"/>
                        <a:pt x="9" y="0"/>
                      </a:cubicBezTo>
                      <a:cubicBezTo>
                        <a:pt x="8" y="0"/>
                        <a:pt x="6" y="1"/>
                        <a:pt x="4" y="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8" name="Freeform 36">
                  <a:extLst>
                    <a:ext uri="{FF2B5EF4-FFF2-40B4-BE49-F238E27FC236}">
                      <a16:creationId xmlns:a16="http://schemas.microsoft.com/office/drawing/2014/main" id="{29680877-FDE7-461D-93D5-FF8DC325B6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1605"/>
                  <a:ext cx="108" cy="653"/>
                </a:xfrm>
                <a:custGeom>
                  <a:avLst/>
                  <a:gdLst>
                    <a:gd name="T0" fmla="*/ 22 w 22"/>
                    <a:gd name="T1" fmla="*/ 11 h 133"/>
                    <a:gd name="T2" fmla="*/ 11 w 22"/>
                    <a:gd name="T3" fmla="*/ 0 h 133"/>
                    <a:gd name="T4" fmla="*/ 0 w 22"/>
                    <a:gd name="T5" fmla="*/ 11 h 133"/>
                    <a:gd name="T6" fmla="*/ 0 w 22"/>
                    <a:gd name="T7" fmla="*/ 122 h 133"/>
                    <a:gd name="T8" fmla="*/ 11 w 22"/>
                    <a:gd name="T9" fmla="*/ 133 h 133"/>
                    <a:gd name="T10" fmla="*/ 22 w 22"/>
                    <a:gd name="T11" fmla="*/ 122 h 133"/>
                    <a:gd name="T12" fmla="*/ 22 w 22"/>
                    <a:gd name="T13" fmla="*/ 117 h 133"/>
                    <a:gd name="T14" fmla="*/ 22 w 22"/>
                    <a:gd name="T15" fmla="*/ 16 h 133"/>
                    <a:gd name="T16" fmla="*/ 22 w 22"/>
                    <a:gd name="T17" fmla="*/ 1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133">
                      <a:moveTo>
                        <a:pt x="22" y="11"/>
                      </a:moveTo>
                      <a:cubicBezTo>
                        <a:pt x="22" y="5"/>
                        <a:pt x="17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0" y="128"/>
                        <a:pt x="5" y="133"/>
                        <a:pt x="11" y="133"/>
                      </a:cubicBezTo>
                      <a:cubicBezTo>
                        <a:pt x="17" y="133"/>
                        <a:pt x="22" y="128"/>
                        <a:pt x="22" y="122"/>
                      </a:cubicBezTo>
                      <a:cubicBezTo>
                        <a:pt x="22" y="117"/>
                        <a:pt x="22" y="117"/>
                        <a:pt x="22" y="117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1"/>
                        <a:pt x="22" y="11"/>
                        <a:pt x="22" y="11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9" name="Freeform 37">
                  <a:extLst>
                    <a:ext uri="{FF2B5EF4-FFF2-40B4-BE49-F238E27FC236}">
                      <a16:creationId xmlns:a16="http://schemas.microsoft.com/office/drawing/2014/main" id="{166F9DDB-9E0D-4796-87A2-7D8CCD866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1001"/>
                  <a:ext cx="547" cy="510"/>
                </a:xfrm>
                <a:custGeom>
                  <a:avLst/>
                  <a:gdLst>
                    <a:gd name="T0" fmla="*/ 0 w 111"/>
                    <a:gd name="T1" fmla="*/ 0 h 104"/>
                    <a:gd name="T2" fmla="*/ 0 w 111"/>
                    <a:gd name="T3" fmla="*/ 10 h 104"/>
                    <a:gd name="T4" fmla="*/ 85 w 111"/>
                    <a:gd name="T5" fmla="*/ 56 h 104"/>
                    <a:gd name="T6" fmla="*/ 101 w 111"/>
                    <a:gd name="T7" fmla="*/ 104 h 104"/>
                    <a:gd name="T8" fmla="*/ 106 w 111"/>
                    <a:gd name="T9" fmla="*/ 102 h 104"/>
                    <a:gd name="T10" fmla="*/ 111 w 111"/>
                    <a:gd name="T11" fmla="*/ 104 h 104"/>
                    <a:gd name="T12" fmla="*/ 96 w 111"/>
                    <a:gd name="T13" fmla="*/ 56 h 104"/>
                    <a:gd name="T14" fmla="*/ 81 w 111"/>
                    <a:gd name="T15" fmla="*/ 36 h 104"/>
                    <a:gd name="T16" fmla="*/ 76 w 111"/>
                    <a:gd name="T17" fmla="*/ 31 h 104"/>
                    <a:gd name="T18" fmla="*/ 81 w 111"/>
                    <a:gd name="T19" fmla="*/ 36 h 104"/>
                    <a:gd name="T20" fmla="*/ 0 w 111"/>
                    <a:gd name="T21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1" h="104">
                      <a:moveTo>
                        <a:pt x="0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35" y="10"/>
                        <a:pt x="67" y="28"/>
                        <a:pt x="85" y="56"/>
                      </a:cubicBezTo>
                      <a:cubicBezTo>
                        <a:pt x="94" y="70"/>
                        <a:pt x="100" y="86"/>
                        <a:pt x="101" y="104"/>
                      </a:cubicBezTo>
                      <a:cubicBezTo>
                        <a:pt x="102" y="103"/>
                        <a:pt x="104" y="102"/>
                        <a:pt x="106" y="102"/>
                      </a:cubicBezTo>
                      <a:cubicBezTo>
                        <a:pt x="108" y="102"/>
                        <a:pt x="109" y="103"/>
                        <a:pt x="111" y="104"/>
                      </a:cubicBezTo>
                      <a:cubicBezTo>
                        <a:pt x="109" y="86"/>
                        <a:pt x="104" y="70"/>
                        <a:pt x="96" y="56"/>
                      </a:cubicBezTo>
                      <a:cubicBezTo>
                        <a:pt x="92" y="49"/>
                        <a:pt x="87" y="42"/>
                        <a:pt x="81" y="36"/>
                      </a:cubicBezTo>
                      <a:cubicBezTo>
                        <a:pt x="76" y="31"/>
                        <a:pt x="76" y="31"/>
                        <a:pt x="76" y="31"/>
                      </a:cubicBezTo>
                      <a:cubicBezTo>
                        <a:pt x="81" y="36"/>
                        <a:pt x="81" y="36"/>
                        <a:pt x="81" y="36"/>
                      </a:cubicBezTo>
                      <a:cubicBezTo>
                        <a:pt x="61" y="14"/>
                        <a:pt x="3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0" name="Freeform 38">
                  <a:extLst>
                    <a:ext uri="{FF2B5EF4-FFF2-40B4-BE49-F238E27FC236}">
                      <a16:creationId xmlns:a16="http://schemas.microsoft.com/office/drawing/2014/main" id="{46AD2346-15B6-4B92-A33D-D497E7BA70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5" y="1501"/>
                  <a:ext cx="88" cy="89"/>
                </a:xfrm>
                <a:custGeom>
                  <a:avLst/>
                  <a:gdLst>
                    <a:gd name="T0" fmla="*/ 4 w 18"/>
                    <a:gd name="T1" fmla="*/ 2 h 18"/>
                    <a:gd name="T2" fmla="*/ 0 w 18"/>
                    <a:gd name="T3" fmla="*/ 9 h 18"/>
                    <a:gd name="T4" fmla="*/ 1 w 18"/>
                    <a:gd name="T5" fmla="*/ 15 h 18"/>
                    <a:gd name="T6" fmla="*/ 9 w 18"/>
                    <a:gd name="T7" fmla="*/ 18 h 18"/>
                    <a:gd name="T8" fmla="*/ 11 w 18"/>
                    <a:gd name="T9" fmla="*/ 18 h 18"/>
                    <a:gd name="T10" fmla="*/ 18 w 18"/>
                    <a:gd name="T11" fmla="*/ 9 h 18"/>
                    <a:gd name="T12" fmla="*/ 14 w 18"/>
                    <a:gd name="T13" fmla="*/ 2 h 18"/>
                    <a:gd name="T14" fmla="*/ 9 w 18"/>
                    <a:gd name="T15" fmla="*/ 0 h 18"/>
                    <a:gd name="T16" fmla="*/ 4 w 18"/>
                    <a:gd name="T1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4" y="2"/>
                      </a:moveTo>
                      <a:cubicBezTo>
                        <a:pt x="2" y="3"/>
                        <a:pt x="0" y="6"/>
                        <a:pt x="0" y="9"/>
                      </a:cubicBezTo>
                      <a:cubicBezTo>
                        <a:pt x="0" y="11"/>
                        <a:pt x="0" y="13"/>
                        <a:pt x="1" y="15"/>
                      </a:cubicBezTo>
                      <a:cubicBezTo>
                        <a:pt x="3" y="17"/>
                        <a:pt x="6" y="18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5" y="17"/>
                        <a:pt x="18" y="14"/>
                        <a:pt x="18" y="9"/>
                      </a:cubicBezTo>
                      <a:cubicBezTo>
                        <a:pt x="18" y="6"/>
                        <a:pt x="16" y="3"/>
                        <a:pt x="14" y="2"/>
                      </a:cubicBez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1" name="Freeform 39">
                  <a:extLst>
                    <a:ext uri="{FF2B5EF4-FFF2-40B4-BE49-F238E27FC236}">
                      <a16:creationId xmlns:a16="http://schemas.microsoft.com/office/drawing/2014/main" id="{D78AF1B2-9965-4C58-B06F-459716CF3F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56" y="1605"/>
                  <a:ext cx="1902" cy="1895"/>
                </a:xfrm>
                <a:custGeom>
                  <a:avLst/>
                  <a:gdLst>
                    <a:gd name="T0" fmla="*/ 257 w 386"/>
                    <a:gd name="T1" fmla="*/ 384 h 386"/>
                    <a:gd name="T2" fmla="*/ 145 w 386"/>
                    <a:gd name="T3" fmla="*/ 384 h 386"/>
                    <a:gd name="T4" fmla="*/ 0 w 386"/>
                    <a:gd name="T5" fmla="*/ 384 h 386"/>
                    <a:gd name="T6" fmla="*/ 0 w 386"/>
                    <a:gd name="T7" fmla="*/ 386 h 386"/>
                    <a:gd name="T8" fmla="*/ 148 w 386"/>
                    <a:gd name="T9" fmla="*/ 386 h 386"/>
                    <a:gd name="T10" fmla="*/ 260 w 386"/>
                    <a:gd name="T11" fmla="*/ 386 h 386"/>
                    <a:gd name="T12" fmla="*/ 259 w 386"/>
                    <a:gd name="T13" fmla="*/ 385 h 386"/>
                    <a:gd name="T14" fmla="*/ 258 w 386"/>
                    <a:gd name="T15" fmla="*/ 384 h 386"/>
                    <a:gd name="T16" fmla="*/ 257 w 386"/>
                    <a:gd name="T17" fmla="*/ 384 h 386"/>
                    <a:gd name="T18" fmla="*/ 386 w 386"/>
                    <a:gd name="T19" fmla="*/ 76 h 386"/>
                    <a:gd name="T20" fmla="*/ 384 w 386"/>
                    <a:gd name="T21" fmla="*/ 76 h 386"/>
                    <a:gd name="T22" fmla="*/ 384 w 386"/>
                    <a:gd name="T23" fmla="*/ 115 h 386"/>
                    <a:gd name="T24" fmla="*/ 383 w 386"/>
                    <a:gd name="T25" fmla="*/ 115 h 386"/>
                    <a:gd name="T26" fmla="*/ 383 w 386"/>
                    <a:gd name="T27" fmla="*/ 128 h 386"/>
                    <a:gd name="T28" fmla="*/ 386 w 386"/>
                    <a:gd name="T29" fmla="*/ 128 h 386"/>
                    <a:gd name="T30" fmla="*/ 386 w 386"/>
                    <a:gd name="T31" fmla="*/ 76 h 386"/>
                    <a:gd name="T32" fmla="*/ 386 w 386"/>
                    <a:gd name="T33" fmla="*/ 0 h 386"/>
                    <a:gd name="T34" fmla="*/ 383 w 386"/>
                    <a:gd name="T35" fmla="*/ 0 h 386"/>
                    <a:gd name="T36" fmla="*/ 383 w 386"/>
                    <a:gd name="T37" fmla="*/ 18 h 386"/>
                    <a:gd name="T38" fmla="*/ 384 w 386"/>
                    <a:gd name="T39" fmla="*/ 18 h 386"/>
                    <a:gd name="T40" fmla="*/ 384 w 386"/>
                    <a:gd name="T41" fmla="*/ 57 h 386"/>
                    <a:gd name="T42" fmla="*/ 386 w 386"/>
                    <a:gd name="T43" fmla="*/ 57 h 386"/>
                    <a:gd name="T44" fmla="*/ 386 w 386"/>
                    <a:gd name="T45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86" h="386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148" y="386"/>
                        <a:pt x="148" y="386"/>
                        <a:pt x="148" y="386"/>
                      </a:cubicBezTo>
                      <a:cubicBezTo>
                        <a:pt x="260" y="386"/>
                        <a:pt x="260" y="386"/>
                        <a:pt x="260" y="386"/>
                      </a:cubicBezTo>
                      <a:cubicBezTo>
                        <a:pt x="259" y="386"/>
                        <a:pt x="259" y="385"/>
                        <a:pt x="259" y="385"/>
                      </a:cubicBezTo>
                      <a:cubicBezTo>
                        <a:pt x="259" y="385"/>
                        <a:pt x="258" y="385"/>
                        <a:pt x="258" y="384"/>
                      </a:cubicBezTo>
                      <a:cubicBezTo>
                        <a:pt x="258" y="384"/>
                        <a:pt x="257" y="384"/>
                        <a:pt x="257" y="384"/>
                      </a:cubicBezTo>
                      <a:moveTo>
                        <a:pt x="386" y="76"/>
                      </a:moveTo>
                      <a:cubicBezTo>
                        <a:pt x="384" y="76"/>
                        <a:pt x="384" y="76"/>
                        <a:pt x="384" y="76"/>
                      </a:cubicBezTo>
                      <a:cubicBezTo>
                        <a:pt x="384" y="115"/>
                        <a:pt x="384" y="115"/>
                        <a:pt x="384" y="115"/>
                      </a:cubicBezTo>
                      <a:cubicBezTo>
                        <a:pt x="383" y="115"/>
                        <a:pt x="383" y="115"/>
                        <a:pt x="383" y="115"/>
                      </a:cubicBezTo>
                      <a:cubicBezTo>
                        <a:pt x="383" y="128"/>
                        <a:pt x="383" y="128"/>
                        <a:pt x="383" y="128"/>
                      </a:cubicBezTo>
                      <a:cubicBezTo>
                        <a:pt x="386" y="128"/>
                        <a:pt x="386" y="128"/>
                        <a:pt x="386" y="128"/>
                      </a:cubicBezTo>
                      <a:cubicBezTo>
                        <a:pt x="386" y="76"/>
                        <a:pt x="386" y="76"/>
                        <a:pt x="386" y="76"/>
                      </a:cubicBezTo>
                      <a:moveTo>
                        <a:pt x="386" y="0"/>
                      </a:moveTo>
                      <a:cubicBezTo>
                        <a:pt x="383" y="0"/>
                        <a:pt x="383" y="0"/>
                        <a:pt x="383" y="0"/>
                      </a:cubicBezTo>
                      <a:cubicBezTo>
                        <a:pt x="383" y="18"/>
                        <a:pt x="383" y="18"/>
                        <a:pt x="383" y="18"/>
                      </a:cubicBezTo>
                      <a:cubicBezTo>
                        <a:pt x="384" y="18"/>
                        <a:pt x="384" y="18"/>
                        <a:pt x="384" y="18"/>
                      </a:cubicBezTo>
                      <a:cubicBezTo>
                        <a:pt x="384" y="57"/>
                        <a:pt x="384" y="57"/>
                        <a:pt x="384" y="57"/>
                      </a:cubicBezTo>
                      <a:cubicBezTo>
                        <a:pt x="386" y="57"/>
                        <a:pt x="386" y="57"/>
                        <a:pt x="386" y="57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2" name="Freeform 40">
                  <a:extLst>
                    <a:ext uri="{FF2B5EF4-FFF2-40B4-BE49-F238E27FC236}">
                      <a16:creationId xmlns:a16="http://schemas.microsoft.com/office/drawing/2014/main" id="{DD2A78CC-9E83-4E57-B369-38C9A9875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1693"/>
                  <a:ext cx="15" cy="476"/>
                </a:xfrm>
                <a:custGeom>
                  <a:avLst/>
                  <a:gdLst>
                    <a:gd name="T0" fmla="*/ 0 w 15"/>
                    <a:gd name="T1" fmla="*/ 0 h 476"/>
                    <a:gd name="T2" fmla="*/ 0 w 15"/>
                    <a:gd name="T3" fmla="*/ 476 h 476"/>
                    <a:gd name="T4" fmla="*/ 5 w 15"/>
                    <a:gd name="T5" fmla="*/ 476 h 476"/>
                    <a:gd name="T6" fmla="*/ 5 w 15"/>
                    <a:gd name="T7" fmla="*/ 285 h 476"/>
                    <a:gd name="T8" fmla="*/ 15 w 15"/>
                    <a:gd name="T9" fmla="*/ 285 h 476"/>
                    <a:gd name="T10" fmla="*/ 15 w 15"/>
                    <a:gd name="T11" fmla="*/ 191 h 476"/>
                    <a:gd name="T12" fmla="*/ 5 w 15"/>
                    <a:gd name="T13" fmla="*/ 191 h 476"/>
                    <a:gd name="T14" fmla="*/ 5 w 15"/>
                    <a:gd name="T15" fmla="*/ 0 h 476"/>
                    <a:gd name="T16" fmla="*/ 0 w 15"/>
                    <a:gd name="T1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476">
                      <a:moveTo>
                        <a:pt x="0" y="0"/>
                      </a:moveTo>
                      <a:lnTo>
                        <a:pt x="0" y="476"/>
                      </a:lnTo>
                      <a:lnTo>
                        <a:pt x="5" y="476"/>
                      </a:lnTo>
                      <a:lnTo>
                        <a:pt x="5" y="285"/>
                      </a:lnTo>
                      <a:lnTo>
                        <a:pt x="15" y="285"/>
                      </a:lnTo>
                      <a:lnTo>
                        <a:pt x="15" y="191"/>
                      </a:lnTo>
                      <a:lnTo>
                        <a:pt x="5" y="191"/>
                      </a:ln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3" name="Freeform 41">
                  <a:extLst>
                    <a:ext uri="{FF2B5EF4-FFF2-40B4-BE49-F238E27FC236}">
                      <a16:creationId xmlns:a16="http://schemas.microsoft.com/office/drawing/2014/main" id="{7881BF22-CC98-4773-89FD-0E77E2AF59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1693"/>
                  <a:ext cx="15" cy="476"/>
                </a:xfrm>
                <a:custGeom>
                  <a:avLst/>
                  <a:gdLst>
                    <a:gd name="T0" fmla="*/ 0 w 15"/>
                    <a:gd name="T1" fmla="*/ 0 h 476"/>
                    <a:gd name="T2" fmla="*/ 0 w 15"/>
                    <a:gd name="T3" fmla="*/ 476 h 476"/>
                    <a:gd name="T4" fmla="*/ 5 w 15"/>
                    <a:gd name="T5" fmla="*/ 476 h 476"/>
                    <a:gd name="T6" fmla="*/ 5 w 15"/>
                    <a:gd name="T7" fmla="*/ 285 h 476"/>
                    <a:gd name="T8" fmla="*/ 15 w 15"/>
                    <a:gd name="T9" fmla="*/ 285 h 476"/>
                    <a:gd name="T10" fmla="*/ 15 w 15"/>
                    <a:gd name="T11" fmla="*/ 191 h 476"/>
                    <a:gd name="T12" fmla="*/ 5 w 15"/>
                    <a:gd name="T13" fmla="*/ 191 h 476"/>
                    <a:gd name="T14" fmla="*/ 5 w 15"/>
                    <a:gd name="T15" fmla="*/ 0 h 476"/>
                    <a:gd name="T16" fmla="*/ 0 w 15"/>
                    <a:gd name="T1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476">
                      <a:moveTo>
                        <a:pt x="0" y="0"/>
                      </a:moveTo>
                      <a:lnTo>
                        <a:pt x="0" y="476"/>
                      </a:lnTo>
                      <a:lnTo>
                        <a:pt x="5" y="476"/>
                      </a:lnTo>
                      <a:lnTo>
                        <a:pt x="5" y="285"/>
                      </a:lnTo>
                      <a:lnTo>
                        <a:pt x="15" y="285"/>
                      </a:lnTo>
                      <a:lnTo>
                        <a:pt x="15" y="191"/>
                      </a:lnTo>
                      <a:lnTo>
                        <a:pt x="5" y="191"/>
                      </a:lnTo>
                      <a:lnTo>
                        <a:pt x="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4" name="Freeform 42">
                  <a:extLst>
                    <a:ext uri="{FF2B5EF4-FFF2-40B4-BE49-F238E27FC236}">
                      <a16:creationId xmlns:a16="http://schemas.microsoft.com/office/drawing/2014/main" id="{C1903A31-BDE2-4E41-9730-0F5097AB3D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41" y="1590"/>
                  <a:ext cx="1902" cy="1900"/>
                </a:xfrm>
                <a:custGeom>
                  <a:avLst/>
                  <a:gdLst>
                    <a:gd name="T0" fmla="*/ 257 w 386"/>
                    <a:gd name="T1" fmla="*/ 384 h 387"/>
                    <a:gd name="T2" fmla="*/ 145 w 386"/>
                    <a:gd name="T3" fmla="*/ 384 h 387"/>
                    <a:gd name="T4" fmla="*/ 0 w 386"/>
                    <a:gd name="T5" fmla="*/ 384 h 387"/>
                    <a:gd name="T6" fmla="*/ 0 w 386"/>
                    <a:gd name="T7" fmla="*/ 387 h 387"/>
                    <a:gd name="T8" fmla="*/ 3 w 386"/>
                    <a:gd name="T9" fmla="*/ 387 h 387"/>
                    <a:gd name="T10" fmla="*/ 148 w 386"/>
                    <a:gd name="T11" fmla="*/ 387 h 387"/>
                    <a:gd name="T12" fmla="*/ 260 w 386"/>
                    <a:gd name="T13" fmla="*/ 387 h 387"/>
                    <a:gd name="T14" fmla="*/ 259 w 386"/>
                    <a:gd name="T15" fmla="*/ 385 h 387"/>
                    <a:gd name="T16" fmla="*/ 258 w 386"/>
                    <a:gd name="T17" fmla="*/ 385 h 387"/>
                    <a:gd name="T18" fmla="*/ 257 w 386"/>
                    <a:gd name="T19" fmla="*/ 384 h 387"/>
                    <a:gd name="T20" fmla="*/ 386 w 386"/>
                    <a:gd name="T21" fmla="*/ 118 h 387"/>
                    <a:gd name="T22" fmla="*/ 384 w 386"/>
                    <a:gd name="T23" fmla="*/ 118 h 387"/>
                    <a:gd name="T24" fmla="*/ 384 w 386"/>
                    <a:gd name="T25" fmla="*/ 131 h 387"/>
                    <a:gd name="T26" fmla="*/ 386 w 386"/>
                    <a:gd name="T27" fmla="*/ 131 h 387"/>
                    <a:gd name="T28" fmla="*/ 386 w 386"/>
                    <a:gd name="T29" fmla="*/ 118 h 387"/>
                    <a:gd name="T30" fmla="*/ 386 w 386"/>
                    <a:gd name="T31" fmla="*/ 0 h 387"/>
                    <a:gd name="T32" fmla="*/ 384 w 386"/>
                    <a:gd name="T33" fmla="*/ 0 h 387"/>
                    <a:gd name="T34" fmla="*/ 384 w 386"/>
                    <a:gd name="T35" fmla="*/ 20 h 387"/>
                    <a:gd name="T36" fmla="*/ 386 w 386"/>
                    <a:gd name="T37" fmla="*/ 21 h 387"/>
                    <a:gd name="T38" fmla="*/ 386 w 386"/>
                    <a:gd name="T39" fmla="*/ 3 h 387"/>
                    <a:gd name="T40" fmla="*/ 386 w 386"/>
                    <a:gd name="T41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6" h="387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6"/>
                        <a:pt x="259" y="385"/>
                      </a:cubicBezTo>
                      <a:cubicBezTo>
                        <a:pt x="259" y="385"/>
                        <a:pt x="258" y="385"/>
                        <a:pt x="258" y="385"/>
                      </a:cubicBezTo>
                      <a:cubicBezTo>
                        <a:pt x="258" y="384"/>
                        <a:pt x="257" y="384"/>
                        <a:pt x="257" y="384"/>
                      </a:cubicBezTo>
                      <a:moveTo>
                        <a:pt x="386" y="118"/>
                      </a:moveTo>
                      <a:cubicBezTo>
                        <a:pt x="384" y="118"/>
                        <a:pt x="384" y="118"/>
                        <a:pt x="384" y="118"/>
                      </a:cubicBezTo>
                      <a:cubicBezTo>
                        <a:pt x="384" y="131"/>
                        <a:pt x="384" y="131"/>
                        <a:pt x="384" y="131"/>
                      </a:cubicBezTo>
                      <a:cubicBezTo>
                        <a:pt x="386" y="131"/>
                        <a:pt x="386" y="131"/>
                        <a:pt x="386" y="131"/>
                      </a:cubicBezTo>
                      <a:cubicBezTo>
                        <a:pt x="386" y="118"/>
                        <a:pt x="386" y="118"/>
                        <a:pt x="386" y="118"/>
                      </a:cubicBezTo>
                      <a:moveTo>
                        <a:pt x="386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0"/>
                        <a:pt x="384" y="20"/>
                        <a:pt x="384" y="20"/>
                      </a:cubicBezTo>
                      <a:cubicBezTo>
                        <a:pt x="386" y="21"/>
                        <a:pt x="386" y="21"/>
                        <a:pt x="386" y="21"/>
                      </a:cubicBezTo>
                      <a:cubicBezTo>
                        <a:pt x="386" y="3"/>
                        <a:pt x="386" y="3"/>
                        <a:pt x="386" y="3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5" name="Freeform 43">
                  <a:extLst>
                    <a:ext uri="{FF2B5EF4-FFF2-40B4-BE49-F238E27FC236}">
                      <a16:creationId xmlns:a16="http://schemas.microsoft.com/office/drawing/2014/main" id="{CC99D524-599D-4846-BBB6-3D3898858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1688"/>
                  <a:ext cx="10" cy="481"/>
                </a:xfrm>
                <a:custGeom>
                  <a:avLst/>
                  <a:gdLst>
                    <a:gd name="T0" fmla="*/ 0 w 10"/>
                    <a:gd name="T1" fmla="*/ 0 h 481"/>
                    <a:gd name="T2" fmla="*/ 0 w 10"/>
                    <a:gd name="T3" fmla="*/ 481 h 481"/>
                    <a:gd name="T4" fmla="*/ 10 w 10"/>
                    <a:gd name="T5" fmla="*/ 481 h 481"/>
                    <a:gd name="T6" fmla="*/ 10 w 10"/>
                    <a:gd name="T7" fmla="*/ 5 h 481"/>
                    <a:gd name="T8" fmla="*/ 0 w 10"/>
                    <a:gd name="T9" fmla="*/ 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81">
                      <a:moveTo>
                        <a:pt x="0" y="0"/>
                      </a:moveTo>
                      <a:lnTo>
                        <a:pt x="0" y="481"/>
                      </a:lnTo>
                      <a:lnTo>
                        <a:pt x="10" y="481"/>
                      </a:lnTo>
                      <a:lnTo>
                        <a:pt x="1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6" name="Freeform 44">
                  <a:extLst>
                    <a:ext uri="{FF2B5EF4-FFF2-40B4-BE49-F238E27FC236}">
                      <a16:creationId xmlns:a16="http://schemas.microsoft.com/office/drawing/2014/main" id="{73CA9D34-7FED-4528-964B-A38859A58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1688"/>
                  <a:ext cx="10" cy="481"/>
                </a:xfrm>
                <a:custGeom>
                  <a:avLst/>
                  <a:gdLst>
                    <a:gd name="T0" fmla="*/ 0 w 10"/>
                    <a:gd name="T1" fmla="*/ 0 h 481"/>
                    <a:gd name="T2" fmla="*/ 0 w 10"/>
                    <a:gd name="T3" fmla="*/ 481 h 481"/>
                    <a:gd name="T4" fmla="*/ 10 w 10"/>
                    <a:gd name="T5" fmla="*/ 481 h 481"/>
                    <a:gd name="T6" fmla="*/ 10 w 10"/>
                    <a:gd name="T7" fmla="*/ 5 h 481"/>
                    <a:gd name="T8" fmla="*/ 0 w 10"/>
                    <a:gd name="T9" fmla="*/ 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81">
                      <a:moveTo>
                        <a:pt x="0" y="0"/>
                      </a:moveTo>
                      <a:lnTo>
                        <a:pt x="0" y="481"/>
                      </a:lnTo>
                      <a:lnTo>
                        <a:pt x="10" y="481"/>
                      </a:lnTo>
                      <a:lnTo>
                        <a:pt x="10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7" name="Freeform 45">
                  <a:extLst>
                    <a:ext uri="{FF2B5EF4-FFF2-40B4-BE49-F238E27FC236}">
                      <a16:creationId xmlns:a16="http://schemas.microsoft.com/office/drawing/2014/main" id="{09723859-54FF-4790-99BF-F35F88E536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26" y="1575"/>
                  <a:ext cx="1907" cy="1900"/>
                </a:xfrm>
                <a:custGeom>
                  <a:avLst/>
                  <a:gdLst>
                    <a:gd name="T0" fmla="*/ 257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0 w 387"/>
                    <a:gd name="T13" fmla="*/ 387 h 387"/>
                    <a:gd name="T14" fmla="*/ 259 w 387"/>
                    <a:gd name="T15" fmla="*/ 385 h 387"/>
                    <a:gd name="T16" fmla="*/ 258 w 387"/>
                    <a:gd name="T17" fmla="*/ 385 h 387"/>
                    <a:gd name="T18" fmla="*/ 257 w 387"/>
                    <a:gd name="T19" fmla="*/ 384 h 387"/>
                    <a:gd name="T20" fmla="*/ 387 w 387"/>
                    <a:gd name="T21" fmla="*/ 121 h 387"/>
                    <a:gd name="T22" fmla="*/ 384 w 387"/>
                    <a:gd name="T23" fmla="*/ 122 h 387"/>
                    <a:gd name="T24" fmla="*/ 384 w 387"/>
                    <a:gd name="T25" fmla="*/ 134 h 387"/>
                    <a:gd name="T26" fmla="*/ 387 w 387"/>
                    <a:gd name="T27" fmla="*/ 134 h 387"/>
                    <a:gd name="T28" fmla="*/ 387 w 387"/>
                    <a:gd name="T29" fmla="*/ 121 h 387"/>
                    <a:gd name="T30" fmla="*/ 387 w 387"/>
                    <a:gd name="T31" fmla="*/ 0 h 387"/>
                    <a:gd name="T32" fmla="*/ 384 w 387"/>
                    <a:gd name="T33" fmla="*/ 0 h 387"/>
                    <a:gd name="T34" fmla="*/ 384 w 387"/>
                    <a:gd name="T35" fmla="*/ 23 h 387"/>
                    <a:gd name="T36" fmla="*/ 387 w 387"/>
                    <a:gd name="T37" fmla="*/ 23 h 387"/>
                    <a:gd name="T38" fmla="*/ 387 w 387"/>
                    <a:gd name="T39" fmla="*/ 3 h 387"/>
                    <a:gd name="T40" fmla="*/ 387 w 387"/>
                    <a:gd name="T41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7" h="387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6"/>
                        <a:pt x="259" y="385"/>
                      </a:cubicBezTo>
                      <a:cubicBezTo>
                        <a:pt x="259" y="385"/>
                        <a:pt x="259" y="385"/>
                        <a:pt x="258" y="385"/>
                      </a:cubicBezTo>
                      <a:cubicBezTo>
                        <a:pt x="258" y="384"/>
                        <a:pt x="258" y="384"/>
                        <a:pt x="257" y="384"/>
                      </a:cubicBezTo>
                      <a:moveTo>
                        <a:pt x="387" y="121"/>
                      </a:moveTo>
                      <a:cubicBezTo>
                        <a:pt x="384" y="122"/>
                        <a:pt x="384" y="122"/>
                        <a:pt x="384" y="122"/>
                      </a:cubicBezTo>
                      <a:cubicBezTo>
                        <a:pt x="384" y="134"/>
                        <a:pt x="384" y="134"/>
                        <a:pt x="384" y="134"/>
                      </a:cubicBezTo>
                      <a:cubicBezTo>
                        <a:pt x="387" y="134"/>
                        <a:pt x="387" y="134"/>
                        <a:pt x="387" y="134"/>
                      </a:cubicBezTo>
                      <a:cubicBezTo>
                        <a:pt x="387" y="121"/>
                        <a:pt x="387" y="121"/>
                        <a:pt x="387" y="121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3"/>
                        <a:pt x="384" y="23"/>
                        <a:pt x="384" y="23"/>
                      </a:cubicBezTo>
                      <a:cubicBezTo>
                        <a:pt x="387" y="23"/>
                        <a:pt x="387" y="23"/>
                        <a:pt x="387" y="23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8" name="Freeform 46">
                  <a:extLst>
                    <a:ext uri="{FF2B5EF4-FFF2-40B4-BE49-F238E27FC236}">
                      <a16:creationId xmlns:a16="http://schemas.microsoft.com/office/drawing/2014/main" id="{B06342A2-8FF7-40F6-B871-7C4EF1F6FB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1688"/>
                  <a:ext cx="15" cy="486"/>
                </a:xfrm>
                <a:custGeom>
                  <a:avLst/>
                  <a:gdLst>
                    <a:gd name="T0" fmla="*/ 0 w 15"/>
                    <a:gd name="T1" fmla="*/ 0 h 486"/>
                    <a:gd name="T2" fmla="*/ 0 w 15"/>
                    <a:gd name="T3" fmla="*/ 486 h 486"/>
                    <a:gd name="T4" fmla="*/ 15 w 15"/>
                    <a:gd name="T5" fmla="*/ 481 h 486"/>
                    <a:gd name="T6" fmla="*/ 15 w 15"/>
                    <a:gd name="T7" fmla="*/ 0 h 486"/>
                    <a:gd name="T8" fmla="*/ 0 w 15"/>
                    <a:gd name="T9" fmla="*/ 0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86">
                      <a:moveTo>
                        <a:pt x="0" y="0"/>
                      </a:moveTo>
                      <a:lnTo>
                        <a:pt x="0" y="486"/>
                      </a:lnTo>
                      <a:lnTo>
                        <a:pt x="15" y="481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8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9" name="Freeform 47">
                  <a:extLst>
                    <a:ext uri="{FF2B5EF4-FFF2-40B4-BE49-F238E27FC236}">
                      <a16:creationId xmlns:a16="http://schemas.microsoft.com/office/drawing/2014/main" id="{2724C374-9FD3-4990-9AAD-599C4C274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1688"/>
                  <a:ext cx="15" cy="486"/>
                </a:xfrm>
                <a:custGeom>
                  <a:avLst/>
                  <a:gdLst>
                    <a:gd name="T0" fmla="*/ 0 w 15"/>
                    <a:gd name="T1" fmla="*/ 0 h 486"/>
                    <a:gd name="T2" fmla="*/ 0 w 15"/>
                    <a:gd name="T3" fmla="*/ 486 h 486"/>
                    <a:gd name="T4" fmla="*/ 15 w 15"/>
                    <a:gd name="T5" fmla="*/ 481 h 486"/>
                    <a:gd name="T6" fmla="*/ 15 w 15"/>
                    <a:gd name="T7" fmla="*/ 0 h 486"/>
                    <a:gd name="T8" fmla="*/ 0 w 15"/>
                    <a:gd name="T9" fmla="*/ 0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86">
                      <a:moveTo>
                        <a:pt x="0" y="0"/>
                      </a:moveTo>
                      <a:lnTo>
                        <a:pt x="0" y="486"/>
                      </a:lnTo>
                      <a:lnTo>
                        <a:pt x="15" y="481"/>
                      </a:lnTo>
                      <a:lnTo>
                        <a:pt x="1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0" name="Freeform 48">
                  <a:extLst>
                    <a:ext uri="{FF2B5EF4-FFF2-40B4-BE49-F238E27FC236}">
                      <a16:creationId xmlns:a16="http://schemas.microsoft.com/office/drawing/2014/main" id="{1DFD7635-AF24-4B21-8349-34EE654AE9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12" y="1560"/>
                  <a:ext cx="1906" cy="1900"/>
                </a:xfrm>
                <a:custGeom>
                  <a:avLst/>
                  <a:gdLst>
                    <a:gd name="T0" fmla="*/ 257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0 w 387"/>
                    <a:gd name="T13" fmla="*/ 387 h 387"/>
                    <a:gd name="T14" fmla="*/ 259 w 387"/>
                    <a:gd name="T15" fmla="*/ 385 h 387"/>
                    <a:gd name="T16" fmla="*/ 259 w 387"/>
                    <a:gd name="T17" fmla="*/ 385 h 387"/>
                    <a:gd name="T18" fmla="*/ 257 w 387"/>
                    <a:gd name="T19" fmla="*/ 384 h 387"/>
                    <a:gd name="T20" fmla="*/ 387 w 387"/>
                    <a:gd name="T21" fmla="*/ 125 h 387"/>
                    <a:gd name="T22" fmla="*/ 384 w 387"/>
                    <a:gd name="T23" fmla="*/ 125 h 387"/>
                    <a:gd name="T24" fmla="*/ 384 w 387"/>
                    <a:gd name="T25" fmla="*/ 137 h 387"/>
                    <a:gd name="T26" fmla="*/ 387 w 387"/>
                    <a:gd name="T27" fmla="*/ 137 h 387"/>
                    <a:gd name="T28" fmla="*/ 387 w 387"/>
                    <a:gd name="T29" fmla="*/ 125 h 387"/>
                    <a:gd name="T30" fmla="*/ 387 w 387"/>
                    <a:gd name="T31" fmla="*/ 0 h 387"/>
                    <a:gd name="T32" fmla="*/ 384 w 387"/>
                    <a:gd name="T33" fmla="*/ 0 h 387"/>
                    <a:gd name="T34" fmla="*/ 384 w 387"/>
                    <a:gd name="T35" fmla="*/ 25 h 387"/>
                    <a:gd name="T36" fmla="*/ 387 w 387"/>
                    <a:gd name="T37" fmla="*/ 26 h 387"/>
                    <a:gd name="T38" fmla="*/ 387 w 387"/>
                    <a:gd name="T39" fmla="*/ 3 h 387"/>
                    <a:gd name="T40" fmla="*/ 387 w 387"/>
                    <a:gd name="T41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7" h="387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6"/>
                        <a:pt x="259" y="385"/>
                      </a:cubicBezTo>
                      <a:cubicBezTo>
                        <a:pt x="259" y="385"/>
                        <a:pt x="259" y="385"/>
                        <a:pt x="259" y="385"/>
                      </a:cubicBezTo>
                      <a:cubicBezTo>
                        <a:pt x="258" y="385"/>
                        <a:pt x="258" y="384"/>
                        <a:pt x="257" y="384"/>
                      </a:cubicBezTo>
                      <a:moveTo>
                        <a:pt x="387" y="125"/>
                      </a:moveTo>
                      <a:cubicBezTo>
                        <a:pt x="384" y="125"/>
                        <a:pt x="384" y="125"/>
                        <a:pt x="384" y="125"/>
                      </a:cubicBezTo>
                      <a:cubicBezTo>
                        <a:pt x="384" y="137"/>
                        <a:pt x="384" y="137"/>
                        <a:pt x="384" y="137"/>
                      </a:cubicBezTo>
                      <a:cubicBezTo>
                        <a:pt x="387" y="137"/>
                        <a:pt x="387" y="137"/>
                        <a:pt x="387" y="137"/>
                      </a:cubicBezTo>
                      <a:cubicBezTo>
                        <a:pt x="387" y="125"/>
                        <a:pt x="387" y="125"/>
                        <a:pt x="387" y="125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5"/>
                        <a:pt x="384" y="25"/>
                        <a:pt x="384" y="25"/>
                      </a:cubicBezTo>
                      <a:cubicBezTo>
                        <a:pt x="387" y="26"/>
                        <a:pt x="387" y="26"/>
                        <a:pt x="387" y="26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1" name="Freeform 49">
                  <a:extLst>
                    <a:ext uri="{FF2B5EF4-FFF2-40B4-BE49-F238E27FC236}">
                      <a16:creationId xmlns:a16="http://schemas.microsoft.com/office/drawing/2014/main" id="{C5A55CB7-D697-4F03-99C4-915DC32074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1683"/>
                  <a:ext cx="15" cy="491"/>
                </a:xfrm>
                <a:custGeom>
                  <a:avLst/>
                  <a:gdLst>
                    <a:gd name="T0" fmla="*/ 0 w 15"/>
                    <a:gd name="T1" fmla="*/ 0 h 491"/>
                    <a:gd name="T2" fmla="*/ 0 w 15"/>
                    <a:gd name="T3" fmla="*/ 491 h 491"/>
                    <a:gd name="T4" fmla="*/ 15 w 15"/>
                    <a:gd name="T5" fmla="*/ 491 h 491"/>
                    <a:gd name="T6" fmla="*/ 15 w 15"/>
                    <a:gd name="T7" fmla="*/ 5 h 491"/>
                    <a:gd name="T8" fmla="*/ 0 w 15"/>
                    <a:gd name="T9" fmla="*/ 0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91">
                      <a:moveTo>
                        <a:pt x="0" y="0"/>
                      </a:moveTo>
                      <a:lnTo>
                        <a:pt x="0" y="491"/>
                      </a:lnTo>
                      <a:lnTo>
                        <a:pt x="15" y="491"/>
                      </a:lnTo>
                      <a:lnTo>
                        <a:pt x="15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8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2" name="Freeform 50">
                  <a:extLst>
                    <a:ext uri="{FF2B5EF4-FFF2-40B4-BE49-F238E27FC236}">
                      <a16:creationId xmlns:a16="http://schemas.microsoft.com/office/drawing/2014/main" id="{1E5609AE-9608-4977-A9A3-3078F8A7B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1683"/>
                  <a:ext cx="15" cy="491"/>
                </a:xfrm>
                <a:custGeom>
                  <a:avLst/>
                  <a:gdLst>
                    <a:gd name="T0" fmla="*/ 0 w 15"/>
                    <a:gd name="T1" fmla="*/ 0 h 491"/>
                    <a:gd name="T2" fmla="*/ 0 w 15"/>
                    <a:gd name="T3" fmla="*/ 491 h 491"/>
                    <a:gd name="T4" fmla="*/ 15 w 15"/>
                    <a:gd name="T5" fmla="*/ 491 h 491"/>
                    <a:gd name="T6" fmla="*/ 15 w 15"/>
                    <a:gd name="T7" fmla="*/ 5 h 491"/>
                    <a:gd name="T8" fmla="*/ 0 w 15"/>
                    <a:gd name="T9" fmla="*/ 0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91">
                      <a:moveTo>
                        <a:pt x="0" y="0"/>
                      </a:moveTo>
                      <a:lnTo>
                        <a:pt x="0" y="491"/>
                      </a:lnTo>
                      <a:lnTo>
                        <a:pt x="15" y="491"/>
                      </a:lnTo>
                      <a:lnTo>
                        <a:pt x="15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3" name="Freeform 51">
                  <a:extLst>
                    <a:ext uri="{FF2B5EF4-FFF2-40B4-BE49-F238E27FC236}">
                      <a16:creationId xmlns:a16="http://schemas.microsoft.com/office/drawing/2014/main" id="{CFA91083-9EE1-4E29-9035-30B2082177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97" y="1546"/>
                  <a:ext cx="1906" cy="1900"/>
                </a:xfrm>
                <a:custGeom>
                  <a:avLst/>
                  <a:gdLst>
                    <a:gd name="T0" fmla="*/ 259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0 w 387"/>
                    <a:gd name="T13" fmla="*/ 387 h 387"/>
                    <a:gd name="T14" fmla="*/ 259 w 387"/>
                    <a:gd name="T15" fmla="*/ 384 h 387"/>
                    <a:gd name="T16" fmla="*/ 387 w 387"/>
                    <a:gd name="T17" fmla="*/ 128 h 387"/>
                    <a:gd name="T18" fmla="*/ 386 w 387"/>
                    <a:gd name="T19" fmla="*/ 129 h 387"/>
                    <a:gd name="T20" fmla="*/ 386 w 387"/>
                    <a:gd name="T21" fmla="*/ 134 h 387"/>
                    <a:gd name="T22" fmla="*/ 384 w 387"/>
                    <a:gd name="T23" fmla="*/ 140 h 387"/>
                    <a:gd name="T24" fmla="*/ 384 w 387"/>
                    <a:gd name="T25" fmla="*/ 140 h 387"/>
                    <a:gd name="T26" fmla="*/ 387 w 387"/>
                    <a:gd name="T27" fmla="*/ 140 h 387"/>
                    <a:gd name="T28" fmla="*/ 387 w 387"/>
                    <a:gd name="T29" fmla="*/ 128 h 387"/>
                    <a:gd name="T30" fmla="*/ 387 w 387"/>
                    <a:gd name="T31" fmla="*/ 0 h 387"/>
                    <a:gd name="T32" fmla="*/ 384 w 387"/>
                    <a:gd name="T33" fmla="*/ 0 h 387"/>
                    <a:gd name="T34" fmla="*/ 384 w 387"/>
                    <a:gd name="T35" fmla="*/ 17 h 387"/>
                    <a:gd name="T36" fmla="*/ 386 w 387"/>
                    <a:gd name="T37" fmla="*/ 23 h 387"/>
                    <a:gd name="T38" fmla="*/ 386 w 387"/>
                    <a:gd name="T39" fmla="*/ 28 h 387"/>
                    <a:gd name="T40" fmla="*/ 387 w 387"/>
                    <a:gd name="T41" fmla="*/ 28 h 387"/>
                    <a:gd name="T42" fmla="*/ 387 w 387"/>
                    <a:gd name="T43" fmla="*/ 3 h 387"/>
                    <a:gd name="T44" fmla="*/ 387 w 387"/>
                    <a:gd name="T45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87" h="387">
                      <a:moveTo>
                        <a:pt x="259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5"/>
                        <a:pt x="259" y="384"/>
                      </a:cubicBezTo>
                      <a:moveTo>
                        <a:pt x="387" y="128"/>
                      </a:moveTo>
                      <a:cubicBezTo>
                        <a:pt x="386" y="129"/>
                        <a:pt x="386" y="129"/>
                        <a:pt x="386" y="129"/>
                      </a:cubicBezTo>
                      <a:cubicBezTo>
                        <a:pt x="386" y="134"/>
                        <a:pt x="386" y="134"/>
                        <a:pt x="386" y="134"/>
                      </a:cubicBezTo>
                      <a:cubicBezTo>
                        <a:pt x="386" y="136"/>
                        <a:pt x="385" y="138"/>
                        <a:pt x="384" y="140"/>
                      </a:cubicBezTo>
                      <a:cubicBezTo>
                        <a:pt x="384" y="140"/>
                        <a:pt x="384" y="140"/>
                        <a:pt x="384" y="140"/>
                      </a:cubicBezTo>
                      <a:cubicBezTo>
                        <a:pt x="387" y="140"/>
                        <a:pt x="387" y="140"/>
                        <a:pt x="387" y="140"/>
                      </a:cubicBezTo>
                      <a:cubicBezTo>
                        <a:pt x="387" y="128"/>
                        <a:pt x="387" y="128"/>
                        <a:pt x="387" y="128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17"/>
                        <a:pt x="384" y="17"/>
                        <a:pt x="384" y="17"/>
                      </a:cubicBezTo>
                      <a:cubicBezTo>
                        <a:pt x="385" y="19"/>
                        <a:pt x="386" y="21"/>
                        <a:pt x="386" y="23"/>
                      </a:cubicBezTo>
                      <a:cubicBezTo>
                        <a:pt x="386" y="28"/>
                        <a:pt x="386" y="28"/>
                        <a:pt x="386" y="28"/>
                      </a:cubicBezTo>
                      <a:cubicBezTo>
                        <a:pt x="387" y="28"/>
                        <a:pt x="387" y="28"/>
                        <a:pt x="387" y="28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4" name="Freeform 52">
                  <a:extLst>
                    <a:ext uri="{FF2B5EF4-FFF2-40B4-BE49-F238E27FC236}">
                      <a16:creationId xmlns:a16="http://schemas.microsoft.com/office/drawing/2014/main" id="{5D6511EF-935F-4707-99C6-5CBC7829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1683"/>
                  <a:ext cx="5" cy="496"/>
                </a:xfrm>
                <a:custGeom>
                  <a:avLst/>
                  <a:gdLst>
                    <a:gd name="T0" fmla="*/ 0 w 5"/>
                    <a:gd name="T1" fmla="*/ 0 h 496"/>
                    <a:gd name="T2" fmla="*/ 0 w 5"/>
                    <a:gd name="T3" fmla="*/ 496 h 496"/>
                    <a:gd name="T4" fmla="*/ 5 w 5"/>
                    <a:gd name="T5" fmla="*/ 491 h 496"/>
                    <a:gd name="T6" fmla="*/ 5 w 5"/>
                    <a:gd name="T7" fmla="*/ 0 h 496"/>
                    <a:gd name="T8" fmla="*/ 0 w 5"/>
                    <a:gd name="T9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96">
                      <a:moveTo>
                        <a:pt x="0" y="0"/>
                      </a:moveTo>
                      <a:lnTo>
                        <a:pt x="0" y="496"/>
                      </a:lnTo>
                      <a:lnTo>
                        <a:pt x="5" y="491"/>
                      </a:ln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1C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5" name="Freeform 53">
                  <a:extLst>
                    <a:ext uri="{FF2B5EF4-FFF2-40B4-BE49-F238E27FC236}">
                      <a16:creationId xmlns:a16="http://schemas.microsoft.com/office/drawing/2014/main" id="{528A855F-C2DA-4294-9655-07C913595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1683"/>
                  <a:ext cx="5" cy="496"/>
                </a:xfrm>
                <a:custGeom>
                  <a:avLst/>
                  <a:gdLst>
                    <a:gd name="T0" fmla="*/ 0 w 5"/>
                    <a:gd name="T1" fmla="*/ 0 h 496"/>
                    <a:gd name="T2" fmla="*/ 0 w 5"/>
                    <a:gd name="T3" fmla="*/ 496 h 496"/>
                    <a:gd name="T4" fmla="*/ 5 w 5"/>
                    <a:gd name="T5" fmla="*/ 491 h 496"/>
                    <a:gd name="T6" fmla="*/ 5 w 5"/>
                    <a:gd name="T7" fmla="*/ 0 h 496"/>
                    <a:gd name="T8" fmla="*/ 0 w 5"/>
                    <a:gd name="T9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96">
                      <a:moveTo>
                        <a:pt x="0" y="0"/>
                      </a:moveTo>
                      <a:lnTo>
                        <a:pt x="0" y="496"/>
                      </a:lnTo>
                      <a:lnTo>
                        <a:pt x="5" y="491"/>
                      </a:lnTo>
                      <a:lnTo>
                        <a:pt x="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6" name="Freeform 54">
                  <a:extLst>
                    <a:ext uri="{FF2B5EF4-FFF2-40B4-BE49-F238E27FC236}">
                      <a16:creationId xmlns:a16="http://schemas.microsoft.com/office/drawing/2014/main" id="{69E5ACC8-561B-4306-98C4-2D1CCB5BEA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1629"/>
                  <a:ext cx="9" cy="604"/>
                </a:xfrm>
                <a:custGeom>
                  <a:avLst/>
                  <a:gdLst>
                    <a:gd name="T0" fmla="*/ 0 w 2"/>
                    <a:gd name="T1" fmla="*/ 0 h 123"/>
                    <a:gd name="T2" fmla="*/ 0 w 2"/>
                    <a:gd name="T3" fmla="*/ 123 h 123"/>
                    <a:gd name="T4" fmla="*/ 2 w 2"/>
                    <a:gd name="T5" fmla="*/ 117 h 123"/>
                    <a:gd name="T6" fmla="*/ 2 w 2"/>
                    <a:gd name="T7" fmla="*/ 112 h 123"/>
                    <a:gd name="T8" fmla="*/ 2 w 2"/>
                    <a:gd name="T9" fmla="*/ 11 h 123"/>
                    <a:gd name="T10" fmla="*/ 2 w 2"/>
                    <a:gd name="T11" fmla="*/ 6 h 123"/>
                    <a:gd name="T12" fmla="*/ 0 w 2"/>
                    <a:gd name="T13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23">
                      <a:moveTo>
                        <a:pt x="0" y="0"/>
                      </a:move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1"/>
                        <a:pt x="2" y="119"/>
                        <a:pt x="2" y="117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4"/>
                        <a:pt x="1" y="2"/>
                        <a:pt x="0" y="0"/>
                      </a:cubicBezTo>
                    </a:path>
                  </a:pathLst>
                </a:custGeom>
                <a:solidFill>
                  <a:srgbClr val="2622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7" name="Freeform 55">
                  <a:extLst>
                    <a:ext uri="{FF2B5EF4-FFF2-40B4-BE49-F238E27FC236}">
                      <a16:creationId xmlns:a16="http://schemas.microsoft.com/office/drawing/2014/main" id="{49F9CF09-2D9F-4E36-85BB-454B65C15D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2" y="1531"/>
                  <a:ext cx="1907" cy="1900"/>
                </a:xfrm>
                <a:custGeom>
                  <a:avLst/>
                  <a:gdLst>
                    <a:gd name="T0" fmla="*/ 262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2 w 387"/>
                    <a:gd name="T13" fmla="*/ 387 h 387"/>
                    <a:gd name="T14" fmla="*/ 262 w 387"/>
                    <a:gd name="T15" fmla="*/ 386 h 387"/>
                    <a:gd name="T16" fmla="*/ 262 w 387"/>
                    <a:gd name="T17" fmla="*/ 384 h 387"/>
                    <a:gd name="T18" fmla="*/ 387 w 387"/>
                    <a:gd name="T19" fmla="*/ 143 h 387"/>
                    <a:gd name="T20" fmla="*/ 387 w 387"/>
                    <a:gd name="T21" fmla="*/ 143 h 387"/>
                    <a:gd name="T22" fmla="*/ 387 w 387"/>
                    <a:gd name="T23" fmla="*/ 143 h 387"/>
                    <a:gd name="T24" fmla="*/ 387 w 387"/>
                    <a:gd name="T25" fmla="*/ 143 h 387"/>
                    <a:gd name="T26" fmla="*/ 387 w 387"/>
                    <a:gd name="T27" fmla="*/ 0 h 387"/>
                    <a:gd name="T28" fmla="*/ 384 w 387"/>
                    <a:gd name="T29" fmla="*/ 0 h 387"/>
                    <a:gd name="T30" fmla="*/ 384 w 387"/>
                    <a:gd name="T31" fmla="*/ 17 h 387"/>
                    <a:gd name="T32" fmla="*/ 387 w 387"/>
                    <a:gd name="T33" fmla="*/ 20 h 387"/>
                    <a:gd name="T34" fmla="*/ 387 w 387"/>
                    <a:gd name="T35" fmla="*/ 3 h 387"/>
                    <a:gd name="T36" fmla="*/ 387 w 387"/>
                    <a:gd name="T37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87" h="387">
                      <a:moveTo>
                        <a:pt x="262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2" y="387"/>
                        <a:pt x="262" y="387"/>
                        <a:pt x="262" y="387"/>
                      </a:cubicBezTo>
                      <a:cubicBezTo>
                        <a:pt x="262" y="387"/>
                        <a:pt x="262" y="386"/>
                        <a:pt x="262" y="386"/>
                      </a:cubicBezTo>
                      <a:cubicBezTo>
                        <a:pt x="262" y="384"/>
                        <a:pt x="262" y="384"/>
                        <a:pt x="262" y="384"/>
                      </a:cubicBezTo>
                      <a:moveTo>
                        <a:pt x="387" y="143"/>
                      </a:moveTo>
                      <a:cubicBezTo>
                        <a:pt x="387" y="143"/>
                        <a:pt x="387" y="143"/>
                        <a:pt x="387" y="143"/>
                      </a:cubicBezTo>
                      <a:cubicBezTo>
                        <a:pt x="387" y="143"/>
                        <a:pt x="387" y="143"/>
                        <a:pt x="387" y="143"/>
                      </a:cubicBezTo>
                      <a:cubicBezTo>
                        <a:pt x="387" y="143"/>
                        <a:pt x="387" y="143"/>
                        <a:pt x="387" y="143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17"/>
                        <a:pt x="384" y="17"/>
                        <a:pt x="384" y="17"/>
                      </a:cubicBezTo>
                      <a:cubicBezTo>
                        <a:pt x="385" y="18"/>
                        <a:pt x="386" y="19"/>
                        <a:pt x="387" y="20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8" name="Freeform 56">
                  <a:extLst>
                    <a:ext uri="{FF2B5EF4-FFF2-40B4-BE49-F238E27FC236}">
                      <a16:creationId xmlns:a16="http://schemas.microsoft.com/office/drawing/2014/main" id="{9849524B-5472-4BCC-BDFB-1B7491520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1614"/>
                  <a:ext cx="15" cy="619"/>
                </a:xfrm>
                <a:custGeom>
                  <a:avLst/>
                  <a:gdLst>
                    <a:gd name="T0" fmla="*/ 0 w 3"/>
                    <a:gd name="T1" fmla="*/ 0 h 126"/>
                    <a:gd name="T2" fmla="*/ 0 w 3"/>
                    <a:gd name="T3" fmla="*/ 126 h 126"/>
                    <a:gd name="T4" fmla="*/ 3 w 3"/>
                    <a:gd name="T5" fmla="*/ 126 h 126"/>
                    <a:gd name="T6" fmla="*/ 3 w 3"/>
                    <a:gd name="T7" fmla="*/ 126 h 126"/>
                    <a:gd name="T8" fmla="*/ 3 w 3"/>
                    <a:gd name="T9" fmla="*/ 3 h 126"/>
                    <a:gd name="T10" fmla="*/ 0 w 3"/>
                    <a:gd name="T11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26">
                      <a:moveTo>
                        <a:pt x="0" y="0"/>
                      </a:moveTo>
                      <a:cubicBezTo>
                        <a:pt x="0" y="126"/>
                        <a:pt x="0" y="126"/>
                        <a:pt x="0" y="126"/>
                      </a:cubicBezTo>
                      <a:cubicBezTo>
                        <a:pt x="3" y="126"/>
                        <a:pt x="3" y="126"/>
                        <a:pt x="3" y="126"/>
                      </a:cubicBezTo>
                      <a:cubicBezTo>
                        <a:pt x="3" y="126"/>
                        <a:pt x="3" y="126"/>
                        <a:pt x="3" y="126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2622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9" name="Freeform 57">
                  <a:extLst>
                    <a:ext uri="{FF2B5EF4-FFF2-40B4-BE49-F238E27FC236}">
                      <a16:creationId xmlns:a16="http://schemas.microsoft.com/office/drawing/2014/main" id="{80CA5B73-921E-4A93-A6E6-8786051582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72" y="1521"/>
                  <a:ext cx="1902" cy="1895"/>
                </a:xfrm>
                <a:custGeom>
                  <a:avLst/>
                  <a:gdLst>
                    <a:gd name="T0" fmla="*/ 264 w 386"/>
                    <a:gd name="T1" fmla="*/ 383 h 386"/>
                    <a:gd name="T2" fmla="*/ 145 w 386"/>
                    <a:gd name="T3" fmla="*/ 383 h 386"/>
                    <a:gd name="T4" fmla="*/ 0 w 386"/>
                    <a:gd name="T5" fmla="*/ 383 h 386"/>
                    <a:gd name="T6" fmla="*/ 0 w 386"/>
                    <a:gd name="T7" fmla="*/ 386 h 386"/>
                    <a:gd name="T8" fmla="*/ 2 w 386"/>
                    <a:gd name="T9" fmla="*/ 386 h 386"/>
                    <a:gd name="T10" fmla="*/ 147 w 386"/>
                    <a:gd name="T11" fmla="*/ 386 h 386"/>
                    <a:gd name="T12" fmla="*/ 264 w 386"/>
                    <a:gd name="T13" fmla="*/ 386 h 386"/>
                    <a:gd name="T14" fmla="*/ 264 w 386"/>
                    <a:gd name="T15" fmla="*/ 383 h 386"/>
                    <a:gd name="T16" fmla="*/ 386 w 386"/>
                    <a:gd name="T17" fmla="*/ 0 h 386"/>
                    <a:gd name="T18" fmla="*/ 383 w 386"/>
                    <a:gd name="T19" fmla="*/ 0 h 386"/>
                    <a:gd name="T20" fmla="*/ 383 w 386"/>
                    <a:gd name="T21" fmla="*/ 18 h 386"/>
                    <a:gd name="T22" fmla="*/ 386 w 386"/>
                    <a:gd name="T23" fmla="*/ 19 h 386"/>
                    <a:gd name="T24" fmla="*/ 386 w 386"/>
                    <a:gd name="T25" fmla="*/ 2 h 386"/>
                    <a:gd name="T26" fmla="*/ 386 w 386"/>
                    <a:gd name="T2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6" h="386">
                      <a:moveTo>
                        <a:pt x="264" y="383"/>
                      </a:moveTo>
                      <a:cubicBezTo>
                        <a:pt x="145" y="383"/>
                        <a:pt x="145" y="383"/>
                        <a:pt x="145" y="383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2" y="386"/>
                        <a:pt x="2" y="386"/>
                        <a:pt x="2" y="386"/>
                      </a:cubicBezTo>
                      <a:cubicBezTo>
                        <a:pt x="147" y="386"/>
                        <a:pt x="147" y="386"/>
                        <a:pt x="147" y="386"/>
                      </a:cubicBezTo>
                      <a:cubicBezTo>
                        <a:pt x="264" y="386"/>
                        <a:pt x="264" y="386"/>
                        <a:pt x="264" y="386"/>
                      </a:cubicBezTo>
                      <a:cubicBezTo>
                        <a:pt x="264" y="383"/>
                        <a:pt x="264" y="383"/>
                        <a:pt x="264" y="383"/>
                      </a:cubicBezTo>
                      <a:moveTo>
                        <a:pt x="386" y="0"/>
                      </a:moveTo>
                      <a:cubicBezTo>
                        <a:pt x="383" y="0"/>
                        <a:pt x="383" y="0"/>
                        <a:pt x="383" y="0"/>
                      </a:cubicBezTo>
                      <a:cubicBezTo>
                        <a:pt x="383" y="18"/>
                        <a:pt x="383" y="18"/>
                        <a:pt x="383" y="18"/>
                      </a:cubicBezTo>
                      <a:cubicBezTo>
                        <a:pt x="384" y="18"/>
                        <a:pt x="385" y="18"/>
                        <a:pt x="386" y="19"/>
                      </a:cubicBezTo>
                      <a:cubicBezTo>
                        <a:pt x="386" y="2"/>
                        <a:pt x="386" y="2"/>
                        <a:pt x="386" y="2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0" name="Freeform 58">
                  <a:extLst>
                    <a:ext uri="{FF2B5EF4-FFF2-40B4-BE49-F238E27FC236}">
                      <a16:creationId xmlns:a16="http://schemas.microsoft.com/office/drawing/2014/main" id="{9C781008-CE40-48D5-BD8D-204AB7D31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9" y="1609"/>
                  <a:ext cx="15" cy="624"/>
                </a:xfrm>
                <a:custGeom>
                  <a:avLst/>
                  <a:gdLst>
                    <a:gd name="T0" fmla="*/ 0 w 3"/>
                    <a:gd name="T1" fmla="*/ 0 h 127"/>
                    <a:gd name="T2" fmla="*/ 0 w 3"/>
                    <a:gd name="T3" fmla="*/ 127 h 127"/>
                    <a:gd name="T4" fmla="*/ 3 w 3"/>
                    <a:gd name="T5" fmla="*/ 127 h 127"/>
                    <a:gd name="T6" fmla="*/ 3 w 3"/>
                    <a:gd name="T7" fmla="*/ 1 h 127"/>
                    <a:gd name="T8" fmla="*/ 0 w 3"/>
                    <a:gd name="T9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7">
                      <a:moveTo>
                        <a:pt x="0" y="0"/>
                      </a:move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3" y="127"/>
                        <a:pt x="3" y="127"/>
                        <a:pt x="3" y="127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522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1" name="Freeform 59">
                  <a:extLst>
                    <a:ext uri="{FF2B5EF4-FFF2-40B4-BE49-F238E27FC236}">
                      <a16:creationId xmlns:a16="http://schemas.microsoft.com/office/drawing/2014/main" id="{D1F1E9FC-BCA8-4435-8975-30B27DDE6E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57" y="1506"/>
                  <a:ext cx="1902" cy="1895"/>
                </a:xfrm>
                <a:custGeom>
                  <a:avLst/>
                  <a:gdLst>
                    <a:gd name="T0" fmla="*/ 267 w 386"/>
                    <a:gd name="T1" fmla="*/ 384 h 386"/>
                    <a:gd name="T2" fmla="*/ 145 w 386"/>
                    <a:gd name="T3" fmla="*/ 384 h 386"/>
                    <a:gd name="T4" fmla="*/ 0 w 386"/>
                    <a:gd name="T5" fmla="*/ 384 h 386"/>
                    <a:gd name="T6" fmla="*/ 0 w 386"/>
                    <a:gd name="T7" fmla="*/ 386 h 386"/>
                    <a:gd name="T8" fmla="*/ 3 w 386"/>
                    <a:gd name="T9" fmla="*/ 386 h 386"/>
                    <a:gd name="T10" fmla="*/ 148 w 386"/>
                    <a:gd name="T11" fmla="*/ 386 h 386"/>
                    <a:gd name="T12" fmla="*/ 267 w 386"/>
                    <a:gd name="T13" fmla="*/ 386 h 386"/>
                    <a:gd name="T14" fmla="*/ 267 w 386"/>
                    <a:gd name="T15" fmla="*/ 384 h 386"/>
                    <a:gd name="T16" fmla="*/ 386 w 386"/>
                    <a:gd name="T17" fmla="*/ 0 h 386"/>
                    <a:gd name="T18" fmla="*/ 383 w 386"/>
                    <a:gd name="T19" fmla="*/ 0 h 386"/>
                    <a:gd name="T20" fmla="*/ 383 w 386"/>
                    <a:gd name="T21" fmla="*/ 20 h 386"/>
                    <a:gd name="T22" fmla="*/ 386 w 386"/>
                    <a:gd name="T23" fmla="*/ 21 h 386"/>
                    <a:gd name="T24" fmla="*/ 386 w 386"/>
                    <a:gd name="T25" fmla="*/ 3 h 386"/>
                    <a:gd name="T26" fmla="*/ 386 w 386"/>
                    <a:gd name="T2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6" h="386">
                      <a:moveTo>
                        <a:pt x="26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3" y="386"/>
                        <a:pt x="3" y="386"/>
                        <a:pt x="3" y="386"/>
                      </a:cubicBezTo>
                      <a:cubicBezTo>
                        <a:pt x="148" y="386"/>
                        <a:pt x="148" y="386"/>
                        <a:pt x="148" y="386"/>
                      </a:cubicBezTo>
                      <a:cubicBezTo>
                        <a:pt x="267" y="386"/>
                        <a:pt x="267" y="386"/>
                        <a:pt x="267" y="386"/>
                      </a:cubicBezTo>
                      <a:cubicBezTo>
                        <a:pt x="267" y="384"/>
                        <a:pt x="267" y="384"/>
                        <a:pt x="267" y="384"/>
                      </a:cubicBezTo>
                      <a:moveTo>
                        <a:pt x="386" y="0"/>
                      </a:moveTo>
                      <a:cubicBezTo>
                        <a:pt x="383" y="0"/>
                        <a:pt x="383" y="0"/>
                        <a:pt x="383" y="0"/>
                      </a:cubicBezTo>
                      <a:cubicBezTo>
                        <a:pt x="383" y="20"/>
                        <a:pt x="383" y="20"/>
                        <a:pt x="383" y="20"/>
                      </a:cubicBezTo>
                      <a:cubicBezTo>
                        <a:pt x="384" y="20"/>
                        <a:pt x="385" y="20"/>
                        <a:pt x="386" y="21"/>
                      </a:cubicBezTo>
                      <a:cubicBezTo>
                        <a:pt x="386" y="3"/>
                        <a:pt x="386" y="3"/>
                        <a:pt x="386" y="3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2" name="Freeform 60">
                  <a:extLst>
                    <a:ext uri="{FF2B5EF4-FFF2-40B4-BE49-F238E27FC236}">
                      <a16:creationId xmlns:a16="http://schemas.microsoft.com/office/drawing/2014/main" id="{20936EFC-2F3D-427F-8518-BA09C885F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1605"/>
                  <a:ext cx="15" cy="628"/>
                </a:xfrm>
                <a:custGeom>
                  <a:avLst/>
                  <a:gdLst>
                    <a:gd name="T0" fmla="*/ 0 w 3"/>
                    <a:gd name="T1" fmla="*/ 0 h 128"/>
                    <a:gd name="T2" fmla="*/ 0 w 3"/>
                    <a:gd name="T3" fmla="*/ 128 h 128"/>
                    <a:gd name="T4" fmla="*/ 3 w 3"/>
                    <a:gd name="T5" fmla="*/ 128 h 128"/>
                    <a:gd name="T6" fmla="*/ 3 w 3"/>
                    <a:gd name="T7" fmla="*/ 1 h 128"/>
                    <a:gd name="T8" fmla="*/ 0 w 3"/>
                    <a:gd name="T9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8">
                      <a:moveTo>
                        <a:pt x="0" y="0"/>
                      </a:move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3" y="128"/>
                        <a:pt x="3" y="128"/>
                        <a:pt x="3" y="128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521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3" name="Freeform 61">
                  <a:extLst>
                    <a:ext uri="{FF2B5EF4-FFF2-40B4-BE49-F238E27FC236}">
                      <a16:creationId xmlns:a16="http://schemas.microsoft.com/office/drawing/2014/main" id="{4703454C-41B2-4E4B-BA7E-9DE6672D7B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43" y="1492"/>
                  <a:ext cx="1901" cy="1900"/>
                </a:xfrm>
                <a:custGeom>
                  <a:avLst/>
                  <a:gdLst>
                    <a:gd name="T0" fmla="*/ 270 w 386"/>
                    <a:gd name="T1" fmla="*/ 384 h 387"/>
                    <a:gd name="T2" fmla="*/ 145 w 386"/>
                    <a:gd name="T3" fmla="*/ 384 h 387"/>
                    <a:gd name="T4" fmla="*/ 0 w 386"/>
                    <a:gd name="T5" fmla="*/ 384 h 387"/>
                    <a:gd name="T6" fmla="*/ 0 w 386"/>
                    <a:gd name="T7" fmla="*/ 387 h 387"/>
                    <a:gd name="T8" fmla="*/ 3 w 386"/>
                    <a:gd name="T9" fmla="*/ 387 h 387"/>
                    <a:gd name="T10" fmla="*/ 148 w 386"/>
                    <a:gd name="T11" fmla="*/ 387 h 387"/>
                    <a:gd name="T12" fmla="*/ 270 w 386"/>
                    <a:gd name="T13" fmla="*/ 387 h 387"/>
                    <a:gd name="T14" fmla="*/ 270 w 386"/>
                    <a:gd name="T15" fmla="*/ 384 h 387"/>
                    <a:gd name="T16" fmla="*/ 386 w 386"/>
                    <a:gd name="T17" fmla="*/ 0 h 387"/>
                    <a:gd name="T18" fmla="*/ 384 w 386"/>
                    <a:gd name="T19" fmla="*/ 0 h 387"/>
                    <a:gd name="T20" fmla="*/ 384 w 386"/>
                    <a:gd name="T21" fmla="*/ 23 h 387"/>
                    <a:gd name="T22" fmla="*/ 386 w 386"/>
                    <a:gd name="T23" fmla="*/ 23 h 387"/>
                    <a:gd name="T24" fmla="*/ 386 w 386"/>
                    <a:gd name="T25" fmla="*/ 23 h 387"/>
                    <a:gd name="T26" fmla="*/ 386 w 386"/>
                    <a:gd name="T27" fmla="*/ 3 h 387"/>
                    <a:gd name="T28" fmla="*/ 386 w 386"/>
                    <a:gd name="T29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6" h="387">
                      <a:moveTo>
                        <a:pt x="270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0" y="387"/>
                        <a:pt x="270" y="387"/>
                        <a:pt x="270" y="387"/>
                      </a:cubicBezTo>
                      <a:cubicBezTo>
                        <a:pt x="270" y="384"/>
                        <a:pt x="270" y="384"/>
                        <a:pt x="270" y="384"/>
                      </a:cubicBezTo>
                      <a:moveTo>
                        <a:pt x="386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3"/>
                        <a:pt x="384" y="23"/>
                        <a:pt x="384" y="23"/>
                      </a:cubicBezTo>
                      <a:cubicBezTo>
                        <a:pt x="384" y="23"/>
                        <a:pt x="385" y="23"/>
                        <a:pt x="386" y="23"/>
                      </a:cubicBezTo>
                      <a:cubicBezTo>
                        <a:pt x="386" y="23"/>
                        <a:pt x="386" y="23"/>
                        <a:pt x="386" y="23"/>
                      </a:cubicBezTo>
                      <a:cubicBezTo>
                        <a:pt x="386" y="3"/>
                        <a:pt x="386" y="3"/>
                        <a:pt x="386" y="3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4" name="Freeform 62">
                  <a:extLst>
                    <a:ext uri="{FF2B5EF4-FFF2-40B4-BE49-F238E27FC236}">
                      <a16:creationId xmlns:a16="http://schemas.microsoft.com/office/drawing/2014/main" id="{CF3D7C19-BAA7-4703-BBFA-C32C25158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4" y="1605"/>
                  <a:ext cx="10" cy="628"/>
                </a:xfrm>
                <a:custGeom>
                  <a:avLst/>
                  <a:gdLst>
                    <a:gd name="T0" fmla="*/ 2 w 2"/>
                    <a:gd name="T1" fmla="*/ 0 h 128"/>
                    <a:gd name="T2" fmla="*/ 0 w 2"/>
                    <a:gd name="T3" fmla="*/ 0 h 128"/>
                    <a:gd name="T4" fmla="*/ 0 w 2"/>
                    <a:gd name="T5" fmla="*/ 128 h 128"/>
                    <a:gd name="T6" fmla="*/ 2 w 2"/>
                    <a:gd name="T7" fmla="*/ 128 h 128"/>
                    <a:gd name="T8" fmla="*/ 2 w 2"/>
                    <a:gd name="T9" fmla="*/ 0 h 128"/>
                    <a:gd name="T10" fmla="*/ 2 w 2"/>
                    <a:gd name="T11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28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2420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5" name="Freeform 63">
                  <a:extLst>
                    <a:ext uri="{FF2B5EF4-FFF2-40B4-BE49-F238E27FC236}">
                      <a16:creationId xmlns:a16="http://schemas.microsoft.com/office/drawing/2014/main" id="{9E88811A-D2A3-4305-93E5-A4343CAC84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28" y="1477"/>
                  <a:ext cx="1906" cy="1900"/>
                </a:xfrm>
                <a:custGeom>
                  <a:avLst/>
                  <a:gdLst>
                    <a:gd name="T0" fmla="*/ 273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73 w 387"/>
                    <a:gd name="T13" fmla="*/ 387 h 387"/>
                    <a:gd name="T14" fmla="*/ 273 w 387"/>
                    <a:gd name="T15" fmla="*/ 384 h 387"/>
                    <a:gd name="T16" fmla="*/ 387 w 387"/>
                    <a:gd name="T17" fmla="*/ 0 h 387"/>
                    <a:gd name="T18" fmla="*/ 384 w 387"/>
                    <a:gd name="T19" fmla="*/ 0 h 387"/>
                    <a:gd name="T20" fmla="*/ 384 w 387"/>
                    <a:gd name="T21" fmla="*/ 27 h 387"/>
                    <a:gd name="T22" fmla="*/ 387 w 387"/>
                    <a:gd name="T23" fmla="*/ 26 h 387"/>
                    <a:gd name="T24" fmla="*/ 387 w 387"/>
                    <a:gd name="T25" fmla="*/ 3 h 387"/>
                    <a:gd name="T26" fmla="*/ 387 w 387"/>
                    <a:gd name="T27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7" h="387">
                      <a:moveTo>
                        <a:pt x="273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3" y="387"/>
                        <a:pt x="273" y="387"/>
                        <a:pt x="273" y="387"/>
                      </a:cubicBezTo>
                      <a:cubicBezTo>
                        <a:pt x="273" y="384"/>
                        <a:pt x="273" y="384"/>
                        <a:pt x="273" y="384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7"/>
                        <a:pt x="384" y="27"/>
                        <a:pt x="384" y="27"/>
                      </a:cubicBezTo>
                      <a:cubicBezTo>
                        <a:pt x="385" y="27"/>
                        <a:pt x="386" y="26"/>
                        <a:pt x="387" y="26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6" name="Freeform 64">
                  <a:extLst>
                    <a:ext uri="{FF2B5EF4-FFF2-40B4-BE49-F238E27FC236}">
                      <a16:creationId xmlns:a16="http://schemas.microsoft.com/office/drawing/2014/main" id="{62B8710A-A955-4344-BF1E-2D89F33E8B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1605"/>
                  <a:ext cx="14" cy="628"/>
                </a:xfrm>
                <a:custGeom>
                  <a:avLst/>
                  <a:gdLst>
                    <a:gd name="T0" fmla="*/ 3 w 3"/>
                    <a:gd name="T1" fmla="*/ 0 h 128"/>
                    <a:gd name="T2" fmla="*/ 0 w 3"/>
                    <a:gd name="T3" fmla="*/ 1 h 128"/>
                    <a:gd name="T4" fmla="*/ 0 w 3"/>
                    <a:gd name="T5" fmla="*/ 128 h 128"/>
                    <a:gd name="T6" fmla="*/ 3 w 3"/>
                    <a:gd name="T7" fmla="*/ 128 h 128"/>
                    <a:gd name="T8" fmla="*/ 3 w 3"/>
                    <a:gd name="T9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8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3" y="128"/>
                        <a:pt x="3" y="128"/>
                        <a:pt x="3" y="128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420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7" name="Freeform 65">
                  <a:extLst>
                    <a:ext uri="{FF2B5EF4-FFF2-40B4-BE49-F238E27FC236}">
                      <a16:creationId xmlns:a16="http://schemas.microsoft.com/office/drawing/2014/main" id="{04CDCFA9-CA53-4651-AAB1-3225FFCB90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13" y="1462"/>
                  <a:ext cx="1907" cy="1900"/>
                </a:xfrm>
                <a:custGeom>
                  <a:avLst/>
                  <a:gdLst>
                    <a:gd name="T0" fmla="*/ 276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76 w 387"/>
                    <a:gd name="T13" fmla="*/ 387 h 387"/>
                    <a:gd name="T14" fmla="*/ 276 w 387"/>
                    <a:gd name="T15" fmla="*/ 384 h 387"/>
                    <a:gd name="T16" fmla="*/ 387 w 387"/>
                    <a:gd name="T17" fmla="*/ 0 h 387"/>
                    <a:gd name="T18" fmla="*/ 384 w 387"/>
                    <a:gd name="T19" fmla="*/ 0 h 387"/>
                    <a:gd name="T20" fmla="*/ 384 w 387"/>
                    <a:gd name="T21" fmla="*/ 32 h 387"/>
                    <a:gd name="T22" fmla="*/ 387 w 387"/>
                    <a:gd name="T23" fmla="*/ 30 h 387"/>
                    <a:gd name="T24" fmla="*/ 387 w 387"/>
                    <a:gd name="T25" fmla="*/ 3 h 387"/>
                    <a:gd name="T26" fmla="*/ 387 w 387"/>
                    <a:gd name="T27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7" h="387">
                      <a:moveTo>
                        <a:pt x="276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6" y="387"/>
                        <a:pt x="276" y="387"/>
                        <a:pt x="276" y="387"/>
                      </a:cubicBezTo>
                      <a:cubicBezTo>
                        <a:pt x="276" y="384"/>
                        <a:pt x="276" y="384"/>
                        <a:pt x="276" y="384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32"/>
                        <a:pt x="384" y="32"/>
                        <a:pt x="384" y="32"/>
                      </a:cubicBezTo>
                      <a:cubicBezTo>
                        <a:pt x="385" y="31"/>
                        <a:pt x="386" y="31"/>
                        <a:pt x="387" y="30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8" name="Freeform 66">
                  <a:extLst>
                    <a:ext uri="{FF2B5EF4-FFF2-40B4-BE49-F238E27FC236}">
                      <a16:creationId xmlns:a16="http://schemas.microsoft.com/office/drawing/2014/main" id="{FDDABAFB-69C8-42E1-8468-55DF8BE97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1609"/>
                  <a:ext cx="15" cy="624"/>
                </a:xfrm>
                <a:custGeom>
                  <a:avLst/>
                  <a:gdLst>
                    <a:gd name="T0" fmla="*/ 3 w 3"/>
                    <a:gd name="T1" fmla="*/ 0 h 127"/>
                    <a:gd name="T2" fmla="*/ 0 w 3"/>
                    <a:gd name="T3" fmla="*/ 2 h 127"/>
                    <a:gd name="T4" fmla="*/ 0 w 3"/>
                    <a:gd name="T5" fmla="*/ 127 h 127"/>
                    <a:gd name="T6" fmla="*/ 3 w 3"/>
                    <a:gd name="T7" fmla="*/ 127 h 127"/>
                    <a:gd name="T8" fmla="*/ 3 w 3"/>
                    <a:gd name="T9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7">
                      <a:moveTo>
                        <a:pt x="3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3" y="127"/>
                        <a:pt x="3" y="127"/>
                        <a:pt x="3" y="127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31F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9" name="Freeform 67">
                  <a:extLst>
                    <a:ext uri="{FF2B5EF4-FFF2-40B4-BE49-F238E27FC236}">
                      <a16:creationId xmlns:a16="http://schemas.microsoft.com/office/drawing/2014/main" id="{14533880-3585-4842-B4BA-CA4B0CB0AC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98" y="1447"/>
                  <a:ext cx="1907" cy="1900"/>
                </a:xfrm>
                <a:custGeom>
                  <a:avLst/>
                  <a:gdLst>
                    <a:gd name="T0" fmla="*/ 279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79 w 387"/>
                    <a:gd name="T13" fmla="*/ 387 h 387"/>
                    <a:gd name="T14" fmla="*/ 279 w 387"/>
                    <a:gd name="T15" fmla="*/ 384 h 387"/>
                    <a:gd name="T16" fmla="*/ 384 w 387"/>
                    <a:gd name="T17" fmla="*/ 157 h 387"/>
                    <a:gd name="T18" fmla="*/ 384 w 387"/>
                    <a:gd name="T19" fmla="*/ 160 h 387"/>
                    <a:gd name="T20" fmla="*/ 386 w 387"/>
                    <a:gd name="T21" fmla="*/ 160 h 387"/>
                    <a:gd name="T22" fmla="*/ 384 w 387"/>
                    <a:gd name="T23" fmla="*/ 157 h 387"/>
                    <a:gd name="T24" fmla="*/ 387 w 387"/>
                    <a:gd name="T25" fmla="*/ 0 h 387"/>
                    <a:gd name="T26" fmla="*/ 384 w 387"/>
                    <a:gd name="T27" fmla="*/ 0 h 387"/>
                    <a:gd name="T28" fmla="*/ 384 w 387"/>
                    <a:gd name="T29" fmla="*/ 40 h 387"/>
                    <a:gd name="T30" fmla="*/ 387 w 387"/>
                    <a:gd name="T31" fmla="*/ 35 h 387"/>
                    <a:gd name="T32" fmla="*/ 387 w 387"/>
                    <a:gd name="T33" fmla="*/ 3 h 387"/>
                    <a:gd name="T34" fmla="*/ 387 w 387"/>
                    <a:gd name="T35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87" h="387">
                      <a:moveTo>
                        <a:pt x="279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9" y="387"/>
                        <a:pt x="279" y="387"/>
                        <a:pt x="279" y="387"/>
                      </a:cubicBezTo>
                      <a:cubicBezTo>
                        <a:pt x="279" y="384"/>
                        <a:pt x="279" y="384"/>
                        <a:pt x="279" y="384"/>
                      </a:cubicBezTo>
                      <a:moveTo>
                        <a:pt x="384" y="157"/>
                      </a:moveTo>
                      <a:cubicBezTo>
                        <a:pt x="384" y="160"/>
                        <a:pt x="384" y="160"/>
                        <a:pt x="384" y="160"/>
                      </a:cubicBezTo>
                      <a:cubicBezTo>
                        <a:pt x="386" y="160"/>
                        <a:pt x="386" y="160"/>
                        <a:pt x="386" y="160"/>
                      </a:cubicBezTo>
                      <a:cubicBezTo>
                        <a:pt x="385" y="159"/>
                        <a:pt x="384" y="158"/>
                        <a:pt x="384" y="157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40"/>
                        <a:pt x="384" y="40"/>
                        <a:pt x="384" y="40"/>
                      </a:cubicBezTo>
                      <a:cubicBezTo>
                        <a:pt x="385" y="38"/>
                        <a:pt x="386" y="37"/>
                        <a:pt x="387" y="35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0" name="Freeform 68">
                  <a:extLst>
                    <a:ext uri="{FF2B5EF4-FFF2-40B4-BE49-F238E27FC236}">
                      <a16:creationId xmlns:a16="http://schemas.microsoft.com/office/drawing/2014/main" id="{63AC3C99-5EB5-4F47-AA9A-A922338E8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1619"/>
                  <a:ext cx="15" cy="614"/>
                </a:xfrm>
                <a:custGeom>
                  <a:avLst/>
                  <a:gdLst>
                    <a:gd name="T0" fmla="*/ 3 w 3"/>
                    <a:gd name="T1" fmla="*/ 0 h 125"/>
                    <a:gd name="T2" fmla="*/ 0 w 3"/>
                    <a:gd name="T3" fmla="*/ 5 h 125"/>
                    <a:gd name="T4" fmla="*/ 0 w 3"/>
                    <a:gd name="T5" fmla="*/ 122 h 125"/>
                    <a:gd name="T6" fmla="*/ 2 w 3"/>
                    <a:gd name="T7" fmla="*/ 125 h 125"/>
                    <a:gd name="T8" fmla="*/ 3 w 3"/>
                    <a:gd name="T9" fmla="*/ 125 h 125"/>
                    <a:gd name="T10" fmla="*/ 3 w 3"/>
                    <a:gd name="T11" fmla="*/ 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25">
                      <a:moveTo>
                        <a:pt x="3" y="0"/>
                      </a:move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0" y="123"/>
                        <a:pt x="1" y="124"/>
                        <a:pt x="2" y="125"/>
                      </a:cubicBezTo>
                      <a:cubicBezTo>
                        <a:pt x="3" y="125"/>
                        <a:pt x="3" y="125"/>
                        <a:pt x="3" y="12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2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1" name="Freeform 69">
                  <a:extLst>
                    <a:ext uri="{FF2B5EF4-FFF2-40B4-BE49-F238E27FC236}">
                      <a16:creationId xmlns:a16="http://schemas.microsoft.com/office/drawing/2014/main" id="{28278F68-EFBA-421D-B340-7DD5C71D55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4" y="1433"/>
                  <a:ext cx="1906" cy="1900"/>
                </a:xfrm>
                <a:custGeom>
                  <a:avLst/>
                  <a:gdLst>
                    <a:gd name="T0" fmla="*/ 282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82 w 387"/>
                    <a:gd name="T13" fmla="*/ 387 h 387"/>
                    <a:gd name="T14" fmla="*/ 282 w 387"/>
                    <a:gd name="T15" fmla="*/ 384 h 387"/>
                    <a:gd name="T16" fmla="*/ 387 w 387"/>
                    <a:gd name="T17" fmla="*/ 0 h 387"/>
                    <a:gd name="T18" fmla="*/ 384 w 387"/>
                    <a:gd name="T19" fmla="*/ 0 h 387"/>
                    <a:gd name="T20" fmla="*/ 384 w 387"/>
                    <a:gd name="T21" fmla="*/ 163 h 387"/>
                    <a:gd name="T22" fmla="*/ 387 w 387"/>
                    <a:gd name="T23" fmla="*/ 163 h 387"/>
                    <a:gd name="T24" fmla="*/ 387 w 387"/>
                    <a:gd name="T25" fmla="*/ 160 h 387"/>
                    <a:gd name="T26" fmla="*/ 387 w 387"/>
                    <a:gd name="T27" fmla="*/ 157 h 387"/>
                    <a:gd name="T28" fmla="*/ 387 w 387"/>
                    <a:gd name="T29" fmla="*/ 46 h 387"/>
                    <a:gd name="T30" fmla="*/ 387 w 387"/>
                    <a:gd name="T31" fmla="*/ 43 h 387"/>
                    <a:gd name="T32" fmla="*/ 387 w 387"/>
                    <a:gd name="T33" fmla="*/ 3 h 387"/>
                    <a:gd name="T34" fmla="*/ 387 w 387"/>
                    <a:gd name="T35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87" h="387">
                      <a:moveTo>
                        <a:pt x="282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82" y="387"/>
                        <a:pt x="282" y="387"/>
                        <a:pt x="282" y="387"/>
                      </a:cubicBezTo>
                      <a:cubicBezTo>
                        <a:pt x="282" y="384"/>
                        <a:pt x="282" y="384"/>
                        <a:pt x="282" y="384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163"/>
                        <a:pt x="384" y="163"/>
                        <a:pt x="384" y="163"/>
                      </a:cubicBezTo>
                      <a:cubicBezTo>
                        <a:pt x="387" y="163"/>
                        <a:pt x="387" y="163"/>
                        <a:pt x="387" y="163"/>
                      </a:cubicBezTo>
                      <a:cubicBezTo>
                        <a:pt x="387" y="160"/>
                        <a:pt x="387" y="160"/>
                        <a:pt x="387" y="160"/>
                      </a:cubicBezTo>
                      <a:cubicBezTo>
                        <a:pt x="387" y="159"/>
                        <a:pt x="387" y="158"/>
                        <a:pt x="387" y="157"/>
                      </a:cubicBezTo>
                      <a:cubicBezTo>
                        <a:pt x="387" y="46"/>
                        <a:pt x="387" y="46"/>
                        <a:pt x="387" y="46"/>
                      </a:cubicBezTo>
                      <a:cubicBezTo>
                        <a:pt x="387" y="45"/>
                        <a:pt x="387" y="44"/>
                        <a:pt x="387" y="43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2" name="Freeform 70">
                  <a:extLst>
                    <a:ext uri="{FF2B5EF4-FFF2-40B4-BE49-F238E27FC236}">
                      <a16:creationId xmlns:a16="http://schemas.microsoft.com/office/drawing/2014/main" id="{7248265D-BC37-4147-B85B-25126CDB8F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1644"/>
                  <a:ext cx="0" cy="574"/>
                </a:xfrm>
                <a:custGeom>
                  <a:avLst/>
                  <a:gdLst>
                    <a:gd name="T0" fmla="*/ 0 h 117"/>
                    <a:gd name="T1" fmla="*/ 3 h 117"/>
                    <a:gd name="T2" fmla="*/ 114 h 117"/>
                    <a:gd name="T3" fmla="*/ 117 h 117"/>
                    <a:gd name="T4" fmla="*/ 0 h 117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17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5"/>
                        <a:pt x="0" y="116"/>
                        <a:pt x="0" y="117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1D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3" name="Freeform 71">
                  <a:extLst>
                    <a:ext uri="{FF2B5EF4-FFF2-40B4-BE49-F238E27FC236}">
                      <a16:creationId xmlns:a16="http://schemas.microsoft.com/office/drawing/2014/main" id="{3CB9C630-7529-4DE2-B0FA-178AD84248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74" y="1423"/>
                  <a:ext cx="1901" cy="1895"/>
                </a:xfrm>
                <a:custGeom>
                  <a:avLst/>
                  <a:gdLst>
                    <a:gd name="T0" fmla="*/ 1399 w 1901"/>
                    <a:gd name="T1" fmla="*/ 1880 h 1895"/>
                    <a:gd name="T2" fmla="*/ 714 w 1901"/>
                    <a:gd name="T3" fmla="*/ 1880 h 1895"/>
                    <a:gd name="T4" fmla="*/ 0 w 1901"/>
                    <a:gd name="T5" fmla="*/ 1880 h 1895"/>
                    <a:gd name="T6" fmla="*/ 0 w 1901"/>
                    <a:gd name="T7" fmla="*/ 1895 h 1895"/>
                    <a:gd name="T8" fmla="*/ 10 w 1901"/>
                    <a:gd name="T9" fmla="*/ 1895 h 1895"/>
                    <a:gd name="T10" fmla="*/ 724 w 1901"/>
                    <a:gd name="T11" fmla="*/ 1895 h 1895"/>
                    <a:gd name="T12" fmla="*/ 1399 w 1901"/>
                    <a:gd name="T13" fmla="*/ 1895 h 1895"/>
                    <a:gd name="T14" fmla="*/ 1399 w 1901"/>
                    <a:gd name="T15" fmla="*/ 1880 h 1895"/>
                    <a:gd name="T16" fmla="*/ 1901 w 1901"/>
                    <a:gd name="T17" fmla="*/ 0 h 1895"/>
                    <a:gd name="T18" fmla="*/ 1886 w 1901"/>
                    <a:gd name="T19" fmla="*/ 0 h 1895"/>
                    <a:gd name="T20" fmla="*/ 1886 w 1901"/>
                    <a:gd name="T21" fmla="*/ 810 h 1895"/>
                    <a:gd name="T22" fmla="*/ 1901 w 1901"/>
                    <a:gd name="T23" fmla="*/ 810 h 1895"/>
                    <a:gd name="T24" fmla="*/ 1901 w 1901"/>
                    <a:gd name="T25" fmla="*/ 10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399" y="1880"/>
                      </a:moveTo>
                      <a:lnTo>
                        <a:pt x="714" y="1880"/>
                      </a:lnTo>
                      <a:lnTo>
                        <a:pt x="0" y="1880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399" y="1895"/>
                      </a:lnTo>
                      <a:lnTo>
                        <a:pt x="1399" y="1880"/>
                      </a:lnTo>
                      <a:close/>
                      <a:moveTo>
                        <a:pt x="1901" y="0"/>
                      </a:moveTo>
                      <a:lnTo>
                        <a:pt x="1886" y="0"/>
                      </a:lnTo>
                      <a:lnTo>
                        <a:pt x="1886" y="810"/>
                      </a:lnTo>
                      <a:lnTo>
                        <a:pt x="1901" y="810"/>
                      </a:lnTo>
                      <a:lnTo>
                        <a:pt x="1901" y="10"/>
                      </a:lnTo>
                      <a:lnTo>
                        <a:pt x="1901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4" name="Freeform 72">
                  <a:extLst>
                    <a:ext uri="{FF2B5EF4-FFF2-40B4-BE49-F238E27FC236}">
                      <a16:creationId xmlns:a16="http://schemas.microsoft.com/office/drawing/2014/main" id="{73DAA687-2391-4592-B1F3-2C97828151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74" y="1423"/>
                  <a:ext cx="1901" cy="1895"/>
                </a:xfrm>
                <a:custGeom>
                  <a:avLst/>
                  <a:gdLst>
                    <a:gd name="T0" fmla="*/ 1399 w 1901"/>
                    <a:gd name="T1" fmla="*/ 1880 h 1895"/>
                    <a:gd name="T2" fmla="*/ 714 w 1901"/>
                    <a:gd name="T3" fmla="*/ 1880 h 1895"/>
                    <a:gd name="T4" fmla="*/ 0 w 1901"/>
                    <a:gd name="T5" fmla="*/ 1880 h 1895"/>
                    <a:gd name="T6" fmla="*/ 0 w 1901"/>
                    <a:gd name="T7" fmla="*/ 1895 h 1895"/>
                    <a:gd name="T8" fmla="*/ 10 w 1901"/>
                    <a:gd name="T9" fmla="*/ 1895 h 1895"/>
                    <a:gd name="T10" fmla="*/ 724 w 1901"/>
                    <a:gd name="T11" fmla="*/ 1895 h 1895"/>
                    <a:gd name="T12" fmla="*/ 1399 w 1901"/>
                    <a:gd name="T13" fmla="*/ 1895 h 1895"/>
                    <a:gd name="T14" fmla="*/ 1399 w 1901"/>
                    <a:gd name="T15" fmla="*/ 1880 h 1895"/>
                    <a:gd name="T16" fmla="*/ 1901 w 1901"/>
                    <a:gd name="T17" fmla="*/ 0 h 1895"/>
                    <a:gd name="T18" fmla="*/ 1886 w 1901"/>
                    <a:gd name="T19" fmla="*/ 0 h 1895"/>
                    <a:gd name="T20" fmla="*/ 1886 w 1901"/>
                    <a:gd name="T21" fmla="*/ 810 h 1895"/>
                    <a:gd name="T22" fmla="*/ 1901 w 1901"/>
                    <a:gd name="T23" fmla="*/ 810 h 1895"/>
                    <a:gd name="T24" fmla="*/ 1901 w 1901"/>
                    <a:gd name="T25" fmla="*/ 10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399" y="1880"/>
                      </a:moveTo>
                      <a:lnTo>
                        <a:pt x="714" y="1880"/>
                      </a:lnTo>
                      <a:lnTo>
                        <a:pt x="0" y="1880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399" y="1895"/>
                      </a:lnTo>
                      <a:lnTo>
                        <a:pt x="1399" y="1880"/>
                      </a:lnTo>
                      <a:moveTo>
                        <a:pt x="1901" y="0"/>
                      </a:moveTo>
                      <a:lnTo>
                        <a:pt x="1886" y="0"/>
                      </a:lnTo>
                      <a:lnTo>
                        <a:pt x="1886" y="810"/>
                      </a:lnTo>
                      <a:lnTo>
                        <a:pt x="1901" y="810"/>
                      </a:lnTo>
                      <a:lnTo>
                        <a:pt x="1901" y="10"/>
                      </a:lnTo>
                      <a:lnTo>
                        <a:pt x="190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5" name="Freeform 73">
                  <a:extLst>
                    <a:ext uri="{FF2B5EF4-FFF2-40B4-BE49-F238E27FC236}">
                      <a16:creationId xmlns:a16="http://schemas.microsoft.com/office/drawing/2014/main" id="{E129F2AB-B21D-455F-93F4-9BE9A753E5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59" y="1408"/>
                  <a:ext cx="1901" cy="1895"/>
                </a:xfrm>
                <a:custGeom>
                  <a:avLst/>
                  <a:gdLst>
                    <a:gd name="T0" fmla="*/ 1414 w 1901"/>
                    <a:gd name="T1" fmla="*/ 1885 h 1895"/>
                    <a:gd name="T2" fmla="*/ 714 w 1901"/>
                    <a:gd name="T3" fmla="*/ 1885 h 1895"/>
                    <a:gd name="T4" fmla="*/ 0 w 1901"/>
                    <a:gd name="T5" fmla="*/ 1885 h 1895"/>
                    <a:gd name="T6" fmla="*/ 0 w 1901"/>
                    <a:gd name="T7" fmla="*/ 1895 h 1895"/>
                    <a:gd name="T8" fmla="*/ 15 w 1901"/>
                    <a:gd name="T9" fmla="*/ 1895 h 1895"/>
                    <a:gd name="T10" fmla="*/ 729 w 1901"/>
                    <a:gd name="T11" fmla="*/ 1895 h 1895"/>
                    <a:gd name="T12" fmla="*/ 1414 w 1901"/>
                    <a:gd name="T13" fmla="*/ 1895 h 1895"/>
                    <a:gd name="T14" fmla="*/ 1414 w 1901"/>
                    <a:gd name="T15" fmla="*/ 1885 h 1895"/>
                    <a:gd name="T16" fmla="*/ 1901 w 1901"/>
                    <a:gd name="T17" fmla="*/ 0 h 1895"/>
                    <a:gd name="T18" fmla="*/ 1887 w 1901"/>
                    <a:gd name="T19" fmla="*/ 0 h 1895"/>
                    <a:gd name="T20" fmla="*/ 1887 w 1901"/>
                    <a:gd name="T21" fmla="*/ 825 h 1895"/>
                    <a:gd name="T22" fmla="*/ 1901 w 1901"/>
                    <a:gd name="T23" fmla="*/ 825 h 1895"/>
                    <a:gd name="T24" fmla="*/ 1901 w 1901"/>
                    <a:gd name="T25" fmla="*/ 15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414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5" y="1895"/>
                      </a:lnTo>
                      <a:lnTo>
                        <a:pt x="729" y="1895"/>
                      </a:lnTo>
                      <a:lnTo>
                        <a:pt x="1414" y="1895"/>
                      </a:lnTo>
                      <a:lnTo>
                        <a:pt x="1414" y="1885"/>
                      </a:lnTo>
                      <a:close/>
                      <a:moveTo>
                        <a:pt x="1901" y="0"/>
                      </a:moveTo>
                      <a:lnTo>
                        <a:pt x="1887" y="0"/>
                      </a:lnTo>
                      <a:lnTo>
                        <a:pt x="1887" y="825"/>
                      </a:lnTo>
                      <a:lnTo>
                        <a:pt x="1901" y="825"/>
                      </a:lnTo>
                      <a:lnTo>
                        <a:pt x="1901" y="15"/>
                      </a:lnTo>
                      <a:lnTo>
                        <a:pt x="1901" y="0"/>
                      </a:lnTo>
                      <a:close/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6" name="Freeform 74">
                  <a:extLst>
                    <a:ext uri="{FF2B5EF4-FFF2-40B4-BE49-F238E27FC236}">
                      <a16:creationId xmlns:a16="http://schemas.microsoft.com/office/drawing/2014/main" id="{1222CE40-CE32-4A2A-A7F7-891A13FBC2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59" y="1408"/>
                  <a:ext cx="1901" cy="1895"/>
                </a:xfrm>
                <a:custGeom>
                  <a:avLst/>
                  <a:gdLst>
                    <a:gd name="T0" fmla="*/ 1414 w 1901"/>
                    <a:gd name="T1" fmla="*/ 1885 h 1895"/>
                    <a:gd name="T2" fmla="*/ 714 w 1901"/>
                    <a:gd name="T3" fmla="*/ 1885 h 1895"/>
                    <a:gd name="T4" fmla="*/ 0 w 1901"/>
                    <a:gd name="T5" fmla="*/ 1885 h 1895"/>
                    <a:gd name="T6" fmla="*/ 0 w 1901"/>
                    <a:gd name="T7" fmla="*/ 1895 h 1895"/>
                    <a:gd name="T8" fmla="*/ 15 w 1901"/>
                    <a:gd name="T9" fmla="*/ 1895 h 1895"/>
                    <a:gd name="T10" fmla="*/ 729 w 1901"/>
                    <a:gd name="T11" fmla="*/ 1895 h 1895"/>
                    <a:gd name="T12" fmla="*/ 1414 w 1901"/>
                    <a:gd name="T13" fmla="*/ 1895 h 1895"/>
                    <a:gd name="T14" fmla="*/ 1414 w 1901"/>
                    <a:gd name="T15" fmla="*/ 1885 h 1895"/>
                    <a:gd name="T16" fmla="*/ 1901 w 1901"/>
                    <a:gd name="T17" fmla="*/ 0 h 1895"/>
                    <a:gd name="T18" fmla="*/ 1887 w 1901"/>
                    <a:gd name="T19" fmla="*/ 0 h 1895"/>
                    <a:gd name="T20" fmla="*/ 1887 w 1901"/>
                    <a:gd name="T21" fmla="*/ 825 h 1895"/>
                    <a:gd name="T22" fmla="*/ 1901 w 1901"/>
                    <a:gd name="T23" fmla="*/ 825 h 1895"/>
                    <a:gd name="T24" fmla="*/ 1901 w 1901"/>
                    <a:gd name="T25" fmla="*/ 15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414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5" y="1895"/>
                      </a:lnTo>
                      <a:lnTo>
                        <a:pt x="729" y="1895"/>
                      </a:lnTo>
                      <a:lnTo>
                        <a:pt x="1414" y="1895"/>
                      </a:lnTo>
                      <a:lnTo>
                        <a:pt x="1414" y="1885"/>
                      </a:lnTo>
                      <a:moveTo>
                        <a:pt x="1901" y="0"/>
                      </a:moveTo>
                      <a:lnTo>
                        <a:pt x="1887" y="0"/>
                      </a:lnTo>
                      <a:lnTo>
                        <a:pt x="1887" y="825"/>
                      </a:lnTo>
                      <a:lnTo>
                        <a:pt x="1901" y="825"/>
                      </a:lnTo>
                      <a:lnTo>
                        <a:pt x="1901" y="15"/>
                      </a:lnTo>
                      <a:lnTo>
                        <a:pt x="190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7" name="Freeform 75">
                  <a:extLst>
                    <a:ext uri="{FF2B5EF4-FFF2-40B4-BE49-F238E27FC236}">
                      <a16:creationId xmlns:a16="http://schemas.microsoft.com/office/drawing/2014/main" id="{A846A1DB-CC0D-42FB-9676-AAB8FE3239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4" y="1393"/>
                  <a:ext cx="1902" cy="1900"/>
                </a:xfrm>
                <a:custGeom>
                  <a:avLst/>
                  <a:gdLst>
                    <a:gd name="T0" fmla="*/ 1429 w 1902"/>
                    <a:gd name="T1" fmla="*/ 1886 h 1900"/>
                    <a:gd name="T2" fmla="*/ 714 w 1902"/>
                    <a:gd name="T3" fmla="*/ 1886 h 1900"/>
                    <a:gd name="T4" fmla="*/ 0 w 1902"/>
                    <a:gd name="T5" fmla="*/ 1886 h 1900"/>
                    <a:gd name="T6" fmla="*/ 0 w 1902"/>
                    <a:gd name="T7" fmla="*/ 1900 h 1900"/>
                    <a:gd name="T8" fmla="*/ 15 w 1902"/>
                    <a:gd name="T9" fmla="*/ 1900 h 1900"/>
                    <a:gd name="T10" fmla="*/ 729 w 1902"/>
                    <a:gd name="T11" fmla="*/ 1900 h 1900"/>
                    <a:gd name="T12" fmla="*/ 1429 w 1902"/>
                    <a:gd name="T13" fmla="*/ 1900 h 1900"/>
                    <a:gd name="T14" fmla="*/ 1429 w 1902"/>
                    <a:gd name="T15" fmla="*/ 1886 h 1900"/>
                    <a:gd name="T16" fmla="*/ 1902 w 1902"/>
                    <a:gd name="T17" fmla="*/ 0 h 1900"/>
                    <a:gd name="T18" fmla="*/ 1892 w 1902"/>
                    <a:gd name="T19" fmla="*/ 0 h 1900"/>
                    <a:gd name="T20" fmla="*/ 1892 w 1902"/>
                    <a:gd name="T21" fmla="*/ 840 h 1900"/>
                    <a:gd name="T22" fmla="*/ 1902 w 1902"/>
                    <a:gd name="T23" fmla="*/ 840 h 1900"/>
                    <a:gd name="T24" fmla="*/ 1902 w 1902"/>
                    <a:gd name="T25" fmla="*/ 15 h 1900"/>
                    <a:gd name="T26" fmla="*/ 1902 w 1902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900">
                      <a:moveTo>
                        <a:pt x="1429" y="1886"/>
                      </a:moveTo>
                      <a:lnTo>
                        <a:pt x="714" y="1886"/>
                      </a:lnTo>
                      <a:lnTo>
                        <a:pt x="0" y="1886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29" y="1900"/>
                      </a:lnTo>
                      <a:lnTo>
                        <a:pt x="1429" y="1886"/>
                      </a:lnTo>
                      <a:close/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840"/>
                      </a:lnTo>
                      <a:lnTo>
                        <a:pt x="1902" y="840"/>
                      </a:lnTo>
                      <a:lnTo>
                        <a:pt x="1902" y="15"/>
                      </a:lnTo>
                      <a:lnTo>
                        <a:pt x="1902" y="0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8" name="Freeform 76">
                  <a:extLst>
                    <a:ext uri="{FF2B5EF4-FFF2-40B4-BE49-F238E27FC236}">
                      <a16:creationId xmlns:a16="http://schemas.microsoft.com/office/drawing/2014/main" id="{B57E78E9-9246-458F-8369-C52BD119E6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4" y="1393"/>
                  <a:ext cx="1902" cy="1900"/>
                </a:xfrm>
                <a:custGeom>
                  <a:avLst/>
                  <a:gdLst>
                    <a:gd name="T0" fmla="*/ 1429 w 1902"/>
                    <a:gd name="T1" fmla="*/ 1886 h 1900"/>
                    <a:gd name="T2" fmla="*/ 714 w 1902"/>
                    <a:gd name="T3" fmla="*/ 1886 h 1900"/>
                    <a:gd name="T4" fmla="*/ 0 w 1902"/>
                    <a:gd name="T5" fmla="*/ 1886 h 1900"/>
                    <a:gd name="T6" fmla="*/ 0 w 1902"/>
                    <a:gd name="T7" fmla="*/ 1900 h 1900"/>
                    <a:gd name="T8" fmla="*/ 15 w 1902"/>
                    <a:gd name="T9" fmla="*/ 1900 h 1900"/>
                    <a:gd name="T10" fmla="*/ 729 w 1902"/>
                    <a:gd name="T11" fmla="*/ 1900 h 1900"/>
                    <a:gd name="T12" fmla="*/ 1429 w 1902"/>
                    <a:gd name="T13" fmla="*/ 1900 h 1900"/>
                    <a:gd name="T14" fmla="*/ 1429 w 1902"/>
                    <a:gd name="T15" fmla="*/ 1886 h 1900"/>
                    <a:gd name="T16" fmla="*/ 1902 w 1902"/>
                    <a:gd name="T17" fmla="*/ 0 h 1900"/>
                    <a:gd name="T18" fmla="*/ 1892 w 1902"/>
                    <a:gd name="T19" fmla="*/ 0 h 1900"/>
                    <a:gd name="T20" fmla="*/ 1892 w 1902"/>
                    <a:gd name="T21" fmla="*/ 840 h 1900"/>
                    <a:gd name="T22" fmla="*/ 1902 w 1902"/>
                    <a:gd name="T23" fmla="*/ 840 h 1900"/>
                    <a:gd name="T24" fmla="*/ 1902 w 1902"/>
                    <a:gd name="T25" fmla="*/ 15 h 1900"/>
                    <a:gd name="T26" fmla="*/ 1902 w 1902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900">
                      <a:moveTo>
                        <a:pt x="1429" y="1886"/>
                      </a:moveTo>
                      <a:lnTo>
                        <a:pt x="714" y="1886"/>
                      </a:lnTo>
                      <a:lnTo>
                        <a:pt x="0" y="1886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29" y="1900"/>
                      </a:lnTo>
                      <a:lnTo>
                        <a:pt x="1429" y="1886"/>
                      </a:lnTo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840"/>
                      </a:lnTo>
                      <a:lnTo>
                        <a:pt x="1902" y="840"/>
                      </a:lnTo>
                      <a:lnTo>
                        <a:pt x="1902" y="15"/>
                      </a:lnTo>
                      <a:lnTo>
                        <a:pt x="19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9" name="Freeform 77">
                  <a:extLst>
                    <a:ext uri="{FF2B5EF4-FFF2-40B4-BE49-F238E27FC236}">
                      <a16:creationId xmlns:a16="http://schemas.microsoft.com/office/drawing/2014/main" id="{F794DDA1-96D8-44E9-AC96-B6A128C62C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9" y="1379"/>
                  <a:ext cx="1907" cy="1900"/>
                </a:xfrm>
                <a:custGeom>
                  <a:avLst/>
                  <a:gdLst>
                    <a:gd name="T0" fmla="*/ 1444 w 1907"/>
                    <a:gd name="T1" fmla="*/ 1885 h 1900"/>
                    <a:gd name="T2" fmla="*/ 715 w 1907"/>
                    <a:gd name="T3" fmla="*/ 1885 h 1900"/>
                    <a:gd name="T4" fmla="*/ 0 w 1907"/>
                    <a:gd name="T5" fmla="*/ 1885 h 1900"/>
                    <a:gd name="T6" fmla="*/ 0 w 1907"/>
                    <a:gd name="T7" fmla="*/ 1900 h 1900"/>
                    <a:gd name="T8" fmla="*/ 15 w 1907"/>
                    <a:gd name="T9" fmla="*/ 1900 h 1900"/>
                    <a:gd name="T10" fmla="*/ 729 w 1907"/>
                    <a:gd name="T11" fmla="*/ 1900 h 1900"/>
                    <a:gd name="T12" fmla="*/ 1444 w 1907"/>
                    <a:gd name="T13" fmla="*/ 1900 h 1900"/>
                    <a:gd name="T14" fmla="*/ 1444 w 1907"/>
                    <a:gd name="T15" fmla="*/ 1885 h 1900"/>
                    <a:gd name="T16" fmla="*/ 1907 w 1907"/>
                    <a:gd name="T17" fmla="*/ 0 h 1900"/>
                    <a:gd name="T18" fmla="*/ 1892 w 1907"/>
                    <a:gd name="T19" fmla="*/ 0 h 1900"/>
                    <a:gd name="T20" fmla="*/ 1892 w 1907"/>
                    <a:gd name="T21" fmla="*/ 854 h 1900"/>
                    <a:gd name="T22" fmla="*/ 1907 w 1907"/>
                    <a:gd name="T23" fmla="*/ 854 h 1900"/>
                    <a:gd name="T24" fmla="*/ 1907 w 1907"/>
                    <a:gd name="T25" fmla="*/ 14 h 1900"/>
                    <a:gd name="T26" fmla="*/ 1907 w 1907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900">
                      <a:moveTo>
                        <a:pt x="1444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44" y="1900"/>
                      </a:lnTo>
                      <a:lnTo>
                        <a:pt x="1444" y="1885"/>
                      </a:lnTo>
                      <a:close/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54"/>
                      </a:lnTo>
                      <a:lnTo>
                        <a:pt x="1907" y="854"/>
                      </a:lnTo>
                      <a:lnTo>
                        <a:pt x="1907" y="14"/>
                      </a:lnTo>
                      <a:lnTo>
                        <a:pt x="1907" y="0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0" name="Freeform 78">
                  <a:extLst>
                    <a:ext uri="{FF2B5EF4-FFF2-40B4-BE49-F238E27FC236}">
                      <a16:creationId xmlns:a16="http://schemas.microsoft.com/office/drawing/2014/main" id="{3E1F4DE8-55C9-4A16-958D-70636BEB11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9" y="1379"/>
                  <a:ext cx="1907" cy="1900"/>
                </a:xfrm>
                <a:custGeom>
                  <a:avLst/>
                  <a:gdLst>
                    <a:gd name="T0" fmla="*/ 1444 w 1907"/>
                    <a:gd name="T1" fmla="*/ 1885 h 1900"/>
                    <a:gd name="T2" fmla="*/ 715 w 1907"/>
                    <a:gd name="T3" fmla="*/ 1885 h 1900"/>
                    <a:gd name="T4" fmla="*/ 0 w 1907"/>
                    <a:gd name="T5" fmla="*/ 1885 h 1900"/>
                    <a:gd name="T6" fmla="*/ 0 w 1907"/>
                    <a:gd name="T7" fmla="*/ 1900 h 1900"/>
                    <a:gd name="T8" fmla="*/ 15 w 1907"/>
                    <a:gd name="T9" fmla="*/ 1900 h 1900"/>
                    <a:gd name="T10" fmla="*/ 729 w 1907"/>
                    <a:gd name="T11" fmla="*/ 1900 h 1900"/>
                    <a:gd name="T12" fmla="*/ 1444 w 1907"/>
                    <a:gd name="T13" fmla="*/ 1900 h 1900"/>
                    <a:gd name="T14" fmla="*/ 1444 w 1907"/>
                    <a:gd name="T15" fmla="*/ 1885 h 1900"/>
                    <a:gd name="T16" fmla="*/ 1907 w 1907"/>
                    <a:gd name="T17" fmla="*/ 0 h 1900"/>
                    <a:gd name="T18" fmla="*/ 1892 w 1907"/>
                    <a:gd name="T19" fmla="*/ 0 h 1900"/>
                    <a:gd name="T20" fmla="*/ 1892 w 1907"/>
                    <a:gd name="T21" fmla="*/ 854 h 1900"/>
                    <a:gd name="T22" fmla="*/ 1907 w 1907"/>
                    <a:gd name="T23" fmla="*/ 854 h 1900"/>
                    <a:gd name="T24" fmla="*/ 1907 w 1907"/>
                    <a:gd name="T25" fmla="*/ 14 h 1900"/>
                    <a:gd name="T26" fmla="*/ 1907 w 1907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900">
                      <a:moveTo>
                        <a:pt x="1444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44" y="1900"/>
                      </a:lnTo>
                      <a:lnTo>
                        <a:pt x="1444" y="1885"/>
                      </a:lnTo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54"/>
                      </a:lnTo>
                      <a:lnTo>
                        <a:pt x="1907" y="854"/>
                      </a:lnTo>
                      <a:lnTo>
                        <a:pt x="1907" y="14"/>
                      </a:lnTo>
                      <a:lnTo>
                        <a:pt x="19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1" name="Freeform 79">
                  <a:extLst>
                    <a:ext uri="{FF2B5EF4-FFF2-40B4-BE49-F238E27FC236}">
                      <a16:creationId xmlns:a16="http://schemas.microsoft.com/office/drawing/2014/main" id="{FDCF6CDE-F639-499C-9915-06545E04C2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15" y="1364"/>
                  <a:ext cx="1906" cy="1900"/>
                </a:xfrm>
                <a:custGeom>
                  <a:avLst/>
                  <a:gdLst>
                    <a:gd name="T0" fmla="*/ 1458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4 w 1906"/>
                    <a:gd name="T9" fmla="*/ 1900 h 1900"/>
                    <a:gd name="T10" fmla="*/ 729 w 1906"/>
                    <a:gd name="T11" fmla="*/ 1900 h 1900"/>
                    <a:gd name="T12" fmla="*/ 1458 w 1906"/>
                    <a:gd name="T13" fmla="*/ 1900 h 1900"/>
                    <a:gd name="T14" fmla="*/ 1458 w 1906"/>
                    <a:gd name="T15" fmla="*/ 1885 h 1900"/>
                    <a:gd name="T16" fmla="*/ 1906 w 1906"/>
                    <a:gd name="T17" fmla="*/ 0 h 1900"/>
                    <a:gd name="T18" fmla="*/ 1891 w 1906"/>
                    <a:gd name="T19" fmla="*/ 0 h 1900"/>
                    <a:gd name="T20" fmla="*/ 1891 w 1906"/>
                    <a:gd name="T21" fmla="*/ 869 h 1900"/>
                    <a:gd name="T22" fmla="*/ 1906 w 1906"/>
                    <a:gd name="T23" fmla="*/ 869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5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4" y="1900"/>
                      </a:lnTo>
                      <a:lnTo>
                        <a:pt x="729" y="1900"/>
                      </a:lnTo>
                      <a:lnTo>
                        <a:pt x="1458" y="1900"/>
                      </a:lnTo>
                      <a:lnTo>
                        <a:pt x="1458" y="1885"/>
                      </a:lnTo>
                      <a:close/>
                      <a:moveTo>
                        <a:pt x="1906" y="0"/>
                      </a:moveTo>
                      <a:lnTo>
                        <a:pt x="1891" y="0"/>
                      </a:lnTo>
                      <a:lnTo>
                        <a:pt x="1891" y="869"/>
                      </a:lnTo>
                      <a:lnTo>
                        <a:pt x="1906" y="869"/>
                      </a:lnTo>
                      <a:lnTo>
                        <a:pt x="1906" y="15"/>
                      </a:lnTo>
                      <a:lnTo>
                        <a:pt x="1906" y="0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2" name="Freeform 80">
                  <a:extLst>
                    <a:ext uri="{FF2B5EF4-FFF2-40B4-BE49-F238E27FC236}">
                      <a16:creationId xmlns:a16="http://schemas.microsoft.com/office/drawing/2014/main" id="{B0E8A750-592E-4039-BFD9-135357F547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15" y="1364"/>
                  <a:ext cx="1906" cy="1900"/>
                </a:xfrm>
                <a:custGeom>
                  <a:avLst/>
                  <a:gdLst>
                    <a:gd name="T0" fmla="*/ 1458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4 w 1906"/>
                    <a:gd name="T9" fmla="*/ 1900 h 1900"/>
                    <a:gd name="T10" fmla="*/ 729 w 1906"/>
                    <a:gd name="T11" fmla="*/ 1900 h 1900"/>
                    <a:gd name="T12" fmla="*/ 1458 w 1906"/>
                    <a:gd name="T13" fmla="*/ 1900 h 1900"/>
                    <a:gd name="T14" fmla="*/ 1458 w 1906"/>
                    <a:gd name="T15" fmla="*/ 1885 h 1900"/>
                    <a:gd name="T16" fmla="*/ 1906 w 1906"/>
                    <a:gd name="T17" fmla="*/ 0 h 1900"/>
                    <a:gd name="T18" fmla="*/ 1891 w 1906"/>
                    <a:gd name="T19" fmla="*/ 0 h 1900"/>
                    <a:gd name="T20" fmla="*/ 1891 w 1906"/>
                    <a:gd name="T21" fmla="*/ 869 h 1900"/>
                    <a:gd name="T22" fmla="*/ 1906 w 1906"/>
                    <a:gd name="T23" fmla="*/ 869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5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4" y="1900"/>
                      </a:lnTo>
                      <a:lnTo>
                        <a:pt x="729" y="1900"/>
                      </a:lnTo>
                      <a:lnTo>
                        <a:pt x="1458" y="1900"/>
                      </a:lnTo>
                      <a:lnTo>
                        <a:pt x="1458" y="1885"/>
                      </a:lnTo>
                      <a:moveTo>
                        <a:pt x="1906" y="0"/>
                      </a:moveTo>
                      <a:lnTo>
                        <a:pt x="1891" y="0"/>
                      </a:lnTo>
                      <a:lnTo>
                        <a:pt x="1891" y="869"/>
                      </a:lnTo>
                      <a:lnTo>
                        <a:pt x="1906" y="869"/>
                      </a:lnTo>
                      <a:lnTo>
                        <a:pt x="1906" y="15"/>
                      </a:lnTo>
                      <a:lnTo>
                        <a:pt x="19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3" name="Freeform 81">
                  <a:extLst>
                    <a:ext uri="{FF2B5EF4-FFF2-40B4-BE49-F238E27FC236}">
                      <a16:creationId xmlns:a16="http://schemas.microsoft.com/office/drawing/2014/main" id="{F65A0B86-86C4-4EDF-854E-2261F7CC1E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0" y="1349"/>
                  <a:ext cx="1906" cy="1900"/>
                </a:xfrm>
                <a:custGeom>
                  <a:avLst/>
                  <a:gdLst>
                    <a:gd name="T0" fmla="*/ 1473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5 w 1906"/>
                    <a:gd name="T9" fmla="*/ 1900 h 1900"/>
                    <a:gd name="T10" fmla="*/ 729 w 1906"/>
                    <a:gd name="T11" fmla="*/ 1900 h 1900"/>
                    <a:gd name="T12" fmla="*/ 1473 w 1906"/>
                    <a:gd name="T13" fmla="*/ 1900 h 1900"/>
                    <a:gd name="T14" fmla="*/ 1473 w 1906"/>
                    <a:gd name="T15" fmla="*/ 1885 h 1900"/>
                    <a:gd name="T16" fmla="*/ 1906 w 1906"/>
                    <a:gd name="T17" fmla="*/ 0 h 1900"/>
                    <a:gd name="T18" fmla="*/ 1892 w 1906"/>
                    <a:gd name="T19" fmla="*/ 0 h 1900"/>
                    <a:gd name="T20" fmla="*/ 1892 w 1906"/>
                    <a:gd name="T21" fmla="*/ 884 h 1900"/>
                    <a:gd name="T22" fmla="*/ 1906 w 1906"/>
                    <a:gd name="T23" fmla="*/ 884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73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73" y="1900"/>
                      </a:lnTo>
                      <a:lnTo>
                        <a:pt x="1473" y="1885"/>
                      </a:lnTo>
                      <a:close/>
                      <a:moveTo>
                        <a:pt x="1906" y="0"/>
                      </a:moveTo>
                      <a:lnTo>
                        <a:pt x="1892" y="0"/>
                      </a:lnTo>
                      <a:lnTo>
                        <a:pt x="1892" y="884"/>
                      </a:lnTo>
                      <a:lnTo>
                        <a:pt x="1906" y="884"/>
                      </a:lnTo>
                      <a:lnTo>
                        <a:pt x="1906" y="15"/>
                      </a:lnTo>
                      <a:lnTo>
                        <a:pt x="1906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4" name="Freeform 82">
                  <a:extLst>
                    <a:ext uri="{FF2B5EF4-FFF2-40B4-BE49-F238E27FC236}">
                      <a16:creationId xmlns:a16="http://schemas.microsoft.com/office/drawing/2014/main" id="{5022595B-CB86-4B30-B015-B635A3E809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0" y="1349"/>
                  <a:ext cx="1906" cy="1900"/>
                </a:xfrm>
                <a:custGeom>
                  <a:avLst/>
                  <a:gdLst>
                    <a:gd name="T0" fmla="*/ 1473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5 w 1906"/>
                    <a:gd name="T9" fmla="*/ 1900 h 1900"/>
                    <a:gd name="T10" fmla="*/ 729 w 1906"/>
                    <a:gd name="T11" fmla="*/ 1900 h 1900"/>
                    <a:gd name="T12" fmla="*/ 1473 w 1906"/>
                    <a:gd name="T13" fmla="*/ 1900 h 1900"/>
                    <a:gd name="T14" fmla="*/ 1473 w 1906"/>
                    <a:gd name="T15" fmla="*/ 1885 h 1900"/>
                    <a:gd name="T16" fmla="*/ 1906 w 1906"/>
                    <a:gd name="T17" fmla="*/ 0 h 1900"/>
                    <a:gd name="T18" fmla="*/ 1892 w 1906"/>
                    <a:gd name="T19" fmla="*/ 0 h 1900"/>
                    <a:gd name="T20" fmla="*/ 1892 w 1906"/>
                    <a:gd name="T21" fmla="*/ 884 h 1900"/>
                    <a:gd name="T22" fmla="*/ 1906 w 1906"/>
                    <a:gd name="T23" fmla="*/ 884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73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73" y="1900"/>
                      </a:lnTo>
                      <a:lnTo>
                        <a:pt x="1473" y="1885"/>
                      </a:lnTo>
                      <a:moveTo>
                        <a:pt x="1906" y="0"/>
                      </a:moveTo>
                      <a:lnTo>
                        <a:pt x="1892" y="0"/>
                      </a:lnTo>
                      <a:lnTo>
                        <a:pt x="1892" y="884"/>
                      </a:lnTo>
                      <a:lnTo>
                        <a:pt x="1906" y="884"/>
                      </a:lnTo>
                      <a:lnTo>
                        <a:pt x="1906" y="15"/>
                      </a:lnTo>
                      <a:lnTo>
                        <a:pt x="19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5" name="Freeform 83">
                  <a:extLst>
                    <a:ext uri="{FF2B5EF4-FFF2-40B4-BE49-F238E27FC236}">
                      <a16:creationId xmlns:a16="http://schemas.microsoft.com/office/drawing/2014/main" id="{B5DFBB62-8C36-4DEE-8A07-5ABD217F6E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85" y="1335"/>
                  <a:ext cx="1907" cy="1899"/>
                </a:xfrm>
                <a:custGeom>
                  <a:avLst/>
                  <a:gdLst>
                    <a:gd name="T0" fmla="*/ 1488 w 1907"/>
                    <a:gd name="T1" fmla="*/ 1885 h 1899"/>
                    <a:gd name="T2" fmla="*/ 714 w 1907"/>
                    <a:gd name="T3" fmla="*/ 1885 h 1899"/>
                    <a:gd name="T4" fmla="*/ 0 w 1907"/>
                    <a:gd name="T5" fmla="*/ 1885 h 1899"/>
                    <a:gd name="T6" fmla="*/ 0 w 1907"/>
                    <a:gd name="T7" fmla="*/ 1899 h 1899"/>
                    <a:gd name="T8" fmla="*/ 15 w 1907"/>
                    <a:gd name="T9" fmla="*/ 1899 h 1899"/>
                    <a:gd name="T10" fmla="*/ 729 w 1907"/>
                    <a:gd name="T11" fmla="*/ 1899 h 1899"/>
                    <a:gd name="T12" fmla="*/ 1488 w 1907"/>
                    <a:gd name="T13" fmla="*/ 1899 h 1899"/>
                    <a:gd name="T14" fmla="*/ 1488 w 1907"/>
                    <a:gd name="T15" fmla="*/ 1885 h 1899"/>
                    <a:gd name="T16" fmla="*/ 1907 w 1907"/>
                    <a:gd name="T17" fmla="*/ 0 h 1899"/>
                    <a:gd name="T18" fmla="*/ 1892 w 1907"/>
                    <a:gd name="T19" fmla="*/ 0 h 1899"/>
                    <a:gd name="T20" fmla="*/ 1892 w 1907"/>
                    <a:gd name="T21" fmla="*/ 898 h 1899"/>
                    <a:gd name="T22" fmla="*/ 1907 w 1907"/>
                    <a:gd name="T23" fmla="*/ 898 h 1899"/>
                    <a:gd name="T24" fmla="*/ 1907 w 1907"/>
                    <a:gd name="T25" fmla="*/ 14 h 1899"/>
                    <a:gd name="T26" fmla="*/ 1907 w 1907"/>
                    <a:gd name="T27" fmla="*/ 0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899">
                      <a:moveTo>
                        <a:pt x="148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9"/>
                      </a:lnTo>
                      <a:lnTo>
                        <a:pt x="15" y="1899"/>
                      </a:lnTo>
                      <a:lnTo>
                        <a:pt x="729" y="1899"/>
                      </a:lnTo>
                      <a:lnTo>
                        <a:pt x="1488" y="1899"/>
                      </a:lnTo>
                      <a:lnTo>
                        <a:pt x="1488" y="1885"/>
                      </a:lnTo>
                      <a:close/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98"/>
                      </a:lnTo>
                      <a:lnTo>
                        <a:pt x="1907" y="898"/>
                      </a:lnTo>
                      <a:lnTo>
                        <a:pt x="1907" y="14"/>
                      </a:lnTo>
                      <a:lnTo>
                        <a:pt x="1907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6" name="Freeform 84">
                  <a:extLst>
                    <a:ext uri="{FF2B5EF4-FFF2-40B4-BE49-F238E27FC236}">
                      <a16:creationId xmlns:a16="http://schemas.microsoft.com/office/drawing/2014/main" id="{6D431447-DAC2-4DD1-B888-ABAF42D80E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85" y="1335"/>
                  <a:ext cx="1907" cy="1899"/>
                </a:xfrm>
                <a:custGeom>
                  <a:avLst/>
                  <a:gdLst>
                    <a:gd name="T0" fmla="*/ 1488 w 1907"/>
                    <a:gd name="T1" fmla="*/ 1885 h 1899"/>
                    <a:gd name="T2" fmla="*/ 714 w 1907"/>
                    <a:gd name="T3" fmla="*/ 1885 h 1899"/>
                    <a:gd name="T4" fmla="*/ 0 w 1907"/>
                    <a:gd name="T5" fmla="*/ 1885 h 1899"/>
                    <a:gd name="T6" fmla="*/ 0 w 1907"/>
                    <a:gd name="T7" fmla="*/ 1899 h 1899"/>
                    <a:gd name="T8" fmla="*/ 15 w 1907"/>
                    <a:gd name="T9" fmla="*/ 1899 h 1899"/>
                    <a:gd name="T10" fmla="*/ 729 w 1907"/>
                    <a:gd name="T11" fmla="*/ 1899 h 1899"/>
                    <a:gd name="T12" fmla="*/ 1488 w 1907"/>
                    <a:gd name="T13" fmla="*/ 1899 h 1899"/>
                    <a:gd name="T14" fmla="*/ 1488 w 1907"/>
                    <a:gd name="T15" fmla="*/ 1885 h 1899"/>
                    <a:gd name="T16" fmla="*/ 1907 w 1907"/>
                    <a:gd name="T17" fmla="*/ 0 h 1899"/>
                    <a:gd name="T18" fmla="*/ 1892 w 1907"/>
                    <a:gd name="T19" fmla="*/ 0 h 1899"/>
                    <a:gd name="T20" fmla="*/ 1892 w 1907"/>
                    <a:gd name="T21" fmla="*/ 898 h 1899"/>
                    <a:gd name="T22" fmla="*/ 1907 w 1907"/>
                    <a:gd name="T23" fmla="*/ 898 h 1899"/>
                    <a:gd name="T24" fmla="*/ 1907 w 1907"/>
                    <a:gd name="T25" fmla="*/ 14 h 1899"/>
                    <a:gd name="T26" fmla="*/ 1907 w 1907"/>
                    <a:gd name="T27" fmla="*/ 0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899">
                      <a:moveTo>
                        <a:pt x="148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9"/>
                      </a:lnTo>
                      <a:lnTo>
                        <a:pt x="15" y="1899"/>
                      </a:lnTo>
                      <a:lnTo>
                        <a:pt x="729" y="1899"/>
                      </a:lnTo>
                      <a:lnTo>
                        <a:pt x="1488" y="1899"/>
                      </a:lnTo>
                      <a:lnTo>
                        <a:pt x="1488" y="1885"/>
                      </a:lnTo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98"/>
                      </a:lnTo>
                      <a:lnTo>
                        <a:pt x="1907" y="898"/>
                      </a:lnTo>
                      <a:lnTo>
                        <a:pt x="1907" y="14"/>
                      </a:lnTo>
                      <a:lnTo>
                        <a:pt x="19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7" name="Freeform 85">
                  <a:extLst>
                    <a:ext uri="{FF2B5EF4-FFF2-40B4-BE49-F238E27FC236}">
                      <a16:creationId xmlns:a16="http://schemas.microsoft.com/office/drawing/2014/main" id="{BAFCB8AF-AA31-4083-9278-B23C9D30FE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75" y="1325"/>
                  <a:ext cx="1902" cy="1895"/>
                </a:xfrm>
                <a:custGeom>
                  <a:avLst/>
                  <a:gdLst>
                    <a:gd name="T0" fmla="*/ 1498 w 1902"/>
                    <a:gd name="T1" fmla="*/ 1885 h 1895"/>
                    <a:gd name="T2" fmla="*/ 715 w 1902"/>
                    <a:gd name="T3" fmla="*/ 1885 h 1895"/>
                    <a:gd name="T4" fmla="*/ 0 w 1902"/>
                    <a:gd name="T5" fmla="*/ 1885 h 1895"/>
                    <a:gd name="T6" fmla="*/ 0 w 1902"/>
                    <a:gd name="T7" fmla="*/ 1895 h 1895"/>
                    <a:gd name="T8" fmla="*/ 10 w 1902"/>
                    <a:gd name="T9" fmla="*/ 1895 h 1895"/>
                    <a:gd name="T10" fmla="*/ 724 w 1902"/>
                    <a:gd name="T11" fmla="*/ 1895 h 1895"/>
                    <a:gd name="T12" fmla="*/ 1498 w 1902"/>
                    <a:gd name="T13" fmla="*/ 1895 h 1895"/>
                    <a:gd name="T14" fmla="*/ 1498 w 1902"/>
                    <a:gd name="T15" fmla="*/ 1885 h 1895"/>
                    <a:gd name="T16" fmla="*/ 1902 w 1902"/>
                    <a:gd name="T17" fmla="*/ 0 h 1895"/>
                    <a:gd name="T18" fmla="*/ 1892 w 1902"/>
                    <a:gd name="T19" fmla="*/ 0 h 1895"/>
                    <a:gd name="T20" fmla="*/ 1892 w 1902"/>
                    <a:gd name="T21" fmla="*/ 908 h 1895"/>
                    <a:gd name="T22" fmla="*/ 1902 w 1902"/>
                    <a:gd name="T23" fmla="*/ 908 h 1895"/>
                    <a:gd name="T24" fmla="*/ 1902 w 1902"/>
                    <a:gd name="T25" fmla="*/ 10 h 1895"/>
                    <a:gd name="T26" fmla="*/ 1902 w 1902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895">
                      <a:moveTo>
                        <a:pt x="1498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498" y="1895"/>
                      </a:lnTo>
                      <a:lnTo>
                        <a:pt x="1498" y="1885"/>
                      </a:lnTo>
                      <a:close/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908"/>
                      </a:lnTo>
                      <a:lnTo>
                        <a:pt x="1902" y="908"/>
                      </a:lnTo>
                      <a:lnTo>
                        <a:pt x="1902" y="10"/>
                      </a:lnTo>
                      <a:lnTo>
                        <a:pt x="1902" y="0"/>
                      </a:lnTo>
                      <a:close/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8" name="Freeform 86">
                  <a:extLst>
                    <a:ext uri="{FF2B5EF4-FFF2-40B4-BE49-F238E27FC236}">
                      <a16:creationId xmlns:a16="http://schemas.microsoft.com/office/drawing/2014/main" id="{722D761C-5D07-47D8-A5E0-5392CA5A87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75" y="1325"/>
                  <a:ext cx="1902" cy="1895"/>
                </a:xfrm>
                <a:custGeom>
                  <a:avLst/>
                  <a:gdLst>
                    <a:gd name="T0" fmla="*/ 1498 w 1902"/>
                    <a:gd name="T1" fmla="*/ 1885 h 1895"/>
                    <a:gd name="T2" fmla="*/ 715 w 1902"/>
                    <a:gd name="T3" fmla="*/ 1885 h 1895"/>
                    <a:gd name="T4" fmla="*/ 0 w 1902"/>
                    <a:gd name="T5" fmla="*/ 1885 h 1895"/>
                    <a:gd name="T6" fmla="*/ 0 w 1902"/>
                    <a:gd name="T7" fmla="*/ 1895 h 1895"/>
                    <a:gd name="T8" fmla="*/ 10 w 1902"/>
                    <a:gd name="T9" fmla="*/ 1895 h 1895"/>
                    <a:gd name="T10" fmla="*/ 724 w 1902"/>
                    <a:gd name="T11" fmla="*/ 1895 h 1895"/>
                    <a:gd name="T12" fmla="*/ 1498 w 1902"/>
                    <a:gd name="T13" fmla="*/ 1895 h 1895"/>
                    <a:gd name="T14" fmla="*/ 1498 w 1902"/>
                    <a:gd name="T15" fmla="*/ 1885 h 1895"/>
                    <a:gd name="T16" fmla="*/ 1902 w 1902"/>
                    <a:gd name="T17" fmla="*/ 0 h 1895"/>
                    <a:gd name="T18" fmla="*/ 1892 w 1902"/>
                    <a:gd name="T19" fmla="*/ 0 h 1895"/>
                    <a:gd name="T20" fmla="*/ 1892 w 1902"/>
                    <a:gd name="T21" fmla="*/ 908 h 1895"/>
                    <a:gd name="T22" fmla="*/ 1902 w 1902"/>
                    <a:gd name="T23" fmla="*/ 908 h 1895"/>
                    <a:gd name="T24" fmla="*/ 1902 w 1902"/>
                    <a:gd name="T25" fmla="*/ 10 h 1895"/>
                    <a:gd name="T26" fmla="*/ 1902 w 1902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895">
                      <a:moveTo>
                        <a:pt x="1498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498" y="1895"/>
                      </a:lnTo>
                      <a:lnTo>
                        <a:pt x="1498" y="1885"/>
                      </a:lnTo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908"/>
                      </a:lnTo>
                      <a:lnTo>
                        <a:pt x="1902" y="908"/>
                      </a:lnTo>
                      <a:lnTo>
                        <a:pt x="1902" y="10"/>
                      </a:lnTo>
                      <a:lnTo>
                        <a:pt x="19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9" name="Freeform 87">
                  <a:extLst>
                    <a:ext uri="{FF2B5EF4-FFF2-40B4-BE49-F238E27FC236}">
                      <a16:creationId xmlns:a16="http://schemas.microsoft.com/office/drawing/2014/main" id="{F7032EB0-44C5-46A0-81A5-B74D1E3EF5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99" y="1531"/>
                  <a:ext cx="1187" cy="1546"/>
                </a:xfrm>
                <a:custGeom>
                  <a:avLst/>
                  <a:gdLst>
                    <a:gd name="T0" fmla="*/ 114 w 241"/>
                    <a:gd name="T1" fmla="*/ 50 h 315"/>
                    <a:gd name="T2" fmla="*/ 73 w 241"/>
                    <a:gd name="T3" fmla="*/ 89 h 315"/>
                    <a:gd name="T4" fmla="*/ 85 w 241"/>
                    <a:gd name="T5" fmla="*/ 116 h 315"/>
                    <a:gd name="T6" fmla="*/ 66 w 241"/>
                    <a:gd name="T7" fmla="*/ 116 h 315"/>
                    <a:gd name="T8" fmla="*/ 46 w 241"/>
                    <a:gd name="T9" fmla="*/ 184 h 315"/>
                    <a:gd name="T10" fmla="*/ 11 w 241"/>
                    <a:gd name="T11" fmla="*/ 220 h 315"/>
                    <a:gd name="T12" fmla="*/ 15 w 241"/>
                    <a:gd name="T13" fmla="*/ 231 h 315"/>
                    <a:gd name="T14" fmla="*/ 26 w 241"/>
                    <a:gd name="T15" fmla="*/ 250 h 315"/>
                    <a:gd name="T16" fmla="*/ 16 w 241"/>
                    <a:gd name="T17" fmla="*/ 255 h 315"/>
                    <a:gd name="T18" fmla="*/ 0 w 241"/>
                    <a:gd name="T19" fmla="*/ 283 h 315"/>
                    <a:gd name="T20" fmla="*/ 36 w 241"/>
                    <a:gd name="T21" fmla="*/ 283 h 315"/>
                    <a:gd name="T22" fmla="*/ 72 w 241"/>
                    <a:gd name="T23" fmla="*/ 271 h 315"/>
                    <a:gd name="T24" fmla="*/ 45 w 241"/>
                    <a:gd name="T25" fmla="*/ 255 h 315"/>
                    <a:gd name="T26" fmla="*/ 55 w 241"/>
                    <a:gd name="T27" fmla="*/ 232 h 315"/>
                    <a:gd name="T28" fmla="*/ 60 w 241"/>
                    <a:gd name="T29" fmla="*/ 216 h 315"/>
                    <a:gd name="T30" fmla="*/ 79 w 241"/>
                    <a:gd name="T31" fmla="*/ 253 h 315"/>
                    <a:gd name="T32" fmla="*/ 85 w 241"/>
                    <a:gd name="T33" fmla="*/ 263 h 315"/>
                    <a:gd name="T34" fmla="*/ 94 w 241"/>
                    <a:gd name="T35" fmla="*/ 287 h 315"/>
                    <a:gd name="T36" fmla="*/ 84 w 241"/>
                    <a:gd name="T37" fmla="*/ 287 h 315"/>
                    <a:gd name="T38" fmla="*/ 89 w 241"/>
                    <a:gd name="T39" fmla="*/ 315 h 315"/>
                    <a:gd name="T40" fmla="*/ 118 w 241"/>
                    <a:gd name="T41" fmla="*/ 315 h 315"/>
                    <a:gd name="T42" fmla="*/ 140 w 241"/>
                    <a:gd name="T43" fmla="*/ 303 h 315"/>
                    <a:gd name="T44" fmla="*/ 113 w 241"/>
                    <a:gd name="T45" fmla="*/ 281 h 315"/>
                    <a:gd name="T46" fmla="*/ 128 w 241"/>
                    <a:gd name="T47" fmla="*/ 258 h 315"/>
                    <a:gd name="T48" fmla="*/ 120 w 241"/>
                    <a:gd name="T49" fmla="*/ 234 h 315"/>
                    <a:gd name="T50" fmla="*/ 147 w 241"/>
                    <a:gd name="T51" fmla="*/ 221 h 315"/>
                    <a:gd name="T52" fmla="*/ 153 w 241"/>
                    <a:gd name="T53" fmla="*/ 232 h 315"/>
                    <a:gd name="T54" fmla="*/ 162 w 241"/>
                    <a:gd name="T55" fmla="*/ 255 h 315"/>
                    <a:gd name="T56" fmla="*/ 152 w 241"/>
                    <a:gd name="T57" fmla="*/ 255 h 315"/>
                    <a:gd name="T58" fmla="*/ 157 w 241"/>
                    <a:gd name="T59" fmla="*/ 283 h 315"/>
                    <a:gd name="T60" fmla="*/ 186 w 241"/>
                    <a:gd name="T61" fmla="*/ 283 h 315"/>
                    <a:gd name="T62" fmla="*/ 191 w 241"/>
                    <a:gd name="T63" fmla="*/ 255 h 315"/>
                    <a:gd name="T64" fmla="*/ 190 w 241"/>
                    <a:gd name="T65" fmla="*/ 232 h 315"/>
                    <a:gd name="T66" fmla="*/ 196 w 241"/>
                    <a:gd name="T67" fmla="*/ 221 h 315"/>
                    <a:gd name="T68" fmla="*/ 158 w 241"/>
                    <a:gd name="T69" fmla="*/ 201 h 315"/>
                    <a:gd name="T70" fmla="*/ 174 w 241"/>
                    <a:gd name="T71" fmla="*/ 172 h 315"/>
                    <a:gd name="T72" fmla="*/ 142 w 241"/>
                    <a:gd name="T73" fmla="*/ 116 h 315"/>
                    <a:gd name="T74" fmla="*/ 140 w 241"/>
                    <a:gd name="T75" fmla="*/ 70 h 315"/>
                    <a:gd name="T76" fmla="*/ 152 w 241"/>
                    <a:gd name="T77" fmla="*/ 49 h 315"/>
                    <a:gd name="T78" fmla="*/ 241 w 241"/>
                    <a:gd name="T79" fmla="*/ 117 h 315"/>
                    <a:gd name="T80" fmla="*/ 137 w 241"/>
                    <a:gd name="T81" fmla="*/ 22 h 315"/>
                    <a:gd name="T82" fmla="*/ 126 w 241"/>
                    <a:gd name="T83" fmla="*/ 22 h 315"/>
                    <a:gd name="T84" fmla="*/ 103 w 241"/>
                    <a:gd name="T85" fmla="*/ 0 h 315"/>
                    <a:gd name="T86" fmla="*/ 68 w 241"/>
                    <a:gd name="T87" fmla="*/ 28 h 315"/>
                    <a:gd name="T88" fmla="*/ 63 w 241"/>
                    <a:gd name="T89" fmla="*/ 36 h 315"/>
                    <a:gd name="T90" fmla="*/ 63 w 241"/>
                    <a:gd name="T91" fmla="*/ 36 h 315"/>
                    <a:gd name="T92" fmla="*/ 60 w 241"/>
                    <a:gd name="T93" fmla="*/ 68 h 315"/>
                    <a:gd name="T94" fmla="*/ 75 w 241"/>
                    <a:gd name="T95" fmla="*/ 79 h 315"/>
                    <a:gd name="T96" fmla="*/ 103 w 241"/>
                    <a:gd name="T97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1" h="315">
                      <a:moveTo>
                        <a:pt x="114" y="1"/>
                      </a:moveTo>
                      <a:cubicBezTo>
                        <a:pt x="114" y="4"/>
                        <a:pt x="114" y="7"/>
                        <a:pt x="114" y="10"/>
                      </a:cubicBezTo>
                      <a:cubicBezTo>
                        <a:pt x="114" y="23"/>
                        <a:pt x="114" y="37"/>
                        <a:pt x="114" y="50"/>
                      </a:cubicBezTo>
                      <a:cubicBezTo>
                        <a:pt x="114" y="62"/>
                        <a:pt x="110" y="72"/>
                        <a:pt x="101" y="80"/>
                      </a:cubicBezTo>
                      <a:cubicBezTo>
                        <a:pt x="94" y="86"/>
                        <a:pt x="84" y="89"/>
                        <a:pt x="75" y="89"/>
                      </a:cubicBezTo>
                      <a:cubicBezTo>
                        <a:pt x="74" y="89"/>
                        <a:pt x="74" y="89"/>
                        <a:pt x="73" y="89"/>
                      </a:cubicBezTo>
                      <a:cubicBezTo>
                        <a:pt x="76" y="96"/>
                        <a:pt x="80" y="101"/>
                        <a:pt x="85" y="105"/>
                      </a:cubicBezTo>
                      <a:cubicBezTo>
                        <a:pt x="85" y="105"/>
                        <a:pt x="85" y="105"/>
                        <a:pt x="85" y="105"/>
                      </a:cubicBezTo>
                      <a:cubicBezTo>
                        <a:pt x="85" y="116"/>
                        <a:pt x="85" y="116"/>
                        <a:pt x="85" y="116"/>
                      </a:cubicBezTo>
                      <a:cubicBezTo>
                        <a:pt x="75" y="116"/>
                        <a:pt x="75" y="116"/>
                        <a:pt x="75" y="116"/>
                      </a:cubicBezTo>
                      <a:cubicBezTo>
                        <a:pt x="66" y="116"/>
                        <a:pt x="66" y="116"/>
                        <a:pt x="66" y="116"/>
                      </a:cubicBezTo>
                      <a:cubicBezTo>
                        <a:pt x="66" y="116"/>
                        <a:pt x="66" y="116"/>
                        <a:pt x="66" y="116"/>
                      </a:cubicBezTo>
                      <a:cubicBezTo>
                        <a:pt x="48" y="116"/>
                        <a:pt x="33" y="130"/>
                        <a:pt x="33" y="148"/>
                      </a:cubicBezTo>
                      <a:cubicBezTo>
                        <a:pt x="33" y="172"/>
                        <a:pt x="33" y="172"/>
                        <a:pt x="33" y="172"/>
                      </a:cubicBezTo>
                      <a:cubicBezTo>
                        <a:pt x="46" y="184"/>
                        <a:pt x="46" y="184"/>
                        <a:pt x="46" y="184"/>
                      </a:cubicBezTo>
                      <a:cubicBezTo>
                        <a:pt x="47" y="190"/>
                        <a:pt x="48" y="196"/>
                        <a:pt x="50" y="201"/>
                      </a:cubicBezTo>
                      <a:cubicBezTo>
                        <a:pt x="46" y="198"/>
                        <a:pt x="41" y="196"/>
                        <a:pt x="36" y="196"/>
                      </a:cubicBezTo>
                      <a:cubicBezTo>
                        <a:pt x="23" y="196"/>
                        <a:pt x="12" y="207"/>
                        <a:pt x="11" y="220"/>
                      </a:cubicBezTo>
                      <a:cubicBezTo>
                        <a:pt x="11" y="220"/>
                        <a:pt x="11" y="221"/>
                        <a:pt x="11" y="221"/>
                      </a:cubicBezTo>
                      <a:cubicBezTo>
                        <a:pt x="11" y="226"/>
                        <a:pt x="11" y="226"/>
                        <a:pt x="11" y="226"/>
                      </a:cubicBezTo>
                      <a:cubicBezTo>
                        <a:pt x="11" y="228"/>
                        <a:pt x="13" y="230"/>
                        <a:pt x="15" y="231"/>
                      </a:cubicBezTo>
                      <a:cubicBezTo>
                        <a:pt x="17" y="234"/>
                        <a:pt x="17" y="234"/>
                        <a:pt x="17" y="234"/>
                      </a:cubicBezTo>
                      <a:cubicBezTo>
                        <a:pt x="19" y="240"/>
                        <a:pt x="22" y="246"/>
                        <a:pt x="26" y="250"/>
                      </a:cubicBezTo>
                      <a:cubicBezTo>
                        <a:pt x="26" y="250"/>
                        <a:pt x="26" y="250"/>
                        <a:pt x="26" y="250"/>
                      </a:cubicBezTo>
                      <a:cubicBezTo>
                        <a:pt x="26" y="255"/>
                        <a:pt x="26" y="255"/>
                        <a:pt x="26" y="255"/>
                      </a:cubicBezTo>
                      <a:cubicBezTo>
                        <a:pt x="21" y="255"/>
                        <a:pt x="21" y="255"/>
                        <a:pt x="21" y="255"/>
                      </a:cubicBezTo>
                      <a:cubicBezTo>
                        <a:pt x="16" y="255"/>
                        <a:pt x="16" y="255"/>
                        <a:pt x="16" y="255"/>
                      </a:cubicBezTo>
                      <a:cubicBezTo>
                        <a:pt x="16" y="255"/>
                        <a:pt x="16" y="255"/>
                        <a:pt x="16" y="255"/>
                      </a:cubicBezTo>
                      <a:cubicBezTo>
                        <a:pt x="7" y="255"/>
                        <a:pt x="0" y="262"/>
                        <a:pt x="0" y="271"/>
                      </a:cubicBezTo>
                      <a:cubicBezTo>
                        <a:pt x="0" y="283"/>
                        <a:pt x="0" y="283"/>
                        <a:pt x="0" y="283"/>
                      </a:cubicBezTo>
                      <a:cubicBezTo>
                        <a:pt x="21" y="283"/>
                        <a:pt x="21" y="283"/>
                        <a:pt x="21" y="283"/>
                      </a:cubicBezTo>
                      <a:cubicBezTo>
                        <a:pt x="34" y="283"/>
                        <a:pt x="34" y="283"/>
                        <a:pt x="34" y="283"/>
                      </a:cubicBezTo>
                      <a:cubicBezTo>
                        <a:pt x="36" y="283"/>
                        <a:pt x="36" y="283"/>
                        <a:pt x="36" y="283"/>
                      </a:cubicBezTo>
                      <a:cubicBezTo>
                        <a:pt x="50" y="283"/>
                        <a:pt x="50" y="283"/>
                        <a:pt x="50" y="283"/>
                      </a:cubicBezTo>
                      <a:cubicBezTo>
                        <a:pt x="72" y="283"/>
                        <a:pt x="72" y="283"/>
                        <a:pt x="72" y="283"/>
                      </a:cubicBezTo>
                      <a:cubicBezTo>
                        <a:pt x="72" y="271"/>
                        <a:pt x="72" y="271"/>
                        <a:pt x="72" y="271"/>
                      </a:cubicBezTo>
                      <a:cubicBezTo>
                        <a:pt x="72" y="271"/>
                        <a:pt x="72" y="271"/>
                        <a:pt x="72" y="271"/>
                      </a:cubicBezTo>
                      <a:cubicBezTo>
                        <a:pt x="72" y="262"/>
                        <a:pt x="64" y="255"/>
                        <a:pt x="55" y="255"/>
                      </a:cubicBezTo>
                      <a:cubicBezTo>
                        <a:pt x="45" y="255"/>
                        <a:pt x="45" y="255"/>
                        <a:pt x="45" y="255"/>
                      </a:cubicBezTo>
                      <a:cubicBezTo>
                        <a:pt x="45" y="249"/>
                        <a:pt x="45" y="249"/>
                        <a:pt x="45" y="249"/>
                      </a:cubicBezTo>
                      <a:cubicBezTo>
                        <a:pt x="50" y="245"/>
                        <a:pt x="54" y="238"/>
                        <a:pt x="54" y="232"/>
                      </a:cubicBezTo>
                      <a:cubicBezTo>
                        <a:pt x="55" y="232"/>
                        <a:pt x="55" y="232"/>
                        <a:pt x="55" y="232"/>
                      </a:cubicBezTo>
                      <a:cubicBezTo>
                        <a:pt x="58" y="232"/>
                        <a:pt x="60" y="229"/>
                        <a:pt x="60" y="226"/>
                      </a:cubicBezTo>
                      <a:cubicBezTo>
                        <a:pt x="60" y="221"/>
                        <a:pt x="60" y="221"/>
                        <a:pt x="60" y="221"/>
                      </a:cubicBezTo>
                      <a:cubicBezTo>
                        <a:pt x="60" y="219"/>
                        <a:pt x="60" y="218"/>
                        <a:pt x="60" y="216"/>
                      </a:cubicBezTo>
                      <a:cubicBezTo>
                        <a:pt x="67" y="225"/>
                        <a:pt x="77" y="231"/>
                        <a:pt x="88" y="234"/>
                      </a:cubicBezTo>
                      <a:cubicBezTo>
                        <a:pt x="83" y="238"/>
                        <a:pt x="80" y="245"/>
                        <a:pt x="79" y="252"/>
                      </a:cubicBezTo>
                      <a:cubicBezTo>
                        <a:pt x="79" y="252"/>
                        <a:pt x="79" y="252"/>
                        <a:pt x="79" y="253"/>
                      </a:cubicBezTo>
                      <a:cubicBezTo>
                        <a:pt x="79" y="258"/>
                        <a:pt x="79" y="258"/>
                        <a:pt x="79" y="258"/>
                      </a:cubicBezTo>
                      <a:cubicBezTo>
                        <a:pt x="79" y="261"/>
                        <a:pt x="82" y="263"/>
                        <a:pt x="85" y="263"/>
                      </a:cubicBezTo>
                      <a:cubicBezTo>
                        <a:pt x="85" y="263"/>
                        <a:pt x="85" y="263"/>
                        <a:pt x="85" y="263"/>
                      </a:cubicBezTo>
                      <a:cubicBezTo>
                        <a:pt x="86" y="270"/>
                        <a:pt x="89" y="277"/>
                        <a:pt x="94" y="282"/>
                      </a:cubicBezTo>
                      <a:cubicBezTo>
                        <a:pt x="94" y="282"/>
                        <a:pt x="94" y="282"/>
                        <a:pt x="94" y="282"/>
                      </a:cubicBezTo>
                      <a:cubicBezTo>
                        <a:pt x="94" y="287"/>
                        <a:pt x="94" y="287"/>
                        <a:pt x="94" y="287"/>
                      </a:cubicBezTo>
                      <a:cubicBezTo>
                        <a:pt x="89" y="287"/>
                        <a:pt x="89" y="287"/>
                        <a:pt x="89" y="287"/>
                      </a:cubicBezTo>
                      <a:cubicBezTo>
                        <a:pt x="84" y="287"/>
                        <a:pt x="84" y="287"/>
                        <a:pt x="84" y="287"/>
                      </a:cubicBezTo>
                      <a:cubicBezTo>
                        <a:pt x="84" y="287"/>
                        <a:pt x="84" y="287"/>
                        <a:pt x="84" y="287"/>
                      </a:cubicBezTo>
                      <a:cubicBezTo>
                        <a:pt x="75" y="287"/>
                        <a:pt x="68" y="294"/>
                        <a:pt x="68" y="303"/>
                      </a:cubicBezTo>
                      <a:cubicBezTo>
                        <a:pt x="68" y="315"/>
                        <a:pt x="68" y="315"/>
                        <a:pt x="68" y="315"/>
                      </a:cubicBezTo>
                      <a:cubicBezTo>
                        <a:pt x="89" y="315"/>
                        <a:pt x="89" y="315"/>
                        <a:pt x="89" y="315"/>
                      </a:cubicBezTo>
                      <a:cubicBezTo>
                        <a:pt x="102" y="315"/>
                        <a:pt x="102" y="315"/>
                        <a:pt x="102" y="315"/>
                      </a:cubicBezTo>
                      <a:cubicBezTo>
                        <a:pt x="104" y="315"/>
                        <a:pt x="104" y="315"/>
                        <a:pt x="104" y="315"/>
                      </a:cubicBezTo>
                      <a:cubicBezTo>
                        <a:pt x="118" y="315"/>
                        <a:pt x="118" y="315"/>
                        <a:pt x="118" y="315"/>
                      </a:cubicBezTo>
                      <a:cubicBezTo>
                        <a:pt x="140" y="315"/>
                        <a:pt x="140" y="315"/>
                        <a:pt x="140" y="315"/>
                      </a:cubicBezTo>
                      <a:cubicBezTo>
                        <a:pt x="140" y="303"/>
                        <a:pt x="140" y="303"/>
                        <a:pt x="140" y="303"/>
                      </a:cubicBezTo>
                      <a:cubicBezTo>
                        <a:pt x="140" y="303"/>
                        <a:pt x="140" y="303"/>
                        <a:pt x="140" y="303"/>
                      </a:cubicBezTo>
                      <a:cubicBezTo>
                        <a:pt x="140" y="294"/>
                        <a:pt x="132" y="287"/>
                        <a:pt x="123" y="287"/>
                      </a:cubicBezTo>
                      <a:cubicBezTo>
                        <a:pt x="113" y="287"/>
                        <a:pt x="113" y="287"/>
                        <a:pt x="113" y="287"/>
                      </a:cubicBezTo>
                      <a:cubicBezTo>
                        <a:pt x="113" y="281"/>
                        <a:pt x="113" y="281"/>
                        <a:pt x="113" y="281"/>
                      </a:cubicBezTo>
                      <a:cubicBezTo>
                        <a:pt x="118" y="277"/>
                        <a:pt x="122" y="270"/>
                        <a:pt x="122" y="263"/>
                      </a:cubicBezTo>
                      <a:cubicBezTo>
                        <a:pt x="123" y="263"/>
                        <a:pt x="123" y="263"/>
                        <a:pt x="123" y="263"/>
                      </a:cubicBezTo>
                      <a:cubicBezTo>
                        <a:pt x="126" y="263"/>
                        <a:pt x="128" y="261"/>
                        <a:pt x="128" y="258"/>
                      </a:cubicBezTo>
                      <a:cubicBezTo>
                        <a:pt x="128" y="253"/>
                        <a:pt x="128" y="253"/>
                        <a:pt x="128" y="253"/>
                      </a:cubicBezTo>
                      <a:cubicBezTo>
                        <a:pt x="128" y="248"/>
                        <a:pt x="127" y="243"/>
                        <a:pt x="124" y="239"/>
                      </a:cubicBezTo>
                      <a:cubicBezTo>
                        <a:pt x="123" y="237"/>
                        <a:pt x="121" y="236"/>
                        <a:pt x="120" y="234"/>
                      </a:cubicBezTo>
                      <a:cubicBezTo>
                        <a:pt x="131" y="231"/>
                        <a:pt x="140" y="225"/>
                        <a:pt x="148" y="217"/>
                      </a:cubicBezTo>
                      <a:cubicBezTo>
                        <a:pt x="147" y="218"/>
                        <a:pt x="147" y="219"/>
                        <a:pt x="147" y="220"/>
                      </a:cubicBezTo>
                      <a:cubicBezTo>
                        <a:pt x="147" y="220"/>
                        <a:pt x="147" y="221"/>
                        <a:pt x="147" y="221"/>
                      </a:cubicBezTo>
                      <a:cubicBezTo>
                        <a:pt x="147" y="226"/>
                        <a:pt x="147" y="226"/>
                        <a:pt x="147" y="226"/>
                      </a:cubicBezTo>
                      <a:cubicBezTo>
                        <a:pt x="147" y="229"/>
                        <a:pt x="150" y="232"/>
                        <a:pt x="153" y="232"/>
                      </a:cubicBezTo>
                      <a:cubicBezTo>
                        <a:pt x="153" y="232"/>
                        <a:pt x="153" y="232"/>
                        <a:pt x="153" y="232"/>
                      </a:cubicBezTo>
                      <a:cubicBezTo>
                        <a:pt x="154" y="238"/>
                        <a:pt x="157" y="245"/>
                        <a:pt x="162" y="250"/>
                      </a:cubicBezTo>
                      <a:cubicBezTo>
                        <a:pt x="162" y="250"/>
                        <a:pt x="162" y="250"/>
                        <a:pt x="162" y="250"/>
                      </a:cubicBezTo>
                      <a:cubicBezTo>
                        <a:pt x="162" y="255"/>
                        <a:pt x="162" y="255"/>
                        <a:pt x="162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52" y="255"/>
                        <a:pt x="152" y="255"/>
                        <a:pt x="152" y="255"/>
                      </a:cubicBezTo>
                      <a:cubicBezTo>
                        <a:pt x="152" y="255"/>
                        <a:pt x="152" y="255"/>
                        <a:pt x="152" y="255"/>
                      </a:cubicBezTo>
                      <a:cubicBezTo>
                        <a:pt x="143" y="255"/>
                        <a:pt x="136" y="262"/>
                        <a:pt x="136" y="271"/>
                      </a:cubicBezTo>
                      <a:cubicBezTo>
                        <a:pt x="136" y="283"/>
                        <a:pt x="136" y="283"/>
                        <a:pt x="136" y="283"/>
                      </a:cubicBezTo>
                      <a:cubicBezTo>
                        <a:pt x="157" y="283"/>
                        <a:pt x="157" y="283"/>
                        <a:pt x="157" y="283"/>
                      </a:cubicBezTo>
                      <a:cubicBezTo>
                        <a:pt x="170" y="283"/>
                        <a:pt x="170" y="283"/>
                        <a:pt x="170" y="283"/>
                      </a:cubicBezTo>
                      <a:cubicBezTo>
                        <a:pt x="172" y="283"/>
                        <a:pt x="172" y="283"/>
                        <a:pt x="172" y="283"/>
                      </a:cubicBezTo>
                      <a:cubicBezTo>
                        <a:pt x="186" y="283"/>
                        <a:pt x="186" y="283"/>
                        <a:pt x="186" y="283"/>
                      </a:cubicBezTo>
                      <a:cubicBezTo>
                        <a:pt x="208" y="283"/>
                        <a:pt x="208" y="283"/>
                        <a:pt x="208" y="283"/>
                      </a:cubicBezTo>
                      <a:cubicBezTo>
                        <a:pt x="208" y="271"/>
                        <a:pt x="208" y="271"/>
                        <a:pt x="208" y="271"/>
                      </a:cubicBezTo>
                      <a:cubicBezTo>
                        <a:pt x="208" y="262"/>
                        <a:pt x="200" y="255"/>
                        <a:pt x="191" y="255"/>
                      </a:cubicBezTo>
                      <a:cubicBezTo>
                        <a:pt x="181" y="255"/>
                        <a:pt x="181" y="255"/>
                        <a:pt x="181" y="255"/>
                      </a:cubicBezTo>
                      <a:cubicBezTo>
                        <a:pt x="181" y="249"/>
                        <a:pt x="181" y="249"/>
                        <a:pt x="181" y="249"/>
                      </a:cubicBezTo>
                      <a:cubicBezTo>
                        <a:pt x="186" y="245"/>
                        <a:pt x="190" y="238"/>
                        <a:pt x="190" y="232"/>
                      </a:cubicBezTo>
                      <a:cubicBezTo>
                        <a:pt x="191" y="232"/>
                        <a:pt x="191" y="232"/>
                        <a:pt x="191" y="232"/>
                      </a:cubicBezTo>
                      <a:cubicBezTo>
                        <a:pt x="194" y="232"/>
                        <a:pt x="196" y="229"/>
                        <a:pt x="196" y="226"/>
                      </a:cubicBezTo>
                      <a:cubicBezTo>
                        <a:pt x="196" y="221"/>
                        <a:pt x="196" y="221"/>
                        <a:pt x="196" y="221"/>
                      </a:cubicBezTo>
                      <a:cubicBezTo>
                        <a:pt x="196" y="216"/>
                        <a:pt x="195" y="211"/>
                        <a:pt x="192" y="207"/>
                      </a:cubicBezTo>
                      <a:cubicBezTo>
                        <a:pt x="188" y="201"/>
                        <a:pt x="180" y="196"/>
                        <a:pt x="172" y="196"/>
                      </a:cubicBezTo>
                      <a:cubicBezTo>
                        <a:pt x="167" y="196"/>
                        <a:pt x="162" y="198"/>
                        <a:pt x="158" y="201"/>
                      </a:cubicBezTo>
                      <a:cubicBezTo>
                        <a:pt x="161" y="194"/>
                        <a:pt x="162" y="186"/>
                        <a:pt x="162" y="178"/>
                      </a:cubicBezTo>
                      <a:cubicBezTo>
                        <a:pt x="162" y="176"/>
                        <a:pt x="162" y="174"/>
                        <a:pt x="162" y="172"/>
                      </a:cubicBezTo>
                      <a:cubicBezTo>
                        <a:pt x="174" y="172"/>
                        <a:pt x="174" y="172"/>
                        <a:pt x="174" y="172"/>
                      </a:cubicBezTo>
                      <a:cubicBezTo>
                        <a:pt x="174" y="148"/>
                        <a:pt x="174" y="148"/>
                        <a:pt x="174" y="148"/>
                      </a:cubicBezTo>
                      <a:cubicBezTo>
                        <a:pt x="174" y="148"/>
                        <a:pt x="174" y="148"/>
                        <a:pt x="174" y="148"/>
                      </a:cubicBezTo>
                      <a:cubicBezTo>
                        <a:pt x="174" y="130"/>
                        <a:pt x="160" y="116"/>
                        <a:pt x="142" y="116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2" y="105"/>
                        <a:pt x="122" y="105"/>
                        <a:pt x="122" y="105"/>
                      </a:cubicBezTo>
                      <a:cubicBezTo>
                        <a:pt x="132" y="96"/>
                        <a:pt x="139" y="82"/>
                        <a:pt x="140" y="70"/>
                      </a:cubicBezTo>
                      <a:cubicBezTo>
                        <a:pt x="141" y="70"/>
                        <a:pt x="141" y="70"/>
                        <a:pt x="141" y="70"/>
                      </a:cubicBezTo>
                      <a:cubicBezTo>
                        <a:pt x="147" y="70"/>
                        <a:pt x="152" y="65"/>
                        <a:pt x="152" y="59"/>
                      </a:cubicBezTo>
                      <a:cubicBezTo>
                        <a:pt x="152" y="49"/>
                        <a:pt x="152" y="49"/>
                        <a:pt x="152" y="49"/>
                      </a:cubicBezTo>
                      <a:cubicBezTo>
                        <a:pt x="152" y="38"/>
                        <a:pt x="149" y="29"/>
                        <a:pt x="144" y="21"/>
                      </a:cubicBezTo>
                      <a:cubicBezTo>
                        <a:pt x="143" y="20"/>
                        <a:pt x="141" y="18"/>
                        <a:pt x="140" y="17"/>
                      </a:cubicBezTo>
                      <a:cubicBezTo>
                        <a:pt x="241" y="117"/>
                        <a:pt x="241" y="117"/>
                        <a:pt x="241" y="117"/>
                      </a:cubicBezTo>
                      <a:cubicBezTo>
                        <a:pt x="140" y="17"/>
                        <a:pt x="140" y="17"/>
                        <a:pt x="140" y="17"/>
                      </a:cubicBezTo>
                      <a:cubicBezTo>
                        <a:pt x="139" y="16"/>
                        <a:pt x="138" y="14"/>
                        <a:pt x="137" y="13"/>
                      </a:cubicBezTo>
                      <a:cubicBezTo>
                        <a:pt x="137" y="16"/>
                        <a:pt x="137" y="19"/>
                        <a:pt x="137" y="22"/>
                      </a:cubicBezTo>
                      <a:cubicBezTo>
                        <a:pt x="137" y="26"/>
                        <a:pt x="135" y="28"/>
                        <a:pt x="131" y="28"/>
                      </a:cubicBezTo>
                      <a:cubicBezTo>
                        <a:pt x="131" y="28"/>
                        <a:pt x="131" y="28"/>
                        <a:pt x="131" y="28"/>
                      </a:cubicBezTo>
                      <a:cubicBezTo>
                        <a:pt x="128" y="28"/>
                        <a:pt x="126" y="26"/>
                        <a:pt x="126" y="22"/>
                      </a:cubicBezTo>
                      <a:cubicBezTo>
                        <a:pt x="126" y="17"/>
                        <a:pt x="126" y="11"/>
                        <a:pt x="126" y="6"/>
                      </a:cubicBezTo>
                      <a:cubicBezTo>
                        <a:pt x="122" y="4"/>
                        <a:pt x="118" y="2"/>
                        <a:pt x="114" y="1"/>
                      </a:cubicBezTo>
                      <a:moveTo>
                        <a:pt x="103" y="0"/>
                      </a:moveTo>
                      <a:cubicBezTo>
                        <a:pt x="91" y="0"/>
                        <a:pt x="79" y="5"/>
                        <a:pt x="70" y="14"/>
                      </a:cubicBezTo>
                      <a:cubicBezTo>
                        <a:pt x="70" y="16"/>
                        <a:pt x="70" y="19"/>
                        <a:pt x="70" y="22"/>
                      </a:cubicBezTo>
                      <a:cubicBezTo>
                        <a:pt x="70" y="24"/>
                        <a:pt x="70" y="26"/>
                        <a:pt x="68" y="28"/>
                      </a:cubicBezTo>
                      <a:cubicBezTo>
                        <a:pt x="67" y="28"/>
                        <a:pt x="66" y="28"/>
                        <a:pt x="65" y="28"/>
                      </a:cubicBezTo>
                      <a:cubicBezTo>
                        <a:pt x="64" y="28"/>
                        <a:pt x="62" y="28"/>
                        <a:pt x="61" y="27"/>
                      </a:cubicBezTo>
                      <a:cubicBezTo>
                        <a:pt x="62" y="30"/>
                        <a:pt x="63" y="33"/>
                        <a:pt x="63" y="36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63" y="36"/>
                        <a:pt x="63" y="36"/>
                        <a:pt x="63" y="36"/>
                      </a:cubicBezTo>
                      <a:cubicBezTo>
                        <a:pt x="63" y="39"/>
                        <a:pt x="63" y="41"/>
                        <a:pt x="63" y="43"/>
                      </a:cubicBezTo>
                      <a:cubicBezTo>
                        <a:pt x="63" y="51"/>
                        <a:pt x="62" y="59"/>
                        <a:pt x="59" y="67"/>
                      </a:cubicBezTo>
                      <a:cubicBezTo>
                        <a:pt x="59" y="67"/>
                        <a:pt x="60" y="68"/>
                        <a:pt x="60" y="68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6"/>
                        <a:pt x="68" y="77"/>
                        <a:pt x="68" y="78"/>
                      </a:cubicBezTo>
                      <a:cubicBezTo>
                        <a:pt x="70" y="78"/>
                        <a:pt x="73" y="79"/>
                        <a:pt x="75" y="79"/>
                      </a:cubicBezTo>
                      <a:cubicBezTo>
                        <a:pt x="79" y="79"/>
                        <a:pt x="84" y="78"/>
                        <a:pt x="88" y="76"/>
                      </a:cubicBezTo>
                      <a:cubicBezTo>
                        <a:pt x="98" y="70"/>
                        <a:pt x="103" y="62"/>
                        <a:pt x="103" y="50"/>
                      </a:cubicBezTo>
                      <a:cubicBezTo>
                        <a:pt x="103" y="34"/>
                        <a:pt x="103" y="17"/>
                        <a:pt x="103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0" name="Freeform 88">
                  <a:extLst>
                    <a:ext uri="{FF2B5EF4-FFF2-40B4-BE49-F238E27FC236}">
                      <a16:creationId xmlns:a16="http://schemas.microsoft.com/office/drawing/2014/main" id="{D4BCFD60-074A-45DA-A756-379B17FD0F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1531"/>
                  <a:ext cx="375" cy="437"/>
                </a:xfrm>
                <a:custGeom>
                  <a:avLst/>
                  <a:gdLst>
                    <a:gd name="T0" fmla="*/ 9 w 76"/>
                    <a:gd name="T1" fmla="*/ 14 h 89"/>
                    <a:gd name="T2" fmla="*/ 0 w 76"/>
                    <a:gd name="T3" fmla="*/ 26 h 89"/>
                    <a:gd name="T4" fmla="*/ 0 w 76"/>
                    <a:gd name="T5" fmla="*/ 27 h 89"/>
                    <a:gd name="T6" fmla="*/ 4 w 76"/>
                    <a:gd name="T7" fmla="*/ 28 h 89"/>
                    <a:gd name="T8" fmla="*/ 7 w 76"/>
                    <a:gd name="T9" fmla="*/ 28 h 89"/>
                    <a:gd name="T10" fmla="*/ 9 w 76"/>
                    <a:gd name="T11" fmla="*/ 22 h 89"/>
                    <a:gd name="T12" fmla="*/ 9 w 76"/>
                    <a:gd name="T13" fmla="*/ 14 h 89"/>
                    <a:gd name="T14" fmla="*/ 65 w 76"/>
                    <a:gd name="T15" fmla="*/ 6 h 89"/>
                    <a:gd name="T16" fmla="*/ 65 w 76"/>
                    <a:gd name="T17" fmla="*/ 22 h 89"/>
                    <a:gd name="T18" fmla="*/ 70 w 76"/>
                    <a:gd name="T19" fmla="*/ 28 h 89"/>
                    <a:gd name="T20" fmla="*/ 70 w 76"/>
                    <a:gd name="T21" fmla="*/ 28 h 89"/>
                    <a:gd name="T22" fmla="*/ 76 w 76"/>
                    <a:gd name="T23" fmla="*/ 22 h 89"/>
                    <a:gd name="T24" fmla="*/ 76 w 76"/>
                    <a:gd name="T25" fmla="*/ 13 h 89"/>
                    <a:gd name="T26" fmla="*/ 65 w 76"/>
                    <a:gd name="T27" fmla="*/ 6 h 89"/>
                    <a:gd name="T28" fmla="*/ 43 w 76"/>
                    <a:gd name="T29" fmla="*/ 0 h 89"/>
                    <a:gd name="T30" fmla="*/ 42 w 76"/>
                    <a:gd name="T31" fmla="*/ 0 h 89"/>
                    <a:gd name="T32" fmla="*/ 42 w 76"/>
                    <a:gd name="T33" fmla="*/ 50 h 89"/>
                    <a:gd name="T34" fmla="*/ 27 w 76"/>
                    <a:gd name="T35" fmla="*/ 76 h 89"/>
                    <a:gd name="T36" fmla="*/ 14 w 76"/>
                    <a:gd name="T37" fmla="*/ 79 h 89"/>
                    <a:gd name="T38" fmla="*/ 7 w 76"/>
                    <a:gd name="T39" fmla="*/ 78 h 89"/>
                    <a:gd name="T40" fmla="*/ 12 w 76"/>
                    <a:gd name="T41" fmla="*/ 89 h 89"/>
                    <a:gd name="T42" fmla="*/ 14 w 76"/>
                    <a:gd name="T43" fmla="*/ 89 h 89"/>
                    <a:gd name="T44" fmla="*/ 40 w 76"/>
                    <a:gd name="T45" fmla="*/ 80 h 89"/>
                    <a:gd name="T46" fmla="*/ 53 w 76"/>
                    <a:gd name="T47" fmla="*/ 50 h 89"/>
                    <a:gd name="T48" fmla="*/ 53 w 76"/>
                    <a:gd name="T49" fmla="*/ 10 h 89"/>
                    <a:gd name="T50" fmla="*/ 53 w 76"/>
                    <a:gd name="T51" fmla="*/ 1 h 89"/>
                    <a:gd name="T52" fmla="*/ 43 w 76"/>
                    <a:gd name="T53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89">
                      <a:moveTo>
                        <a:pt x="9" y="14"/>
                      </a:moveTo>
                      <a:cubicBezTo>
                        <a:pt x="6" y="17"/>
                        <a:pt x="2" y="21"/>
                        <a:pt x="0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1" y="28"/>
                        <a:pt x="3" y="28"/>
                        <a:pt x="4" y="28"/>
                      </a:cubicBezTo>
                      <a:cubicBezTo>
                        <a:pt x="5" y="28"/>
                        <a:pt x="6" y="28"/>
                        <a:pt x="7" y="28"/>
                      </a:cubicBezTo>
                      <a:cubicBezTo>
                        <a:pt x="9" y="26"/>
                        <a:pt x="9" y="24"/>
                        <a:pt x="9" y="22"/>
                      </a:cubicBezTo>
                      <a:cubicBezTo>
                        <a:pt x="9" y="19"/>
                        <a:pt x="9" y="16"/>
                        <a:pt x="9" y="14"/>
                      </a:cubicBezTo>
                      <a:moveTo>
                        <a:pt x="65" y="6"/>
                      </a:moveTo>
                      <a:cubicBezTo>
                        <a:pt x="65" y="11"/>
                        <a:pt x="65" y="17"/>
                        <a:pt x="65" y="22"/>
                      </a:cubicBezTo>
                      <a:cubicBezTo>
                        <a:pt x="65" y="26"/>
                        <a:pt x="67" y="28"/>
                        <a:pt x="70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4" y="28"/>
                        <a:pt x="76" y="26"/>
                        <a:pt x="76" y="22"/>
                      </a:cubicBezTo>
                      <a:cubicBezTo>
                        <a:pt x="76" y="19"/>
                        <a:pt x="76" y="16"/>
                        <a:pt x="76" y="13"/>
                      </a:cubicBezTo>
                      <a:cubicBezTo>
                        <a:pt x="73" y="10"/>
                        <a:pt x="69" y="8"/>
                        <a:pt x="65" y="6"/>
                      </a:cubicBezTo>
                      <a:moveTo>
                        <a:pt x="43" y="0"/>
                      </a:move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17"/>
                        <a:pt x="42" y="34"/>
                        <a:pt x="42" y="50"/>
                      </a:cubicBezTo>
                      <a:cubicBezTo>
                        <a:pt x="42" y="62"/>
                        <a:pt x="37" y="70"/>
                        <a:pt x="27" y="76"/>
                      </a:cubicBezTo>
                      <a:cubicBezTo>
                        <a:pt x="23" y="78"/>
                        <a:pt x="18" y="79"/>
                        <a:pt x="14" y="79"/>
                      </a:cubicBezTo>
                      <a:cubicBezTo>
                        <a:pt x="12" y="79"/>
                        <a:pt x="9" y="78"/>
                        <a:pt x="7" y="78"/>
                      </a:cubicBezTo>
                      <a:cubicBezTo>
                        <a:pt x="8" y="82"/>
                        <a:pt x="10" y="86"/>
                        <a:pt x="12" y="89"/>
                      </a:cubicBezTo>
                      <a:cubicBezTo>
                        <a:pt x="13" y="89"/>
                        <a:pt x="13" y="89"/>
                        <a:pt x="14" y="89"/>
                      </a:cubicBezTo>
                      <a:cubicBezTo>
                        <a:pt x="23" y="89"/>
                        <a:pt x="33" y="86"/>
                        <a:pt x="40" y="80"/>
                      </a:cubicBezTo>
                      <a:cubicBezTo>
                        <a:pt x="49" y="72"/>
                        <a:pt x="53" y="62"/>
                        <a:pt x="53" y="50"/>
                      </a:cubicBezTo>
                      <a:cubicBezTo>
                        <a:pt x="53" y="37"/>
                        <a:pt x="53" y="23"/>
                        <a:pt x="53" y="10"/>
                      </a:cubicBezTo>
                      <a:cubicBezTo>
                        <a:pt x="53" y="7"/>
                        <a:pt x="53" y="4"/>
                        <a:pt x="53" y="1"/>
                      </a:cubicBezTo>
                      <a:cubicBezTo>
                        <a:pt x="50" y="1"/>
                        <a:pt x="46" y="0"/>
                        <a:pt x="43" y="0"/>
                      </a:cubicBezTo>
                    </a:path>
                  </a:pathLst>
                </a:custGeom>
                <a:solidFill>
                  <a:srgbClr val="57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1" name="Freeform 89">
                  <a:extLst>
                    <a:ext uri="{FF2B5EF4-FFF2-40B4-BE49-F238E27FC236}">
                      <a16:creationId xmlns:a16="http://schemas.microsoft.com/office/drawing/2014/main" id="{ADF53E53-2B99-4CE4-AE15-C3A1D82F8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0" y="1688"/>
                  <a:ext cx="39" cy="172"/>
                </a:xfrm>
                <a:custGeom>
                  <a:avLst/>
                  <a:gdLst>
                    <a:gd name="T0" fmla="*/ 3 w 8"/>
                    <a:gd name="T1" fmla="*/ 0 h 35"/>
                    <a:gd name="T2" fmla="*/ 0 w 8"/>
                    <a:gd name="T3" fmla="*/ 14 h 35"/>
                    <a:gd name="T4" fmla="*/ 0 w 8"/>
                    <a:gd name="T5" fmla="*/ 17 h 35"/>
                    <a:gd name="T6" fmla="*/ 0 w 8"/>
                    <a:gd name="T7" fmla="*/ 27 h 35"/>
                    <a:gd name="T8" fmla="*/ 4 w 8"/>
                    <a:gd name="T9" fmla="*/ 35 h 35"/>
                    <a:gd name="T10" fmla="*/ 8 w 8"/>
                    <a:gd name="T11" fmla="*/ 11 h 35"/>
                    <a:gd name="T12" fmla="*/ 8 w 8"/>
                    <a:gd name="T13" fmla="*/ 4 h 35"/>
                    <a:gd name="T14" fmla="*/ 3 w 8"/>
                    <a:gd name="T15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35">
                      <a:moveTo>
                        <a:pt x="3" y="0"/>
                      </a:moveTo>
                      <a:cubicBezTo>
                        <a:pt x="2" y="4"/>
                        <a:pt x="1" y="9"/>
                        <a:pt x="0" y="14"/>
                      </a:cubicBezTo>
                      <a:cubicBezTo>
                        <a:pt x="0" y="15"/>
                        <a:pt x="0" y="16"/>
                        <a:pt x="0" y="1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2" y="33"/>
                        <a:pt x="4" y="35"/>
                      </a:cubicBezTo>
                      <a:cubicBezTo>
                        <a:pt x="7" y="27"/>
                        <a:pt x="8" y="19"/>
                        <a:pt x="8" y="11"/>
                      </a:cubicBezTo>
                      <a:cubicBezTo>
                        <a:pt x="8" y="9"/>
                        <a:pt x="8" y="7"/>
                        <a:pt x="8" y="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3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2" name="Freeform 90">
                  <a:extLst>
                    <a:ext uri="{FF2B5EF4-FFF2-40B4-BE49-F238E27FC236}">
                      <a16:creationId xmlns:a16="http://schemas.microsoft.com/office/drawing/2014/main" id="{158632AD-B3AF-4484-B0F7-03D58F1CE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" y="1659"/>
                  <a:ext cx="24" cy="49"/>
                </a:xfrm>
                <a:custGeom>
                  <a:avLst/>
                  <a:gdLst>
                    <a:gd name="T0" fmla="*/ 3 w 5"/>
                    <a:gd name="T1" fmla="*/ 0 h 10"/>
                    <a:gd name="T2" fmla="*/ 0 w 5"/>
                    <a:gd name="T3" fmla="*/ 6 h 10"/>
                    <a:gd name="T4" fmla="*/ 5 w 5"/>
                    <a:gd name="T5" fmla="*/ 10 h 10"/>
                    <a:gd name="T6" fmla="*/ 3 w 5"/>
                    <a:gd name="T7" fmla="*/ 1 h 10"/>
                    <a:gd name="T8" fmla="*/ 3 w 5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0">
                      <a:moveTo>
                        <a:pt x="3" y="0"/>
                      </a:moveTo>
                      <a:cubicBezTo>
                        <a:pt x="2" y="2"/>
                        <a:pt x="1" y="4"/>
                        <a:pt x="0" y="6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7"/>
                        <a:pt x="4" y="4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332D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3" name="Freeform 91">
                  <a:extLst>
                    <a:ext uri="{FF2B5EF4-FFF2-40B4-BE49-F238E27FC236}">
                      <a16:creationId xmlns:a16="http://schemas.microsoft.com/office/drawing/2014/main" id="{3BEF84A3-0600-400F-96BD-E69BF06D2D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2665"/>
                  <a:ext cx="10" cy="15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0 h 3"/>
                    <a:gd name="T4" fmla="*/ 2 w 2"/>
                    <a:gd name="T5" fmla="*/ 3 h 3"/>
                    <a:gd name="T6" fmla="*/ 2 w 2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2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4" name="Freeform 92">
                  <a:extLst>
                    <a:ext uri="{FF2B5EF4-FFF2-40B4-BE49-F238E27FC236}">
                      <a16:creationId xmlns:a16="http://schemas.microsoft.com/office/drawing/2014/main" id="{F53F2156-FD0B-4FB5-91AB-2FDD6BF6C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1" y="2375"/>
                  <a:ext cx="64" cy="59"/>
                </a:xfrm>
                <a:custGeom>
                  <a:avLst/>
                  <a:gdLst>
                    <a:gd name="T0" fmla="*/ 13 w 13"/>
                    <a:gd name="T1" fmla="*/ 0 h 12"/>
                    <a:gd name="T2" fmla="*/ 0 w 13"/>
                    <a:gd name="T3" fmla="*/ 0 h 12"/>
                    <a:gd name="T4" fmla="*/ 13 w 13"/>
                    <a:gd name="T5" fmla="*/ 12 h 12"/>
                    <a:gd name="T6" fmla="*/ 13 w 13"/>
                    <a:gd name="T7" fmla="*/ 6 h 12"/>
                    <a:gd name="T8" fmla="*/ 13 w 13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3" y="10"/>
                        <a:pt x="13" y="8"/>
                        <a:pt x="13" y="6"/>
                      </a:cubicBezTo>
                      <a:cubicBezTo>
                        <a:pt x="13" y="4"/>
                        <a:pt x="13" y="2"/>
                        <a:pt x="13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5" name="Freeform 93">
                  <a:extLst>
                    <a:ext uri="{FF2B5EF4-FFF2-40B4-BE49-F238E27FC236}">
                      <a16:creationId xmlns:a16="http://schemas.microsoft.com/office/drawing/2014/main" id="{8C048E62-74BA-45BA-A710-EF445B8CAE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4" y="1865"/>
                  <a:ext cx="40" cy="34"/>
                </a:xfrm>
                <a:custGeom>
                  <a:avLst/>
                  <a:gdLst>
                    <a:gd name="T0" fmla="*/ 6 w 8"/>
                    <a:gd name="T1" fmla="*/ 2 h 7"/>
                    <a:gd name="T2" fmla="*/ 0 w 8"/>
                    <a:gd name="T3" fmla="*/ 0 h 7"/>
                    <a:gd name="T4" fmla="*/ 8 w 8"/>
                    <a:gd name="T5" fmla="*/ 7 h 7"/>
                    <a:gd name="T6" fmla="*/ 7 w 8"/>
                    <a:gd name="T7" fmla="*/ 2 h 7"/>
                    <a:gd name="T8" fmla="*/ 6 w 8"/>
                    <a:gd name="T9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6" y="2"/>
                      </a:moveTo>
                      <a:cubicBezTo>
                        <a:pt x="4" y="2"/>
                        <a:pt x="2" y="1"/>
                        <a:pt x="0" y="0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5"/>
                        <a:pt x="7" y="4"/>
                        <a:pt x="7" y="2"/>
                      </a:cubicBezTo>
                      <a:lnTo>
                        <a:pt x="6" y="2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6" name="Freeform 94">
                  <a:extLst>
                    <a:ext uri="{FF2B5EF4-FFF2-40B4-BE49-F238E27FC236}">
                      <a16:creationId xmlns:a16="http://schemas.microsoft.com/office/drawing/2014/main" id="{CC416393-94EC-459D-B9CA-858DF119F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9" y="1614"/>
                  <a:ext cx="1468" cy="1596"/>
                </a:xfrm>
                <a:custGeom>
                  <a:avLst/>
                  <a:gdLst>
                    <a:gd name="T0" fmla="*/ 140 w 298"/>
                    <a:gd name="T1" fmla="*/ 0 h 325"/>
                    <a:gd name="T2" fmla="*/ 152 w 298"/>
                    <a:gd name="T3" fmla="*/ 32 h 325"/>
                    <a:gd name="T4" fmla="*/ 141 w 298"/>
                    <a:gd name="T5" fmla="*/ 53 h 325"/>
                    <a:gd name="T6" fmla="*/ 122 w 298"/>
                    <a:gd name="T7" fmla="*/ 88 h 325"/>
                    <a:gd name="T8" fmla="*/ 142 w 298"/>
                    <a:gd name="T9" fmla="*/ 99 h 325"/>
                    <a:gd name="T10" fmla="*/ 174 w 298"/>
                    <a:gd name="T11" fmla="*/ 131 h 325"/>
                    <a:gd name="T12" fmla="*/ 162 w 298"/>
                    <a:gd name="T13" fmla="*/ 155 h 325"/>
                    <a:gd name="T14" fmla="*/ 158 w 298"/>
                    <a:gd name="T15" fmla="*/ 184 h 325"/>
                    <a:gd name="T16" fmla="*/ 192 w 298"/>
                    <a:gd name="T17" fmla="*/ 190 h 325"/>
                    <a:gd name="T18" fmla="*/ 196 w 298"/>
                    <a:gd name="T19" fmla="*/ 209 h 325"/>
                    <a:gd name="T20" fmla="*/ 190 w 298"/>
                    <a:gd name="T21" fmla="*/ 215 h 325"/>
                    <a:gd name="T22" fmla="*/ 181 w 298"/>
                    <a:gd name="T23" fmla="*/ 238 h 325"/>
                    <a:gd name="T24" fmla="*/ 208 w 298"/>
                    <a:gd name="T25" fmla="*/ 254 h 325"/>
                    <a:gd name="T26" fmla="*/ 186 w 298"/>
                    <a:gd name="T27" fmla="*/ 266 h 325"/>
                    <a:gd name="T28" fmla="*/ 170 w 298"/>
                    <a:gd name="T29" fmla="*/ 266 h 325"/>
                    <a:gd name="T30" fmla="*/ 136 w 298"/>
                    <a:gd name="T31" fmla="*/ 266 h 325"/>
                    <a:gd name="T32" fmla="*/ 152 w 298"/>
                    <a:gd name="T33" fmla="*/ 238 h 325"/>
                    <a:gd name="T34" fmla="*/ 157 w 298"/>
                    <a:gd name="T35" fmla="*/ 238 h 325"/>
                    <a:gd name="T36" fmla="*/ 162 w 298"/>
                    <a:gd name="T37" fmla="*/ 233 h 325"/>
                    <a:gd name="T38" fmla="*/ 153 w 298"/>
                    <a:gd name="T39" fmla="*/ 215 h 325"/>
                    <a:gd name="T40" fmla="*/ 147 w 298"/>
                    <a:gd name="T41" fmla="*/ 209 h 325"/>
                    <a:gd name="T42" fmla="*/ 147 w 298"/>
                    <a:gd name="T43" fmla="*/ 203 h 325"/>
                    <a:gd name="T44" fmla="*/ 120 w 298"/>
                    <a:gd name="T45" fmla="*/ 217 h 325"/>
                    <a:gd name="T46" fmla="*/ 128 w 298"/>
                    <a:gd name="T47" fmla="*/ 236 h 325"/>
                    <a:gd name="T48" fmla="*/ 123 w 298"/>
                    <a:gd name="T49" fmla="*/ 246 h 325"/>
                    <a:gd name="T50" fmla="*/ 113 w 298"/>
                    <a:gd name="T51" fmla="*/ 264 h 325"/>
                    <a:gd name="T52" fmla="*/ 123 w 298"/>
                    <a:gd name="T53" fmla="*/ 270 h 325"/>
                    <a:gd name="T54" fmla="*/ 140 w 298"/>
                    <a:gd name="T55" fmla="*/ 286 h 325"/>
                    <a:gd name="T56" fmla="*/ 118 w 298"/>
                    <a:gd name="T57" fmla="*/ 298 h 325"/>
                    <a:gd name="T58" fmla="*/ 102 w 298"/>
                    <a:gd name="T59" fmla="*/ 298 h 325"/>
                    <a:gd name="T60" fmla="*/ 68 w 298"/>
                    <a:gd name="T61" fmla="*/ 298 h 325"/>
                    <a:gd name="T62" fmla="*/ 84 w 298"/>
                    <a:gd name="T63" fmla="*/ 270 h 325"/>
                    <a:gd name="T64" fmla="*/ 89 w 298"/>
                    <a:gd name="T65" fmla="*/ 270 h 325"/>
                    <a:gd name="T66" fmla="*/ 94 w 298"/>
                    <a:gd name="T67" fmla="*/ 265 h 325"/>
                    <a:gd name="T68" fmla="*/ 85 w 298"/>
                    <a:gd name="T69" fmla="*/ 246 h 325"/>
                    <a:gd name="T70" fmla="*/ 79 w 298"/>
                    <a:gd name="T71" fmla="*/ 241 h 325"/>
                    <a:gd name="T72" fmla="*/ 79 w 298"/>
                    <a:gd name="T73" fmla="*/ 235 h 325"/>
                    <a:gd name="T74" fmla="*/ 60 w 298"/>
                    <a:gd name="T75" fmla="*/ 199 h 325"/>
                    <a:gd name="T76" fmla="*/ 60 w 298"/>
                    <a:gd name="T77" fmla="*/ 209 h 325"/>
                    <a:gd name="T78" fmla="*/ 54 w 298"/>
                    <a:gd name="T79" fmla="*/ 215 h 325"/>
                    <a:gd name="T80" fmla="*/ 45 w 298"/>
                    <a:gd name="T81" fmla="*/ 238 h 325"/>
                    <a:gd name="T82" fmla="*/ 72 w 298"/>
                    <a:gd name="T83" fmla="*/ 254 h 325"/>
                    <a:gd name="T84" fmla="*/ 72 w 298"/>
                    <a:gd name="T85" fmla="*/ 266 h 325"/>
                    <a:gd name="T86" fmla="*/ 36 w 298"/>
                    <a:gd name="T87" fmla="*/ 266 h 325"/>
                    <a:gd name="T88" fmla="*/ 21 w 298"/>
                    <a:gd name="T89" fmla="*/ 266 h 325"/>
                    <a:gd name="T90" fmla="*/ 59 w 298"/>
                    <a:gd name="T91" fmla="*/ 325 h 325"/>
                    <a:gd name="T92" fmla="*/ 298 w 298"/>
                    <a:gd name="T93" fmla="*/ 15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98" h="325">
                      <a:moveTo>
                        <a:pt x="298" y="157"/>
                      </a:move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1" y="1"/>
                        <a:pt x="143" y="3"/>
                        <a:pt x="144" y="4"/>
                      </a:cubicBezTo>
                      <a:cubicBezTo>
                        <a:pt x="149" y="12"/>
                        <a:pt x="152" y="21"/>
                        <a:pt x="152" y="32"/>
                      </a:cubicBezTo>
                      <a:cubicBezTo>
                        <a:pt x="152" y="42"/>
                        <a:pt x="152" y="42"/>
                        <a:pt x="152" y="42"/>
                      </a:cubicBezTo>
                      <a:cubicBezTo>
                        <a:pt x="152" y="48"/>
                        <a:pt x="147" y="53"/>
                        <a:pt x="141" y="53"/>
                      </a:cubicBezTo>
                      <a:cubicBezTo>
                        <a:pt x="140" y="53"/>
                        <a:pt x="140" y="53"/>
                        <a:pt x="140" y="53"/>
                      </a:cubicBezTo>
                      <a:cubicBezTo>
                        <a:pt x="139" y="65"/>
                        <a:pt x="132" y="79"/>
                        <a:pt x="122" y="88"/>
                      </a:cubicBezTo>
                      <a:cubicBezTo>
                        <a:pt x="122" y="99"/>
                        <a:pt x="122" y="99"/>
                        <a:pt x="122" y="99"/>
                      </a:cubicBezTo>
                      <a:cubicBezTo>
                        <a:pt x="142" y="99"/>
                        <a:pt x="142" y="99"/>
                        <a:pt x="142" y="99"/>
                      </a:cubicBezTo>
                      <a:cubicBezTo>
                        <a:pt x="160" y="99"/>
                        <a:pt x="174" y="113"/>
                        <a:pt x="174" y="131"/>
                      </a:cubicBezTo>
                      <a:cubicBezTo>
                        <a:pt x="174" y="131"/>
                        <a:pt x="174" y="131"/>
                        <a:pt x="174" y="131"/>
                      </a:cubicBezTo>
                      <a:cubicBezTo>
                        <a:pt x="174" y="155"/>
                        <a:pt x="174" y="155"/>
                        <a:pt x="174" y="155"/>
                      </a:cubicBezTo>
                      <a:cubicBezTo>
                        <a:pt x="162" y="155"/>
                        <a:pt x="162" y="155"/>
                        <a:pt x="162" y="155"/>
                      </a:cubicBezTo>
                      <a:cubicBezTo>
                        <a:pt x="162" y="157"/>
                        <a:pt x="162" y="159"/>
                        <a:pt x="162" y="161"/>
                      </a:cubicBezTo>
                      <a:cubicBezTo>
                        <a:pt x="162" y="169"/>
                        <a:pt x="161" y="177"/>
                        <a:pt x="158" y="184"/>
                      </a:cubicBezTo>
                      <a:cubicBezTo>
                        <a:pt x="162" y="181"/>
                        <a:pt x="167" y="179"/>
                        <a:pt x="172" y="179"/>
                      </a:cubicBezTo>
                      <a:cubicBezTo>
                        <a:pt x="180" y="179"/>
                        <a:pt x="188" y="184"/>
                        <a:pt x="192" y="190"/>
                      </a:cubicBezTo>
                      <a:cubicBezTo>
                        <a:pt x="195" y="194"/>
                        <a:pt x="196" y="199"/>
                        <a:pt x="196" y="204"/>
                      </a:cubicBezTo>
                      <a:cubicBezTo>
                        <a:pt x="196" y="209"/>
                        <a:pt x="196" y="209"/>
                        <a:pt x="196" y="209"/>
                      </a:cubicBezTo>
                      <a:cubicBezTo>
                        <a:pt x="196" y="212"/>
                        <a:pt x="194" y="215"/>
                        <a:pt x="191" y="215"/>
                      </a:cubicBezTo>
                      <a:cubicBezTo>
                        <a:pt x="190" y="215"/>
                        <a:pt x="190" y="215"/>
                        <a:pt x="190" y="215"/>
                      </a:cubicBezTo>
                      <a:cubicBezTo>
                        <a:pt x="190" y="221"/>
                        <a:pt x="186" y="228"/>
                        <a:pt x="181" y="232"/>
                      </a:cubicBezTo>
                      <a:cubicBezTo>
                        <a:pt x="181" y="238"/>
                        <a:pt x="181" y="238"/>
                        <a:pt x="181" y="238"/>
                      </a:cubicBezTo>
                      <a:cubicBezTo>
                        <a:pt x="191" y="238"/>
                        <a:pt x="191" y="238"/>
                        <a:pt x="191" y="238"/>
                      </a:cubicBezTo>
                      <a:cubicBezTo>
                        <a:pt x="200" y="238"/>
                        <a:pt x="208" y="245"/>
                        <a:pt x="208" y="254"/>
                      </a:cubicBezTo>
                      <a:cubicBezTo>
                        <a:pt x="208" y="266"/>
                        <a:pt x="208" y="266"/>
                        <a:pt x="208" y="266"/>
                      </a:cubicBezTo>
                      <a:cubicBezTo>
                        <a:pt x="186" y="266"/>
                        <a:pt x="186" y="266"/>
                        <a:pt x="186" y="266"/>
                      </a:cubicBezTo>
                      <a:cubicBezTo>
                        <a:pt x="172" y="266"/>
                        <a:pt x="172" y="266"/>
                        <a:pt x="172" y="266"/>
                      </a:cubicBezTo>
                      <a:cubicBezTo>
                        <a:pt x="170" y="266"/>
                        <a:pt x="170" y="266"/>
                        <a:pt x="170" y="266"/>
                      </a:cubicBezTo>
                      <a:cubicBezTo>
                        <a:pt x="157" y="266"/>
                        <a:pt x="157" y="266"/>
                        <a:pt x="157" y="266"/>
                      </a:cubicBezTo>
                      <a:cubicBezTo>
                        <a:pt x="136" y="266"/>
                        <a:pt x="136" y="266"/>
                        <a:pt x="136" y="266"/>
                      </a:cubicBezTo>
                      <a:cubicBezTo>
                        <a:pt x="136" y="254"/>
                        <a:pt x="136" y="254"/>
                        <a:pt x="136" y="254"/>
                      </a:cubicBezTo>
                      <a:cubicBezTo>
                        <a:pt x="136" y="245"/>
                        <a:pt x="143" y="238"/>
                        <a:pt x="152" y="238"/>
                      </a:cubicBezTo>
                      <a:cubicBezTo>
                        <a:pt x="152" y="238"/>
                        <a:pt x="152" y="238"/>
                        <a:pt x="152" y="238"/>
                      </a:cubicBezTo>
                      <a:cubicBezTo>
                        <a:pt x="157" y="238"/>
                        <a:pt x="157" y="238"/>
                        <a:pt x="157" y="238"/>
                      </a:cubicBezTo>
                      <a:cubicBezTo>
                        <a:pt x="162" y="238"/>
                        <a:pt x="162" y="238"/>
                        <a:pt x="162" y="238"/>
                      </a:cubicBezTo>
                      <a:cubicBezTo>
                        <a:pt x="162" y="233"/>
                        <a:pt x="162" y="233"/>
                        <a:pt x="162" y="233"/>
                      </a:cubicBezTo>
                      <a:cubicBezTo>
                        <a:pt x="162" y="233"/>
                        <a:pt x="162" y="233"/>
                        <a:pt x="162" y="233"/>
                      </a:cubicBezTo>
                      <a:cubicBezTo>
                        <a:pt x="157" y="228"/>
                        <a:pt x="154" y="221"/>
                        <a:pt x="153" y="215"/>
                      </a:cubicBezTo>
                      <a:cubicBezTo>
                        <a:pt x="153" y="215"/>
                        <a:pt x="153" y="215"/>
                        <a:pt x="153" y="215"/>
                      </a:cubicBezTo>
                      <a:cubicBezTo>
                        <a:pt x="150" y="215"/>
                        <a:pt x="147" y="212"/>
                        <a:pt x="147" y="209"/>
                      </a:cubicBezTo>
                      <a:cubicBezTo>
                        <a:pt x="147" y="204"/>
                        <a:pt x="147" y="204"/>
                        <a:pt x="147" y="204"/>
                      </a:cubicBezTo>
                      <a:cubicBezTo>
                        <a:pt x="147" y="204"/>
                        <a:pt x="147" y="203"/>
                        <a:pt x="147" y="203"/>
                      </a:cubicBezTo>
                      <a:cubicBezTo>
                        <a:pt x="147" y="202"/>
                        <a:pt x="147" y="201"/>
                        <a:pt x="148" y="200"/>
                      </a:cubicBezTo>
                      <a:cubicBezTo>
                        <a:pt x="140" y="208"/>
                        <a:pt x="131" y="214"/>
                        <a:pt x="120" y="217"/>
                      </a:cubicBezTo>
                      <a:cubicBezTo>
                        <a:pt x="121" y="219"/>
                        <a:pt x="123" y="220"/>
                        <a:pt x="124" y="222"/>
                      </a:cubicBezTo>
                      <a:cubicBezTo>
                        <a:pt x="127" y="226"/>
                        <a:pt x="128" y="231"/>
                        <a:pt x="128" y="236"/>
                      </a:cubicBezTo>
                      <a:cubicBezTo>
                        <a:pt x="128" y="241"/>
                        <a:pt x="128" y="241"/>
                        <a:pt x="128" y="241"/>
                      </a:cubicBezTo>
                      <a:cubicBezTo>
                        <a:pt x="128" y="244"/>
                        <a:pt x="126" y="246"/>
                        <a:pt x="123" y="246"/>
                      </a:cubicBezTo>
                      <a:cubicBezTo>
                        <a:pt x="122" y="246"/>
                        <a:pt x="122" y="246"/>
                        <a:pt x="122" y="246"/>
                      </a:cubicBezTo>
                      <a:cubicBezTo>
                        <a:pt x="122" y="253"/>
                        <a:pt x="118" y="260"/>
                        <a:pt x="113" y="264"/>
                      </a:cubicBezTo>
                      <a:cubicBezTo>
                        <a:pt x="113" y="270"/>
                        <a:pt x="113" y="270"/>
                        <a:pt x="113" y="270"/>
                      </a:cubicBezTo>
                      <a:cubicBezTo>
                        <a:pt x="123" y="270"/>
                        <a:pt x="123" y="270"/>
                        <a:pt x="123" y="270"/>
                      </a:cubicBezTo>
                      <a:cubicBezTo>
                        <a:pt x="132" y="270"/>
                        <a:pt x="140" y="277"/>
                        <a:pt x="140" y="286"/>
                      </a:cubicBezTo>
                      <a:cubicBezTo>
                        <a:pt x="140" y="286"/>
                        <a:pt x="140" y="286"/>
                        <a:pt x="140" y="286"/>
                      </a:cubicBezTo>
                      <a:cubicBezTo>
                        <a:pt x="140" y="298"/>
                        <a:pt x="140" y="298"/>
                        <a:pt x="140" y="298"/>
                      </a:cubicBezTo>
                      <a:cubicBezTo>
                        <a:pt x="118" y="298"/>
                        <a:pt x="118" y="298"/>
                        <a:pt x="118" y="298"/>
                      </a:cubicBezTo>
                      <a:cubicBezTo>
                        <a:pt x="104" y="298"/>
                        <a:pt x="104" y="298"/>
                        <a:pt x="104" y="298"/>
                      </a:cubicBezTo>
                      <a:cubicBezTo>
                        <a:pt x="102" y="298"/>
                        <a:pt x="102" y="298"/>
                        <a:pt x="102" y="298"/>
                      </a:cubicBezTo>
                      <a:cubicBezTo>
                        <a:pt x="89" y="298"/>
                        <a:pt x="89" y="298"/>
                        <a:pt x="89" y="298"/>
                      </a:cubicBezTo>
                      <a:cubicBezTo>
                        <a:pt x="68" y="298"/>
                        <a:pt x="68" y="298"/>
                        <a:pt x="68" y="298"/>
                      </a:cubicBezTo>
                      <a:cubicBezTo>
                        <a:pt x="68" y="286"/>
                        <a:pt x="68" y="286"/>
                        <a:pt x="68" y="286"/>
                      </a:cubicBezTo>
                      <a:cubicBezTo>
                        <a:pt x="68" y="277"/>
                        <a:pt x="75" y="270"/>
                        <a:pt x="84" y="270"/>
                      </a:cubicBezTo>
                      <a:cubicBezTo>
                        <a:pt x="84" y="270"/>
                        <a:pt x="84" y="270"/>
                        <a:pt x="84" y="270"/>
                      </a:cubicBezTo>
                      <a:cubicBezTo>
                        <a:pt x="89" y="270"/>
                        <a:pt x="89" y="270"/>
                        <a:pt x="89" y="270"/>
                      </a:cubicBezTo>
                      <a:cubicBezTo>
                        <a:pt x="94" y="270"/>
                        <a:pt x="94" y="270"/>
                        <a:pt x="94" y="270"/>
                      </a:cubicBezTo>
                      <a:cubicBezTo>
                        <a:pt x="94" y="265"/>
                        <a:pt x="94" y="265"/>
                        <a:pt x="94" y="265"/>
                      </a:cubicBezTo>
                      <a:cubicBezTo>
                        <a:pt x="94" y="265"/>
                        <a:pt x="94" y="265"/>
                        <a:pt x="94" y="265"/>
                      </a:cubicBezTo>
                      <a:cubicBezTo>
                        <a:pt x="89" y="260"/>
                        <a:pt x="86" y="253"/>
                        <a:pt x="85" y="246"/>
                      </a:cubicBezTo>
                      <a:cubicBezTo>
                        <a:pt x="85" y="246"/>
                        <a:pt x="85" y="246"/>
                        <a:pt x="85" y="246"/>
                      </a:cubicBezTo>
                      <a:cubicBezTo>
                        <a:pt x="82" y="246"/>
                        <a:pt x="79" y="244"/>
                        <a:pt x="79" y="241"/>
                      </a:cubicBezTo>
                      <a:cubicBezTo>
                        <a:pt x="79" y="236"/>
                        <a:pt x="79" y="236"/>
                        <a:pt x="79" y="236"/>
                      </a:cubicBezTo>
                      <a:cubicBezTo>
                        <a:pt x="79" y="235"/>
                        <a:pt x="79" y="235"/>
                        <a:pt x="79" y="235"/>
                      </a:cubicBezTo>
                      <a:cubicBezTo>
                        <a:pt x="80" y="228"/>
                        <a:pt x="83" y="221"/>
                        <a:pt x="88" y="217"/>
                      </a:cubicBezTo>
                      <a:cubicBezTo>
                        <a:pt x="77" y="214"/>
                        <a:pt x="67" y="208"/>
                        <a:pt x="60" y="199"/>
                      </a:cubicBezTo>
                      <a:cubicBezTo>
                        <a:pt x="60" y="201"/>
                        <a:pt x="60" y="202"/>
                        <a:pt x="60" y="204"/>
                      </a:cubicBezTo>
                      <a:cubicBezTo>
                        <a:pt x="60" y="209"/>
                        <a:pt x="60" y="209"/>
                        <a:pt x="60" y="209"/>
                      </a:cubicBezTo>
                      <a:cubicBezTo>
                        <a:pt x="60" y="212"/>
                        <a:pt x="58" y="215"/>
                        <a:pt x="55" y="215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54" y="221"/>
                        <a:pt x="50" y="228"/>
                        <a:pt x="45" y="232"/>
                      </a:cubicBezTo>
                      <a:cubicBezTo>
                        <a:pt x="45" y="238"/>
                        <a:pt x="45" y="238"/>
                        <a:pt x="45" y="238"/>
                      </a:cubicBezTo>
                      <a:cubicBezTo>
                        <a:pt x="55" y="238"/>
                        <a:pt x="55" y="238"/>
                        <a:pt x="55" y="238"/>
                      </a:cubicBezTo>
                      <a:cubicBezTo>
                        <a:pt x="64" y="238"/>
                        <a:pt x="72" y="245"/>
                        <a:pt x="72" y="254"/>
                      </a:cubicBezTo>
                      <a:cubicBezTo>
                        <a:pt x="72" y="254"/>
                        <a:pt x="72" y="254"/>
                        <a:pt x="72" y="254"/>
                      </a:cubicBezTo>
                      <a:cubicBezTo>
                        <a:pt x="72" y="266"/>
                        <a:pt x="72" y="266"/>
                        <a:pt x="72" y="266"/>
                      </a:cubicBezTo>
                      <a:cubicBezTo>
                        <a:pt x="50" y="266"/>
                        <a:pt x="50" y="266"/>
                        <a:pt x="50" y="266"/>
                      </a:cubicBezTo>
                      <a:cubicBezTo>
                        <a:pt x="36" y="266"/>
                        <a:pt x="36" y="266"/>
                        <a:pt x="36" y="266"/>
                      </a:cubicBezTo>
                      <a:cubicBezTo>
                        <a:pt x="34" y="266"/>
                        <a:pt x="34" y="266"/>
                        <a:pt x="34" y="266"/>
                      </a:cubicBezTo>
                      <a:cubicBezTo>
                        <a:pt x="21" y="266"/>
                        <a:pt x="21" y="266"/>
                        <a:pt x="21" y="266"/>
                      </a:cubicBezTo>
                      <a:cubicBezTo>
                        <a:pt x="0" y="266"/>
                        <a:pt x="0" y="266"/>
                        <a:pt x="0" y="266"/>
                      </a:cubicBezTo>
                      <a:cubicBezTo>
                        <a:pt x="59" y="325"/>
                        <a:pt x="59" y="325"/>
                        <a:pt x="59" y="325"/>
                      </a:cubicBezTo>
                      <a:cubicBezTo>
                        <a:pt x="298" y="325"/>
                        <a:pt x="298" y="325"/>
                        <a:pt x="298" y="325"/>
                      </a:cubicBezTo>
                      <a:cubicBezTo>
                        <a:pt x="298" y="157"/>
                        <a:pt x="298" y="157"/>
                        <a:pt x="298" y="157"/>
                      </a:cubicBezTo>
                    </a:path>
                  </a:pathLst>
                </a:custGeom>
                <a:solidFill>
                  <a:srgbClr val="35C4C4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7" name="Freeform 95">
                  <a:extLst>
                    <a:ext uri="{FF2B5EF4-FFF2-40B4-BE49-F238E27FC236}">
                      <a16:creationId xmlns:a16="http://schemas.microsoft.com/office/drawing/2014/main" id="{DAEDC4EE-6FD4-45AF-875F-B0AB30978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5" y="1305"/>
                  <a:ext cx="1912" cy="1905"/>
                </a:xfrm>
                <a:custGeom>
                  <a:avLst/>
                  <a:gdLst>
                    <a:gd name="T0" fmla="*/ 90 w 388"/>
                    <a:gd name="T1" fmla="*/ 317 h 388"/>
                    <a:gd name="T2" fmla="*/ 106 w 388"/>
                    <a:gd name="T3" fmla="*/ 301 h 388"/>
                    <a:gd name="T4" fmla="*/ 106 w 388"/>
                    <a:gd name="T5" fmla="*/ 301 h 388"/>
                    <a:gd name="T6" fmla="*/ 111 w 388"/>
                    <a:gd name="T7" fmla="*/ 301 h 388"/>
                    <a:gd name="T8" fmla="*/ 116 w 388"/>
                    <a:gd name="T9" fmla="*/ 301 h 388"/>
                    <a:gd name="T10" fmla="*/ 116 w 388"/>
                    <a:gd name="T11" fmla="*/ 296 h 388"/>
                    <a:gd name="T12" fmla="*/ 116 w 388"/>
                    <a:gd name="T13" fmla="*/ 296 h 388"/>
                    <a:gd name="T14" fmla="*/ 107 w 388"/>
                    <a:gd name="T15" fmla="*/ 280 h 388"/>
                    <a:gd name="T16" fmla="*/ 105 w 388"/>
                    <a:gd name="T17" fmla="*/ 277 h 388"/>
                    <a:gd name="T18" fmla="*/ 101 w 388"/>
                    <a:gd name="T19" fmla="*/ 272 h 388"/>
                    <a:gd name="T20" fmla="*/ 101 w 388"/>
                    <a:gd name="T21" fmla="*/ 267 h 388"/>
                    <a:gd name="T22" fmla="*/ 101 w 388"/>
                    <a:gd name="T23" fmla="*/ 266 h 388"/>
                    <a:gd name="T24" fmla="*/ 126 w 388"/>
                    <a:gd name="T25" fmla="*/ 242 h 388"/>
                    <a:gd name="T26" fmla="*/ 140 w 388"/>
                    <a:gd name="T27" fmla="*/ 247 h 388"/>
                    <a:gd name="T28" fmla="*/ 136 w 388"/>
                    <a:gd name="T29" fmla="*/ 230 h 388"/>
                    <a:gd name="T30" fmla="*/ 123 w 388"/>
                    <a:gd name="T31" fmla="*/ 218 h 388"/>
                    <a:gd name="T32" fmla="*/ 123 w 388"/>
                    <a:gd name="T33" fmla="*/ 194 h 388"/>
                    <a:gd name="T34" fmla="*/ 156 w 388"/>
                    <a:gd name="T35" fmla="*/ 162 h 388"/>
                    <a:gd name="T36" fmla="*/ 156 w 388"/>
                    <a:gd name="T37" fmla="*/ 162 h 388"/>
                    <a:gd name="T38" fmla="*/ 165 w 388"/>
                    <a:gd name="T39" fmla="*/ 162 h 388"/>
                    <a:gd name="T40" fmla="*/ 175 w 388"/>
                    <a:gd name="T41" fmla="*/ 162 h 388"/>
                    <a:gd name="T42" fmla="*/ 175 w 388"/>
                    <a:gd name="T43" fmla="*/ 151 h 388"/>
                    <a:gd name="T44" fmla="*/ 175 w 388"/>
                    <a:gd name="T45" fmla="*/ 151 h 388"/>
                    <a:gd name="T46" fmla="*/ 158 w 388"/>
                    <a:gd name="T47" fmla="*/ 121 h 388"/>
                    <a:gd name="T48" fmla="*/ 150 w 388"/>
                    <a:gd name="T49" fmla="*/ 114 h 388"/>
                    <a:gd name="T50" fmla="*/ 145 w 388"/>
                    <a:gd name="T51" fmla="*/ 105 h 388"/>
                    <a:gd name="T52" fmla="*/ 145 w 388"/>
                    <a:gd name="T53" fmla="*/ 95 h 388"/>
                    <a:gd name="T54" fmla="*/ 145 w 388"/>
                    <a:gd name="T55" fmla="*/ 92 h 388"/>
                    <a:gd name="T56" fmla="*/ 194 w 388"/>
                    <a:gd name="T57" fmla="*/ 46 h 388"/>
                    <a:gd name="T58" fmla="*/ 230 w 388"/>
                    <a:gd name="T59" fmla="*/ 63 h 388"/>
                    <a:gd name="T60" fmla="*/ 388 w 388"/>
                    <a:gd name="T61" fmla="*/ 220 h 388"/>
                    <a:gd name="T62" fmla="*/ 388 w 388"/>
                    <a:gd name="T63" fmla="*/ 0 h 388"/>
                    <a:gd name="T64" fmla="*/ 0 w 388"/>
                    <a:gd name="T65" fmla="*/ 0 h 388"/>
                    <a:gd name="T66" fmla="*/ 0 w 388"/>
                    <a:gd name="T67" fmla="*/ 388 h 388"/>
                    <a:gd name="T68" fmla="*/ 149 w 388"/>
                    <a:gd name="T69" fmla="*/ 388 h 388"/>
                    <a:gd name="T70" fmla="*/ 90 w 388"/>
                    <a:gd name="T71" fmla="*/ 329 h 388"/>
                    <a:gd name="T72" fmla="*/ 90 w 388"/>
                    <a:gd name="T73" fmla="*/ 317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88" h="388">
                      <a:moveTo>
                        <a:pt x="90" y="317"/>
                      </a:moveTo>
                      <a:cubicBezTo>
                        <a:pt x="90" y="308"/>
                        <a:pt x="97" y="301"/>
                        <a:pt x="106" y="301"/>
                      </a:cubicBezTo>
                      <a:cubicBezTo>
                        <a:pt x="106" y="301"/>
                        <a:pt x="106" y="301"/>
                        <a:pt x="106" y="301"/>
                      </a:cubicBezTo>
                      <a:cubicBezTo>
                        <a:pt x="111" y="301"/>
                        <a:pt x="111" y="301"/>
                        <a:pt x="111" y="301"/>
                      </a:cubicBezTo>
                      <a:cubicBezTo>
                        <a:pt x="116" y="301"/>
                        <a:pt x="116" y="301"/>
                        <a:pt x="116" y="301"/>
                      </a:cubicBezTo>
                      <a:cubicBezTo>
                        <a:pt x="116" y="296"/>
                        <a:pt x="116" y="296"/>
                        <a:pt x="116" y="296"/>
                      </a:cubicBezTo>
                      <a:cubicBezTo>
                        <a:pt x="116" y="296"/>
                        <a:pt x="116" y="296"/>
                        <a:pt x="116" y="296"/>
                      </a:cubicBezTo>
                      <a:cubicBezTo>
                        <a:pt x="112" y="292"/>
                        <a:pt x="109" y="286"/>
                        <a:pt x="107" y="280"/>
                      </a:cubicBezTo>
                      <a:cubicBezTo>
                        <a:pt x="105" y="277"/>
                        <a:pt x="105" y="277"/>
                        <a:pt x="105" y="277"/>
                      </a:cubicBezTo>
                      <a:cubicBezTo>
                        <a:pt x="103" y="276"/>
                        <a:pt x="101" y="274"/>
                        <a:pt x="101" y="272"/>
                      </a:cubicBezTo>
                      <a:cubicBezTo>
                        <a:pt x="101" y="267"/>
                        <a:pt x="101" y="267"/>
                        <a:pt x="101" y="267"/>
                      </a:cubicBezTo>
                      <a:cubicBezTo>
                        <a:pt x="101" y="267"/>
                        <a:pt x="101" y="266"/>
                        <a:pt x="101" y="266"/>
                      </a:cubicBezTo>
                      <a:cubicBezTo>
                        <a:pt x="102" y="253"/>
                        <a:pt x="113" y="242"/>
                        <a:pt x="126" y="242"/>
                      </a:cubicBezTo>
                      <a:cubicBezTo>
                        <a:pt x="131" y="242"/>
                        <a:pt x="136" y="244"/>
                        <a:pt x="140" y="247"/>
                      </a:cubicBezTo>
                      <a:cubicBezTo>
                        <a:pt x="138" y="242"/>
                        <a:pt x="137" y="236"/>
                        <a:pt x="136" y="230"/>
                      </a:cubicBezTo>
                      <a:cubicBezTo>
                        <a:pt x="123" y="218"/>
                        <a:pt x="123" y="218"/>
                        <a:pt x="123" y="218"/>
                      </a:cubicBezTo>
                      <a:cubicBezTo>
                        <a:pt x="123" y="194"/>
                        <a:pt x="123" y="194"/>
                        <a:pt x="123" y="194"/>
                      </a:cubicBezTo>
                      <a:cubicBezTo>
                        <a:pt x="123" y="176"/>
                        <a:pt x="138" y="162"/>
                        <a:pt x="156" y="162"/>
                      </a:cubicBezTo>
                      <a:cubicBezTo>
                        <a:pt x="156" y="162"/>
                        <a:pt x="156" y="162"/>
                        <a:pt x="156" y="162"/>
                      </a:cubicBezTo>
                      <a:cubicBezTo>
                        <a:pt x="165" y="162"/>
                        <a:pt x="165" y="162"/>
                        <a:pt x="165" y="162"/>
                      </a:cubicBezTo>
                      <a:cubicBezTo>
                        <a:pt x="175" y="162"/>
                        <a:pt x="175" y="162"/>
                        <a:pt x="175" y="162"/>
                      </a:cubicBezTo>
                      <a:cubicBezTo>
                        <a:pt x="175" y="151"/>
                        <a:pt x="175" y="151"/>
                        <a:pt x="175" y="151"/>
                      </a:cubicBezTo>
                      <a:cubicBezTo>
                        <a:pt x="175" y="151"/>
                        <a:pt x="175" y="151"/>
                        <a:pt x="175" y="151"/>
                      </a:cubicBezTo>
                      <a:cubicBezTo>
                        <a:pt x="167" y="144"/>
                        <a:pt x="160" y="132"/>
                        <a:pt x="158" y="121"/>
                      </a:cubicBezTo>
                      <a:cubicBezTo>
                        <a:pt x="150" y="114"/>
                        <a:pt x="150" y="114"/>
                        <a:pt x="150" y="114"/>
                      </a:cubicBezTo>
                      <a:cubicBezTo>
                        <a:pt x="147" y="112"/>
                        <a:pt x="145" y="108"/>
                        <a:pt x="145" y="105"/>
                      </a:cubicBezTo>
                      <a:cubicBezTo>
                        <a:pt x="145" y="95"/>
                        <a:pt x="145" y="95"/>
                        <a:pt x="145" y="95"/>
                      </a:cubicBezTo>
                      <a:cubicBezTo>
                        <a:pt x="145" y="94"/>
                        <a:pt x="145" y="93"/>
                        <a:pt x="145" y="92"/>
                      </a:cubicBezTo>
                      <a:cubicBezTo>
                        <a:pt x="147" y="67"/>
                        <a:pt x="168" y="46"/>
                        <a:pt x="194" y="46"/>
                      </a:cubicBezTo>
                      <a:cubicBezTo>
                        <a:pt x="208" y="46"/>
                        <a:pt x="221" y="53"/>
                        <a:pt x="230" y="63"/>
                      </a:cubicBezTo>
                      <a:cubicBezTo>
                        <a:pt x="388" y="220"/>
                        <a:pt x="388" y="220"/>
                        <a:pt x="388" y="220"/>
                      </a:cubicBezTo>
                      <a:cubicBezTo>
                        <a:pt x="388" y="0"/>
                        <a:pt x="388" y="0"/>
                        <a:pt x="38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88"/>
                        <a:pt x="0" y="388"/>
                        <a:pt x="0" y="388"/>
                      </a:cubicBezTo>
                      <a:cubicBezTo>
                        <a:pt x="149" y="388"/>
                        <a:pt x="149" y="388"/>
                        <a:pt x="149" y="388"/>
                      </a:cubicBezTo>
                      <a:cubicBezTo>
                        <a:pt x="90" y="329"/>
                        <a:pt x="90" y="329"/>
                        <a:pt x="90" y="329"/>
                      </a:cubicBezTo>
                      <a:cubicBezTo>
                        <a:pt x="90" y="317"/>
                        <a:pt x="90" y="317"/>
                        <a:pt x="90" y="317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8" name="Freeform 96">
                  <a:extLst>
                    <a:ext uri="{FF2B5EF4-FFF2-40B4-BE49-F238E27FC236}">
                      <a16:creationId xmlns:a16="http://schemas.microsoft.com/office/drawing/2014/main" id="{E4AAD1AB-017C-4CCD-B132-3F67D36D64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" y="2783"/>
                  <a:ext cx="5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9" name="Freeform 97">
                  <a:extLst>
                    <a:ext uri="{FF2B5EF4-FFF2-40B4-BE49-F238E27FC236}">
                      <a16:creationId xmlns:a16="http://schemas.microsoft.com/office/drawing/2014/main" id="{123CDBF2-C0F7-471D-93F2-4F2D887A69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6" y="2940"/>
                  <a:ext cx="0" cy="24"/>
                </a:xfrm>
                <a:custGeom>
                  <a:avLst/>
                  <a:gdLst>
                    <a:gd name="T0" fmla="*/ 24 h 24"/>
                    <a:gd name="T1" fmla="*/ 0 h 24"/>
                    <a:gd name="T2" fmla="*/ 24 h 24"/>
                    <a:gd name="T3" fmla="*/ 24 h 2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0" name="Freeform 98">
                  <a:extLst>
                    <a:ext uri="{FF2B5EF4-FFF2-40B4-BE49-F238E27FC236}">
                      <a16:creationId xmlns:a16="http://schemas.microsoft.com/office/drawing/2014/main" id="{6A709956-2788-49FB-A248-0532A9F647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1" y="2120"/>
                  <a:ext cx="9" cy="0"/>
                </a:xfrm>
                <a:custGeom>
                  <a:avLst/>
                  <a:gdLst>
                    <a:gd name="T0" fmla="*/ 2 w 2"/>
                    <a:gd name="T1" fmla="*/ 0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1" name="Freeform 99">
                  <a:extLst>
                    <a:ext uri="{FF2B5EF4-FFF2-40B4-BE49-F238E27FC236}">
                      <a16:creationId xmlns:a16="http://schemas.microsoft.com/office/drawing/2014/main" id="{FA67CC09-D43D-4482-AB39-73EC2ADED2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3" y="1713"/>
                  <a:ext cx="177" cy="49"/>
                </a:xfrm>
                <a:custGeom>
                  <a:avLst/>
                  <a:gdLst>
                    <a:gd name="T0" fmla="*/ 0 w 36"/>
                    <a:gd name="T1" fmla="*/ 10 h 10"/>
                    <a:gd name="T2" fmla="*/ 36 w 36"/>
                    <a:gd name="T3" fmla="*/ 0 h 10"/>
                    <a:gd name="T4" fmla="*/ 0 w 36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10">
                      <a:moveTo>
                        <a:pt x="0" y="10"/>
                      </a:moveTo>
                      <a:cubicBezTo>
                        <a:pt x="13" y="9"/>
                        <a:pt x="25" y="6"/>
                        <a:pt x="36" y="0"/>
                      </a:cubicBezTo>
                      <a:cubicBezTo>
                        <a:pt x="25" y="6"/>
                        <a:pt x="13" y="9"/>
                        <a:pt x="0" y="1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2" name="Freeform 100">
                  <a:extLst>
                    <a:ext uri="{FF2B5EF4-FFF2-40B4-BE49-F238E27FC236}">
                      <a16:creationId xmlns:a16="http://schemas.microsoft.com/office/drawing/2014/main" id="{7B2F7EC2-617B-4923-AF87-55B954C48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64"/>
                  <a:ext cx="29" cy="64"/>
                </a:xfrm>
                <a:custGeom>
                  <a:avLst/>
                  <a:gdLst>
                    <a:gd name="T0" fmla="*/ 0 w 29"/>
                    <a:gd name="T1" fmla="*/ 0 h 64"/>
                    <a:gd name="T2" fmla="*/ 29 w 29"/>
                    <a:gd name="T3" fmla="*/ 64 h 64"/>
                    <a:gd name="T4" fmla="*/ 10 w 29"/>
                    <a:gd name="T5" fmla="*/ 25 h 64"/>
                    <a:gd name="T6" fmla="*/ 0 w 29"/>
                    <a:gd name="T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64">
                      <a:moveTo>
                        <a:pt x="0" y="0"/>
                      </a:moveTo>
                      <a:lnTo>
                        <a:pt x="29" y="64"/>
                      </a:lnTo>
                      <a:lnTo>
                        <a:pt x="1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3" name="Freeform 101">
                  <a:extLst>
                    <a:ext uri="{FF2B5EF4-FFF2-40B4-BE49-F238E27FC236}">
                      <a16:creationId xmlns:a16="http://schemas.microsoft.com/office/drawing/2014/main" id="{0134C8C5-F734-40A7-8198-19F84C7E1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" y="2724"/>
                  <a:ext cx="20" cy="15"/>
                </a:xfrm>
                <a:custGeom>
                  <a:avLst/>
                  <a:gdLst>
                    <a:gd name="T0" fmla="*/ 4 w 4"/>
                    <a:gd name="T1" fmla="*/ 0 h 3"/>
                    <a:gd name="T2" fmla="*/ 0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1" y="2"/>
                        <a:pt x="2" y="1"/>
                        <a:pt x="4" y="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4" name="Freeform 102">
                  <a:extLst>
                    <a:ext uri="{FF2B5EF4-FFF2-40B4-BE49-F238E27FC236}">
                      <a16:creationId xmlns:a16="http://schemas.microsoft.com/office/drawing/2014/main" id="{8E978294-7197-40B8-A80E-73C22C326B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" y="2739"/>
                  <a:ext cx="54" cy="24"/>
                </a:xfrm>
                <a:custGeom>
                  <a:avLst/>
                  <a:gdLst>
                    <a:gd name="T0" fmla="*/ 0 w 11"/>
                    <a:gd name="T1" fmla="*/ 5 h 5"/>
                    <a:gd name="T2" fmla="*/ 11 w 11"/>
                    <a:gd name="T3" fmla="*/ 0 h 5"/>
                    <a:gd name="T4" fmla="*/ 0 w 11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5">
                      <a:moveTo>
                        <a:pt x="0" y="5"/>
                      </a:moveTo>
                      <a:cubicBezTo>
                        <a:pt x="4" y="3"/>
                        <a:pt x="7" y="2"/>
                        <a:pt x="11" y="0"/>
                      </a:cubicBezTo>
                      <a:cubicBezTo>
                        <a:pt x="7" y="2"/>
                        <a:pt x="4" y="3"/>
                        <a:pt x="0" y="5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5" name="Freeform 103">
                  <a:extLst>
                    <a:ext uri="{FF2B5EF4-FFF2-40B4-BE49-F238E27FC236}">
                      <a16:creationId xmlns:a16="http://schemas.microsoft.com/office/drawing/2014/main" id="{AAFD780D-4FF9-47AD-8F68-4A23CFFF8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" y="2763"/>
                  <a:ext cx="29" cy="5"/>
                </a:xfrm>
                <a:custGeom>
                  <a:avLst/>
                  <a:gdLst>
                    <a:gd name="T0" fmla="*/ 0 w 6"/>
                    <a:gd name="T1" fmla="*/ 1 h 1"/>
                    <a:gd name="T2" fmla="*/ 6 w 6"/>
                    <a:gd name="T3" fmla="*/ 0 h 1"/>
                    <a:gd name="T4" fmla="*/ 0 w 6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">
                      <a:moveTo>
                        <a:pt x="0" y="1"/>
                      </a:moveTo>
                      <a:cubicBezTo>
                        <a:pt x="2" y="0"/>
                        <a:pt x="4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6" name="Freeform 104">
                  <a:extLst>
                    <a:ext uri="{FF2B5EF4-FFF2-40B4-BE49-F238E27FC236}">
                      <a16:creationId xmlns:a16="http://schemas.microsoft.com/office/drawing/2014/main" id="{3BC27CE5-A243-49F7-A954-A1BF966D0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783"/>
                  <a:ext cx="0" cy="24"/>
                </a:xfrm>
                <a:custGeom>
                  <a:avLst/>
                  <a:gdLst>
                    <a:gd name="T0" fmla="*/ 24 h 24"/>
                    <a:gd name="T1" fmla="*/ 0 h 24"/>
                    <a:gd name="T2" fmla="*/ 24 h 24"/>
                    <a:gd name="T3" fmla="*/ 24 h 2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7" name="Freeform 105">
                  <a:extLst>
                    <a:ext uri="{FF2B5EF4-FFF2-40B4-BE49-F238E27FC236}">
                      <a16:creationId xmlns:a16="http://schemas.microsoft.com/office/drawing/2014/main" id="{AA7E725D-2888-419B-BC31-46C6EC606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6" y="2807"/>
                  <a:ext cx="25" cy="64"/>
                </a:xfrm>
                <a:custGeom>
                  <a:avLst/>
                  <a:gdLst>
                    <a:gd name="T0" fmla="*/ 15 w 25"/>
                    <a:gd name="T1" fmla="*/ 25 h 64"/>
                    <a:gd name="T2" fmla="*/ 0 w 25"/>
                    <a:gd name="T3" fmla="*/ 64 h 64"/>
                    <a:gd name="T4" fmla="*/ 25 w 25"/>
                    <a:gd name="T5" fmla="*/ 0 h 64"/>
                    <a:gd name="T6" fmla="*/ 15 w 25"/>
                    <a:gd name="T7" fmla="*/ 25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64">
                      <a:moveTo>
                        <a:pt x="15" y="25"/>
                      </a:moveTo>
                      <a:lnTo>
                        <a:pt x="0" y="64"/>
                      </a:lnTo>
                      <a:lnTo>
                        <a:pt x="25" y="0"/>
                      </a:lnTo>
                      <a:lnTo>
                        <a:pt x="15" y="25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8" name="Freeform 106">
                  <a:extLst>
                    <a:ext uri="{FF2B5EF4-FFF2-40B4-BE49-F238E27FC236}">
                      <a16:creationId xmlns:a16="http://schemas.microsoft.com/office/drawing/2014/main" id="{F8D35F66-1BD3-49CD-A92D-E73A010BF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1" y="2783"/>
                  <a:ext cx="0" cy="24"/>
                </a:xfrm>
                <a:custGeom>
                  <a:avLst/>
                  <a:gdLst>
                    <a:gd name="T0" fmla="*/ 24 h 24"/>
                    <a:gd name="T1" fmla="*/ 0 h 24"/>
                    <a:gd name="T2" fmla="*/ 24 h 24"/>
                    <a:gd name="T3" fmla="*/ 24 h 2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9" name="Freeform 107">
                  <a:extLst>
                    <a:ext uri="{FF2B5EF4-FFF2-40B4-BE49-F238E27FC236}">
                      <a16:creationId xmlns:a16="http://schemas.microsoft.com/office/drawing/2014/main" id="{6971B629-0D3C-4982-911C-FDDFFE0E1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0" y="2100"/>
                  <a:ext cx="0" cy="35"/>
                </a:xfrm>
                <a:custGeom>
                  <a:avLst/>
                  <a:gdLst>
                    <a:gd name="T0" fmla="*/ 35 h 35"/>
                    <a:gd name="T1" fmla="*/ 0 h 35"/>
                    <a:gd name="T2" fmla="*/ 35 h 35"/>
                    <a:gd name="T3" fmla="*/ 35 h 3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5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0" name="Freeform 108">
                  <a:extLst>
                    <a:ext uri="{FF2B5EF4-FFF2-40B4-BE49-F238E27FC236}">
                      <a16:creationId xmlns:a16="http://schemas.microsoft.com/office/drawing/2014/main" id="{D195D33A-630C-4414-9E34-13C15A3B0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2" y="2567"/>
                  <a:ext cx="148" cy="49"/>
                </a:xfrm>
                <a:custGeom>
                  <a:avLst/>
                  <a:gdLst>
                    <a:gd name="T0" fmla="*/ 30 w 30"/>
                    <a:gd name="T1" fmla="*/ 0 h 10"/>
                    <a:gd name="T2" fmla="*/ 0 w 30"/>
                    <a:gd name="T3" fmla="*/ 10 h 10"/>
                    <a:gd name="T4" fmla="*/ 30 w 3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" h="10">
                      <a:moveTo>
                        <a:pt x="30" y="0"/>
                      </a:moveTo>
                      <a:cubicBezTo>
                        <a:pt x="21" y="6"/>
                        <a:pt x="11" y="10"/>
                        <a:pt x="0" y="10"/>
                      </a:cubicBezTo>
                      <a:cubicBezTo>
                        <a:pt x="11" y="10"/>
                        <a:pt x="21" y="6"/>
                        <a:pt x="30" y="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1" name="Freeform 109">
                  <a:extLst>
                    <a:ext uri="{FF2B5EF4-FFF2-40B4-BE49-F238E27FC236}">
                      <a16:creationId xmlns:a16="http://schemas.microsoft.com/office/drawing/2014/main" id="{141B28F7-F9DC-4187-99EA-1B2A714039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6" y="2807"/>
                  <a:ext cx="25" cy="64"/>
                </a:xfrm>
                <a:custGeom>
                  <a:avLst/>
                  <a:gdLst>
                    <a:gd name="T0" fmla="*/ 15 w 25"/>
                    <a:gd name="T1" fmla="*/ 25 h 64"/>
                    <a:gd name="T2" fmla="*/ 0 w 25"/>
                    <a:gd name="T3" fmla="*/ 64 h 64"/>
                    <a:gd name="T4" fmla="*/ 25 w 25"/>
                    <a:gd name="T5" fmla="*/ 0 h 64"/>
                    <a:gd name="T6" fmla="*/ 15 w 25"/>
                    <a:gd name="T7" fmla="*/ 25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64">
                      <a:moveTo>
                        <a:pt x="15" y="25"/>
                      </a:moveTo>
                      <a:lnTo>
                        <a:pt x="0" y="64"/>
                      </a:lnTo>
                      <a:lnTo>
                        <a:pt x="25" y="0"/>
                      </a:lnTo>
                      <a:lnTo>
                        <a:pt x="15" y="25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2" name="Freeform 110">
                  <a:extLst>
                    <a:ext uri="{FF2B5EF4-FFF2-40B4-BE49-F238E27FC236}">
                      <a16:creationId xmlns:a16="http://schemas.microsoft.com/office/drawing/2014/main" id="{750FB1CE-96B6-4980-92DA-2AE6F5151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046"/>
                  <a:ext cx="73" cy="74"/>
                </a:xfrm>
                <a:custGeom>
                  <a:avLst/>
                  <a:gdLst>
                    <a:gd name="T0" fmla="*/ 4 w 15"/>
                    <a:gd name="T1" fmla="*/ 13 h 15"/>
                    <a:gd name="T2" fmla="*/ 6 w 15"/>
                    <a:gd name="T3" fmla="*/ 13 h 15"/>
                    <a:gd name="T4" fmla="*/ 9 w 15"/>
                    <a:gd name="T5" fmla="*/ 15 h 15"/>
                    <a:gd name="T6" fmla="*/ 10 w 15"/>
                    <a:gd name="T7" fmla="*/ 15 h 15"/>
                    <a:gd name="T8" fmla="*/ 11 w 15"/>
                    <a:gd name="T9" fmla="*/ 15 h 15"/>
                    <a:gd name="T10" fmla="*/ 15 w 15"/>
                    <a:gd name="T11" fmla="*/ 15 h 15"/>
                    <a:gd name="T12" fmla="*/ 11 w 15"/>
                    <a:gd name="T13" fmla="*/ 11 h 15"/>
                    <a:gd name="T14" fmla="*/ 0 w 15"/>
                    <a:gd name="T15" fmla="*/ 0 h 15"/>
                    <a:gd name="T16" fmla="*/ 0 w 15"/>
                    <a:gd name="T17" fmla="*/ 11 h 15"/>
                    <a:gd name="T18" fmla="*/ 1 w 15"/>
                    <a:gd name="T19" fmla="*/ 11 h 15"/>
                    <a:gd name="T20" fmla="*/ 4 w 15"/>
                    <a:gd name="T21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15">
                      <a:moveTo>
                        <a:pt x="4" y="13"/>
                      </a:moveTo>
                      <a:cubicBezTo>
                        <a:pt x="5" y="13"/>
                        <a:pt x="5" y="13"/>
                        <a:pt x="6" y="13"/>
                      </a:cubicBezTo>
                      <a:cubicBezTo>
                        <a:pt x="7" y="14"/>
                        <a:pt x="8" y="14"/>
                        <a:pt x="9" y="15"/>
                      </a:cubicBezTo>
                      <a:cubicBezTo>
                        <a:pt x="9" y="15"/>
                        <a:pt x="10" y="15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5"/>
                        <a:pt x="14" y="15"/>
                        <a:pt x="15" y="15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1"/>
                        <a:pt x="3" y="12"/>
                        <a:pt x="4" y="13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3" name="Freeform 111">
                  <a:extLst>
                    <a:ext uri="{FF2B5EF4-FFF2-40B4-BE49-F238E27FC236}">
                      <a16:creationId xmlns:a16="http://schemas.microsoft.com/office/drawing/2014/main" id="{6B2E9186-9672-47DB-9ADA-ECF809874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046"/>
                  <a:ext cx="182" cy="74"/>
                </a:xfrm>
                <a:custGeom>
                  <a:avLst/>
                  <a:gdLst>
                    <a:gd name="T0" fmla="*/ 19 w 37"/>
                    <a:gd name="T1" fmla="*/ 8 h 15"/>
                    <a:gd name="T2" fmla="*/ 0 w 37"/>
                    <a:gd name="T3" fmla="*/ 0 h 15"/>
                    <a:gd name="T4" fmla="*/ 0 w 37"/>
                    <a:gd name="T5" fmla="*/ 0 h 15"/>
                    <a:gd name="T6" fmla="*/ 11 w 37"/>
                    <a:gd name="T7" fmla="*/ 11 h 15"/>
                    <a:gd name="T8" fmla="*/ 15 w 37"/>
                    <a:gd name="T9" fmla="*/ 15 h 15"/>
                    <a:gd name="T10" fmla="*/ 19 w 37"/>
                    <a:gd name="T11" fmla="*/ 15 h 15"/>
                    <a:gd name="T12" fmla="*/ 27 w 37"/>
                    <a:gd name="T13" fmla="*/ 15 h 15"/>
                    <a:gd name="T14" fmla="*/ 29 w 37"/>
                    <a:gd name="T15" fmla="*/ 15 h 15"/>
                    <a:gd name="T16" fmla="*/ 32 w 37"/>
                    <a:gd name="T17" fmla="*/ 14 h 15"/>
                    <a:gd name="T18" fmla="*/ 33 w 37"/>
                    <a:gd name="T19" fmla="*/ 13 h 15"/>
                    <a:gd name="T20" fmla="*/ 37 w 37"/>
                    <a:gd name="T21" fmla="*/ 11 h 15"/>
                    <a:gd name="T22" fmla="*/ 37 w 37"/>
                    <a:gd name="T23" fmla="*/ 11 h 15"/>
                    <a:gd name="T24" fmla="*/ 37 w 37"/>
                    <a:gd name="T25" fmla="*/ 0 h 15"/>
                    <a:gd name="T26" fmla="*/ 19 w 37"/>
                    <a:gd name="T27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15">
                      <a:moveTo>
                        <a:pt x="19" y="8"/>
                      </a:moveTo>
                      <a:cubicBezTo>
                        <a:pt x="12" y="8"/>
                        <a:pt x="6" y="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5" y="15"/>
                        <a:pt x="15" y="15"/>
                        <a:pt x="15" y="15"/>
                      </a:cubicBezTo>
                      <a:cubicBezTo>
                        <a:pt x="16" y="15"/>
                        <a:pt x="18" y="15"/>
                        <a:pt x="19" y="15"/>
                      </a:cubicBezTo>
                      <a:cubicBezTo>
                        <a:pt x="22" y="15"/>
                        <a:pt x="24" y="15"/>
                        <a:pt x="27" y="15"/>
                      </a:cubicBezTo>
                      <a:cubicBezTo>
                        <a:pt x="27" y="15"/>
                        <a:pt x="28" y="15"/>
                        <a:pt x="29" y="15"/>
                      </a:cubicBezTo>
                      <a:cubicBezTo>
                        <a:pt x="30" y="14"/>
                        <a:pt x="31" y="14"/>
                        <a:pt x="32" y="14"/>
                      </a:cubicBezTo>
                      <a:cubicBezTo>
                        <a:pt x="32" y="13"/>
                        <a:pt x="33" y="13"/>
                        <a:pt x="33" y="13"/>
                      </a:cubicBezTo>
                      <a:cubicBezTo>
                        <a:pt x="35" y="12"/>
                        <a:pt x="36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2" y="5"/>
                        <a:pt x="26" y="8"/>
                        <a:pt x="19" y="8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4" name="Freeform 112">
                  <a:extLst>
                    <a:ext uri="{FF2B5EF4-FFF2-40B4-BE49-F238E27FC236}">
                      <a16:creationId xmlns:a16="http://schemas.microsoft.com/office/drawing/2014/main" id="{5D2965E3-0FD0-4DD9-8CD2-98E0AB4176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11" y="1776"/>
                  <a:ext cx="182" cy="310"/>
                </a:xfrm>
                <a:custGeom>
                  <a:avLst/>
                  <a:gdLst>
                    <a:gd name="T0" fmla="*/ 37 w 37"/>
                    <a:gd name="T1" fmla="*/ 7 h 63"/>
                    <a:gd name="T2" fmla="*/ 19 w 37"/>
                    <a:gd name="T3" fmla="*/ 0 h 63"/>
                    <a:gd name="T4" fmla="*/ 4 w 37"/>
                    <a:gd name="T5" fmla="*/ 10 h 63"/>
                    <a:gd name="T6" fmla="*/ 4 w 37"/>
                    <a:gd name="T7" fmla="*/ 34 h 63"/>
                    <a:gd name="T8" fmla="*/ 0 w 37"/>
                    <a:gd name="T9" fmla="*/ 38 h 63"/>
                    <a:gd name="T10" fmla="*/ 0 w 37"/>
                    <a:gd name="T11" fmla="*/ 63 h 63"/>
                    <a:gd name="T12" fmla="*/ 18 w 37"/>
                    <a:gd name="T13" fmla="*/ 55 h 63"/>
                    <a:gd name="T14" fmla="*/ 36 w 37"/>
                    <a:gd name="T15" fmla="*/ 20 h 63"/>
                    <a:gd name="T16" fmla="*/ 37 w 37"/>
                    <a:gd name="T17" fmla="*/ 15 h 63"/>
                    <a:gd name="T18" fmla="*/ 37 w 37"/>
                    <a:gd name="T19" fmla="*/ 7 h 63"/>
                    <a:gd name="T20" fmla="*/ 22 w 37"/>
                    <a:gd name="T21" fmla="*/ 20 h 63"/>
                    <a:gd name="T22" fmla="*/ 19 w 37"/>
                    <a:gd name="T23" fmla="*/ 16 h 63"/>
                    <a:gd name="T24" fmla="*/ 15 w 37"/>
                    <a:gd name="T25" fmla="*/ 20 h 63"/>
                    <a:gd name="T26" fmla="*/ 12 w 37"/>
                    <a:gd name="T27" fmla="*/ 20 h 63"/>
                    <a:gd name="T28" fmla="*/ 19 w 37"/>
                    <a:gd name="T29" fmla="*/ 13 h 63"/>
                    <a:gd name="T30" fmla="*/ 25 w 37"/>
                    <a:gd name="T31" fmla="*/ 20 h 63"/>
                    <a:gd name="T32" fmla="*/ 22 w 37"/>
                    <a:gd name="T33" fmla="*/ 2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63">
                      <a:moveTo>
                        <a:pt x="37" y="7"/>
                      </a:moveTo>
                      <a:cubicBezTo>
                        <a:pt x="37" y="7"/>
                        <a:pt x="32" y="0"/>
                        <a:pt x="19" y="0"/>
                      </a:cubicBezTo>
                      <a:cubicBezTo>
                        <a:pt x="12" y="0"/>
                        <a:pt x="4" y="6"/>
                        <a:pt x="4" y="10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4" y="36"/>
                        <a:pt x="2" y="38"/>
                        <a:pt x="0" y="38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7" y="63"/>
                        <a:pt x="13" y="60"/>
                        <a:pt x="18" y="55"/>
                      </a:cubicBezTo>
                      <a:cubicBezTo>
                        <a:pt x="28" y="46"/>
                        <a:pt x="35" y="32"/>
                        <a:pt x="36" y="20"/>
                      </a:cubicBezTo>
                      <a:cubicBezTo>
                        <a:pt x="36" y="18"/>
                        <a:pt x="37" y="17"/>
                        <a:pt x="37" y="15"/>
                      </a:cubicBezTo>
                      <a:lnTo>
                        <a:pt x="37" y="7"/>
                      </a:lnTo>
                      <a:close/>
                      <a:moveTo>
                        <a:pt x="22" y="20"/>
                      </a:moveTo>
                      <a:cubicBezTo>
                        <a:pt x="22" y="18"/>
                        <a:pt x="21" y="16"/>
                        <a:pt x="19" y="16"/>
                      </a:cubicBezTo>
                      <a:cubicBezTo>
                        <a:pt x="16" y="16"/>
                        <a:pt x="15" y="18"/>
                        <a:pt x="15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16"/>
                        <a:pt x="15" y="13"/>
                        <a:pt x="19" y="13"/>
                      </a:cubicBezTo>
                      <a:cubicBezTo>
                        <a:pt x="22" y="13"/>
                        <a:pt x="25" y="16"/>
                        <a:pt x="25" y="2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5" name="Freeform 113">
                  <a:extLst>
                    <a:ext uri="{FF2B5EF4-FFF2-40B4-BE49-F238E27FC236}">
                      <a16:creationId xmlns:a16="http://schemas.microsoft.com/office/drawing/2014/main" id="{EDAB7C85-72F5-4885-ACB3-81051FEF45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24" y="1678"/>
                  <a:ext cx="369" cy="408"/>
                </a:xfrm>
                <a:custGeom>
                  <a:avLst/>
                  <a:gdLst>
                    <a:gd name="T0" fmla="*/ 67 w 75"/>
                    <a:gd name="T1" fmla="*/ 0 h 83"/>
                    <a:gd name="T2" fmla="*/ 54 w 75"/>
                    <a:gd name="T3" fmla="*/ 7 h 83"/>
                    <a:gd name="T4" fmla="*/ 18 w 75"/>
                    <a:gd name="T5" fmla="*/ 17 h 83"/>
                    <a:gd name="T6" fmla="*/ 16 w 75"/>
                    <a:gd name="T7" fmla="*/ 18 h 83"/>
                    <a:gd name="T8" fmla="*/ 8 w 75"/>
                    <a:gd name="T9" fmla="*/ 18 h 83"/>
                    <a:gd name="T10" fmla="*/ 1 w 75"/>
                    <a:gd name="T11" fmla="*/ 18 h 83"/>
                    <a:gd name="T12" fmla="*/ 0 w 75"/>
                    <a:gd name="T13" fmla="*/ 22 h 83"/>
                    <a:gd name="T14" fmla="*/ 0 w 75"/>
                    <a:gd name="T15" fmla="*/ 35 h 83"/>
                    <a:gd name="T16" fmla="*/ 1 w 75"/>
                    <a:gd name="T17" fmla="*/ 40 h 83"/>
                    <a:gd name="T18" fmla="*/ 2 w 75"/>
                    <a:gd name="T19" fmla="*/ 45 h 83"/>
                    <a:gd name="T20" fmla="*/ 19 w 75"/>
                    <a:gd name="T21" fmla="*/ 75 h 83"/>
                    <a:gd name="T22" fmla="*/ 38 w 75"/>
                    <a:gd name="T23" fmla="*/ 83 h 83"/>
                    <a:gd name="T24" fmla="*/ 38 w 75"/>
                    <a:gd name="T25" fmla="*/ 83 h 83"/>
                    <a:gd name="T26" fmla="*/ 38 w 75"/>
                    <a:gd name="T27" fmla="*/ 58 h 83"/>
                    <a:gd name="T28" fmla="*/ 42 w 75"/>
                    <a:gd name="T29" fmla="*/ 54 h 83"/>
                    <a:gd name="T30" fmla="*/ 42 w 75"/>
                    <a:gd name="T31" fmla="*/ 30 h 83"/>
                    <a:gd name="T32" fmla="*/ 57 w 75"/>
                    <a:gd name="T33" fmla="*/ 20 h 83"/>
                    <a:gd name="T34" fmla="*/ 75 w 75"/>
                    <a:gd name="T35" fmla="*/ 27 h 83"/>
                    <a:gd name="T36" fmla="*/ 75 w 75"/>
                    <a:gd name="T37" fmla="*/ 22 h 83"/>
                    <a:gd name="T38" fmla="*/ 67 w 75"/>
                    <a:gd name="T39" fmla="*/ 0 h 83"/>
                    <a:gd name="T40" fmla="*/ 23 w 75"/>
                    <a:gd name="T41" fmla="*/ 40 h 83"/>
                    <a:gd name="T42" fmla="*/ 19 w 75"/>
                    <a:gd name="T43" fmla="*/ 36 h 83"/>
                    <a:gd name="T44" fmla="*/ 15 w 75"/>
                    <a:gd name="T45" fmla="*/ 40 h 83"/>
                    <a:gd name="T46" fmla="*/ 12 w 75"/>
                    <a:gd name="T47" fmla="*/ 40 h 83"/>
                    <a:gd name="T48" fmla="*/ 19 w 75"/>
                    <a:gd name="T49" fmla="*/ 33 h 83"/>
                    <a:gd name="T50" fmla="*/ 26 w 75"/>
                    <a:gd name="T51" fmla="*/ 40 h 83"/>
                    <a:gd name="T52" fmla="*/ 23 w 75"/>
                    <a:gd name="T53" fmla="*/ 4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5" h="83">
                      <a:moveTo>
                        <a:pt x="67" y="0"/>
                      </a:moveTo>
                      <a:cubicBezTo>
                        <a:pt x="63" y="2"/>
                        <a:pt x="58" y="5"/>
                        <a:pt x="54" y="7"/>
                      </a:cubicBezTo>
                      <a:cubicBezTo>
                        <a:pt x="43" y="13"/>
                        <a:pt x="31" y="16"/>
                        <a:pt x="18" y="17"/>
                      </a:cubicBezTo>
                      <a:cubicBezTo>
                        <a:pt x="18" y="17"/>
                        <a:pt x="17" y="18"/>
                        <a:pt x="16" y="18"/>
                      </a:cubicBezTo>
                      <a:cubicBezTo>
                        <a:pt x="14" y="18"/>
                        <a:pt x="11" y="18"/>
                        <a:pt x="8" y="18"/>
                      </a:cubicBezTo>
                      <a:cubicBezTo>
                        <a:pt x="6" y="18"/>
                        <a:pt x="3" y="18"/>
                        <a:pt x="1" y="18"/>
                      </a:cubicBezTo>
                      <a:cubicBezTo>
                        <a:pt x="1" y="19"/>
                        <a:pt x="0" y="21"/>
                        <a:pt x="0" y="22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7"/>
                        <a:pt x="1" y="38"/>
                        <a:pt x="1" y="40"/>
                      </a:cubicBezTo>
                      <a:cubicBezTo>
                        <a:pt x="1" y="42"/>
                        <a:pt x="1" y="43"/>
                        <a:pt x="2" y="45"/>
                      </a:cubicBezTo>
                      <a:cubicBezTo>
                        <a:pt x="4" y="56"/>
                        <a:pt x="11" y="68"/>
                        <a:pt x="19" y="75"/>
                      </a:cubicBezTo>
                      <a:cubicBezTo>
                        <a:pt x="25" y="80"/>
                        <a:pt x="31" y="83"/>
                        <a:pt x="38" y="83"/>
                      </a:cubicBezTo>
                      <a:cubicBezTo>
                        <a:pt x="38" y="83"/>
                        <a:pt x="38" y="83"/>
                        <a:pt x="38" y="83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40" y="58"/>
                        <a:pt x="42" y="56"/>
                        <a:pt x="42" y="54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26"/>
                        <a:pt x="50" y="20"/>
                        <a:pt x="57" y="20"/>
                      </a:cubicBezTo>
                      <a:cubicBezTo>
                        <a:pt x="70" y="20"/>
                        <a:pt x="75" y="27"/>
                        <a:pt x="75" y="27"/>
                      </a:cubicBezTo>
                      <a:cubicBezTo>
                        <a:pt x="75" y="22"/>
                        <a:pt x="75" y="22"/>
                        <a:pt x="75" y="22"/>
                      </a:cubicBezTo>
                      <a:cubicBezTo>
                        <a:pt x="75" y="14"/>
                        <a:pt x="72" y="6"/>
                        <a:pt x="67" y="0"/>
                      </a:cubicBezTo>
                      <a:close/>
                      <a:moveTo>
                        <a:pt x="23" y="40"/>
                      </a:moveTo>
                      <a:cubicBezTo>
                        <a:pt x="23" y="38"/>
                        <a:pt x="21" y="36"/>
                        <a:pt x="19" y="36"/>
                      </a:cubicBezTo>
                      <a:cubicBezTo>
                        <a:pt x="17" y="36"/>
                        <a:pt x="15" y="38"/>
                        <a:pt x="15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36"/>
                        <a:pt x="15" y="33"/>
                        <a:pt x="19" y="33"/>
                      </a:cubicBezTo>
                      <a:cubicBezTo>
                        <a:pt x="23" y="33"/>
                        <a:pt x="26" y="36"/>
                        <a:pt x="26" y="40"/>
                      </a:cubicBezTo>
                      <a:lnTo>
                        <a:pt x="23" y="40"/>
                      </a:ln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6" name="Freeform 114">
                  <a:extLst>
                    <a:ext uri="{FF2B5EF4-FFF2-40B4-BE49-F238E27FC236}">
                      <a16:creationId xmlns:a16="http://schemas.microsoft.com/office/drawing/2014/main" id="{07FD4321-2821-4704-B826-CEDFBD72C3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0" y="1531"/>
                  <a:ext cx="478" cy="344"/>
                </a:xfrm>
                <a:custGeom>
                  <a:avLst/>
                  <a:gdLst>
                    <a:gd name="T0" fmla="*/ 49 w 97"/>
                    <a:gd name="T1" fmla="*/ 0 h 70"/>
                    <a:gd name="T2" fmla="*/ 0 w 97"/>
                    <a:gd name="T3" fmla="*/ 46 h 70"/>
                    <a:gd name="T4" fmla="*/ 0 w 97"/>
                    <a:gd name="T5" fmla="*/ 49 h 70"/>
                    <a:gd name="T6" fmla="*/ 0 w 97"/>
                    <a:gd name="T7" fmla="*/ 59 h 70"/>
                    <a:gd name="T8" fmla="*/ 5 w 97"/>
                    <a:gd name="T9" fmla="*/ 68 h 70"/>
                    <a:gd name="T10" fmla="*/ 4 w 97"/>
                    <a:gd name="T11" fmla="*/ 67 h 70"/>
                    <a:gd name="T12" fmla="*/ 5 w 97"/>
                    <a:gd name="T13" fmla="*/ 68 h 70"/>
                    <a:gd name="T14" fmla="*/ 11 w 97"/>
                    <a:gd name="T15" fmla="*/ 70 h 70"/>
                    <a:gd name="T16" fmla="*/ 12 w 97"/>
                    <a:gd name="T17" fmla="*/ 70 h 70"/>
                    <a:gd name="T18" fmla="*/ 11 w 97"/>
                    <a:gd name="T19" fmla="*/ 65 h 70"/>
                    <a:gd name="T20" fmla="*/ 11 w 97"/>
                    <a:gd name="T21" fmla="*/ 52 h 70"/>
                    <a:gd name="T22" fmla="*/ 12 w 97"/>
                    <a:gd name="T23" fmla="*/ 48 h 70"/>
                    <a:gd name="T24" fmla="*/ 19 w 97"/>
                    <a:gd name="T25" fmla="*/ 48 h 70"/>
                    <a:gd name="T26" fmla="*/ 27 w 97"/>
                    <a:gd name="T27" fmla="*/ 48 h 70"/>
                    <a:gd name="T28" fmla="*/ 29 w 97"/>
                    <a:gd name="T29" fmla="*/ 47 h 70"/>
                    <a:gd name="T30" fmla="*/ 65 w 97"/>
                    <a:gd name="T31" fmla="*/ 37 h 70"/>
                    <a:gd name="T32" fmla="*/ 78 w 97"/>
                    <a:gd name="T33" fmla="*/ 30 h 70"/>
                    <a:gd name="T34" fmla="*/ 86 w 97"/>
                    <a:gd name="T35" fmla="*/ 52 h 70"/>
                    <a:gd name="T36" fmla="*/ 86 w 97"/>
                    <a:gd name="T37" fmla="*/ 57 h 70"/>
                    <a:gd name="T38" fmla="*/ 86 w 97"/>
                    <a:gd name="T39" fmla="*/ 65 h 70"/>
                    <a:gd name="T40" fmla="*/ 85 w 97"/>
                    <a:gd name="T41" fmla="*/ 70 h 70"/>
                    <a:gd name="T42" fmla="*/ 86 w 97"/>
                    <a:gd name="T43" fmla="*/ 70 h 70"/>
                    <a:gd name="T44" fmla="*/ 97 w 97"/>
                    <a:gd name="T45" fmla="*/ 59 h 70"/>
                    <a:gd name="T46" fmla="*/ 97 w 97"/>
                    <a:gd name="T47" fmla="*/ 49 h 70"/>
                    <a:gd name="T48" fmla="*/ 89 w 97"/>
                    <a:gd name="T49" fmla="*/ 21 h 70"/>
                    <a:gd name="T50" fmla="*/ 85 w 97"/>
                    <a:gd name="T51" fmla="*/ 17 h 70"/>
                    <a:gd name="T52" fmla="*/ 82 w 97"/>
                    <a:gd name="T53" fmla="*/ 14 h 70"/>
                    <a:gd name="T54" fmla="*/ 85 w 97"/>
                    <a:gd name="T55" fmla="*/ 17 h 70"/>
                    <a:gd name="T56" fmla="*/ 49 w 97"/>
                    <a:gd name="T5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7" h="70">
                      <a:moveTo>
                        <a:pt x="49" y="0"/>
                      </a:moveTo>
                      <a:cubicBezTo>
                        <a:pt x="23" y="0"/>
                        <a:pt x="2" y="21"/>
                        <a:pt x="0" y="46"/>
                      </a:cubicBezTo>
                      <a:cubicBezTo>
                        <a:pt x="0" y="47"/>
                        <a:pt x="0" y="48"/>
                        <a:pt x="0" y="4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2"/>
                        <a:pt x="2" y="66"/>
                        <a:pt x="5" y="68"/>
                      </a:cubicBezTo>
                      <a:cubicBezTo>
                        <a:pt x="4" y="67"/>
                        <a:pt x="4" y="67"/>
                        <a:pt x="4" y="67"/>
                      </a:cubicBezTo>
                      <a:cubicBezTo>
                        <a:pt x="5" y="68"/>
                        <a:pt x="5" y="68"/>
                        <a:pt x="5" y="68"/>
                      </a:cubicBezTo>
                      <a:cubicBezTo>
                        <a:pt x="7" y="69"/>
                        <a:pt x="9" y="70"/>
                        <a:pt x="11" y="70"/>
                      </a:cubicBezTo>
                      <a:cubicBezTo>
                        <a:pt x="12" y="70"/>
                        <a:pt x="12" y="70"/>
                        <a:pt x="12" y="70"/>
                      </a:cubicBezTo>
                      <a:cubicBezTo>
                        <a:pt x="12" y="68"/>
                        <a:pt x="11" y="67"/>
                        <a:pt x="11" y="65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51"/>
                        <a:pt x="12" y="49"/>
                        <a:pt x="12" y="48"/>
                      </a:cubicBezTo>
                      <a:cubicBezTo>
                        <a:pt x="14" y="48"/>
                        <a:pt x="17" y="48"/>
                        <a:pt x="19" y="48"/>
                      </a:cubicBezTo>
                      <a:cubicBezTo>
                        <a:pt x="22" y="48"/>
                        <a:pt x="25" y="48"/>
                        <a:pt x="27" y="48"/>
                      </a:cubicBezTo>
                      <a:cubicBezTo>
                        <a:pt x="28" y="48"/>
                        <a:pt x="29" y="47"/>
                        <a:pt x="29" y="47"/>
                      </a:cubicBezTo>
                      <a:cubicBezTo>
                        <a:pt x="42" y="46"/>
                        <a:pt x="54" y="43"/>
                        <a:pt x="65" y="37"/>
                      </a:cubicBezTo>
                      <a:cubicBezTo>
                        <a:pt x="69" y="35"/>
                        <a:pt x="74" y="32"/>
                        <a:pt x="78" y="30"/>
                      </a:cubicBezTo>
                      <a:cubicBezTo>
                        <a:pt x="83" y="36"/>
                        <a:pt x="86" y="44"/>
                        <a:pt x="86" y="52"/>
                      </a:cubicBezTo>
                      <a:cubicBezTo>
                        <a:pt x="86" y="57"/>
                        <a:pt x="86" y="57"/>
                        <a:pt x="86" y="57"/>
                      </a:cubicBezTo>
                      <a:cubicBezTo>
                        <a:pt x="86" y="65"/>
                        <a:pt x="86" y="65"/>
                        <a:pt x="86" y="65"/>
                      </a:cubicBezTo>
                      <a:cubicBezTo>
                        <a:pt x="86" y="67"/>
                        <a:pt x="85" y="68"/>
                        <a:pt x="85" y="70"/>
                      </a:cubicBezTo>
                      <a:cubicBezTo>
                        <a:pt x="86" y="70"/>
                        <a:pt x="86" y="70"/>
                        <a:pt x="86" y="70"/>
                      </a:cubicBezTo>
                      <a:cubicBezTo>
                        <a:pt x="92" y="70"/>
                        <a:pt x="97" y="65"/>
                        <a:pt x="97" y="59"/>
                      </a:cubicBezTo>
                      <a:cubicBezTo>
                        <a:pt x="97" y="49"/>
                        <a:pt x="97" y="49"/>
                        <a:pt x="97" y="49"/>
                      </a:cubicBezTo>
                      <a:cubicBezTo>
                        <a:pt x="97" y="38"/>
                        <a:pt x="94" y="29"/>
                        <a:pt x="89" y="21"/>
                      </a:cubicBezTo>
                      <a:cubicBezTo>
                        <a:pt x="88" y="20"/>
                        <a:pt x="86" y="18"/>
                        <a:pt x="85" y="17"/>
                      </a:cubicBezTo>
                      <a:cubicBezTo>
                        <a:pt x="82" y="14"/>
                        <a:pt x="82" y="14"/>
                        <a:pt x="82" y="14"/>
                      </a:cubicBezTo>
                      <a:cubicBezTo>
                        <a:pt x="85" y="17"/>
                        <a:pt x="85" y="17"/>
                        <a:pt x="85" y="17"/>
                      </a:cubicBezTo>
                      <a:cubicBezTo>
                        <a:pt x="76" y="7"/>
                        <a:pt x="63" y="0"/>
                        <a:pt x="49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7" name="Freeform 115">
                  <a:extLst>
                    <a:ext uri="{FF2B5EF4-FFF2-40B4-BE49-F238E27FC236}">
                      <a16:creationId xmlns:a16="http://schemas.microsoft.com/office/drawing/2014/main" id="{6EA59673-C897-49C4-8C85-E86077B47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100"/>
                  <a:ext cx="54" cy="35"/>
                </a:xfrm>
                <a:custGeom>
                  <a:avLst/>
                  <a:gdLst>
                    <a:gd name="T0" fmla="*/ 11 w 11"/>
                    <a:gd name="T1" fmla="*/ 4 h 7"/>
                    <a:gd name="T2" fmla="*/ 10 w 11"/>
                    <a:gd name="T3" fmla="*/ 4 h 7"/>
                    <a:gd name="T4" fmla="*/ 9 w 11"/>
                    <a:gd name="T5" fmla="*/ 4 h 7"/>
                    <a:gd name="T6" fmla="*/ 6 w 11"/>
                    <a:gd name="T7" fmla="*/ 2 h 7"/>
                    <a:gd name="T8" fmla="*/ 4 w 11"/>
                    <a:gd name="T9" fmla="*/ 2 h 7"/>
                    <a:gd name="T10" fmla="*/ 1 w 11"/>
                    <a:gd name="T11" fmla="*/ 0 h 7"/>
                    <a:gd name="T12" fmla="*/ 0 w 11"/>
                    <a:gd name="T13" fmla="*/ 0 h 7"/>
                    <a:gd name="T14" fmla="*/ 0 w 11"/>
                    <a:gd name="T15" fmla="*/ 7 h 7"/>
                    <a:gd name="T16" fmla="*/ 11 w 11"/>
                    <a:gd name="T17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7">
                      <a:moveTo>
                        <a:pt x="11" y="4"/>
                      </a:move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9" y="4"/>
                        <a:pt x="9" y="4"/>
                      </a:cubicBezTo>
                      <a:cubicBezTo>
                        <a:pt x="8" y="3"/>
                        <a:pt x="7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6"/>
                        <a:pt x="7" y="5"/>
                        <a:pt x="11" y="4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8" name="Freeform 116">
                  <a:extLst>
                    <a:ext uri="{FF2B5EF4-FFF2-40B4-BE49-F238E27FC236}">
                      <a16:creationId xmlns:a16="http://schemas.microsoft.com/office/drawing/2014/main" id="{BC293933-D0C3-4D8E-BD7F-F9F9466CC7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1" y="2100"/>
                  <a:ext cx="49" cy="35"/>
                </a:xfrm>
                <a:custGeom>
                  <a:avLst/>
                  <a:gdLst>
                    <a:gd name="T0" fmla="*/ 6 w 10"/>
                    <a:gd name="T1" fmla="*/ 2 h 7"/>
                    <a:gd name="T2" fmla="*/ 5 w 10"/>
                    <a:gd name="T3" fmla="*/ 3 h 7"/>
                    <a:gd name="T4" fmla="*/ 2 w 10"/>
                    <a:gd name="T5" fmla="*/ 4 h 7"/>
                    <a:gd name="T6" fmla="*/ 0 w 10"/>
                    <a:gd name="T7" fmla="*/ 4 h 7"/>
                    <a:gd name="T8" fmla="*/ 10 w 10"/>
                    <a:gd name="T9" fmla="*/ 7 h 7"/>
                    <a:gd name="T10" fmla="*/ 10 w 10"/>
                    <a:gd name="T11" fmla="*/ 0 h 7"/>
                    <a:gd name="T12" fmla="*/ 10 w 10"/>
                    <a:gd name="T13" fmla="*/ 0 h 7"/>
                    <a:gd name="T14" fmla="*/ 6 w 10"/>
                    <a:gd name="T15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7">
                      <a:moveTo>
                        <a:pt x="6" y="2"/>
                      </a:move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3"/>
                        <a:pt x="3" y="3"/>
                        <a:pt x="2" y="4"/>
                      </a:cubicBezTo>
                      <a:cubicBezTo>
                        <a:pt x="1" y="4"/>
                        <a:pt x="0" y="4"/>
                        <a:pt x="0" y="4"/>
                      </a:cubicBezTo>
                      <a:cubicBezTo>
                        <a:pt x="3" y="5"/>
                        <a:pt x="7" y="5"/>
                        <a:pt x="10" y="7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8" y="1"/>
                        <a:pt x="6" y="2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9" name="Freeform 117">
                  <a:extLst>
                    <a:ext uri="{FF2B5EF4-FFF2-40B4-BE49-F238E27FC236}">
                      <a16:creationId xmlns:a16="http://schemas.microsoft.com/office/drawing/2014/main" id="{AE73186F-1D38-4EF6-B87B-FAE83F20A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0" y="2100"/>
                  <a:ext cx="256" cy="275"/>
                </a:xfrm>
                <a:custGeom>
                  <a:avLst/>
                  <a:gdLst>
                    <a:gd name="T0" fmla="*/ 40 w 52"/>
                    <a:gd name="T1" fmla="*/ 56 h 56"/>
                    <a:gd name="T2" fmla="*/ 52 w 52"/>
                    <a:gd name="T3" fmla="*/ 56 h 56"/>
                    <a:gd name="T4" fmla="*/ 52 w 52"/>
                    <a:gd name="T5" fmla="*/ 32 h 56"/>
                    <a:gd name="T6" fmla="*/ 52 w 52"/>
                    <a:gd name="T7" fmla="*/ 32 h 56"/>
                    <a:gd name="T8" fmla="*/ 20 w 52"/>
                    <a:gd name="T9" fmla="*/ 0 h 56"/>
                    <a:gd name="T10" fmla="*/ 0 w 52"/>
                    <a:gd name="T11" fmla="*/ 0 h 56"/>
                    <a:gd name="T12" fmla="*/ 0 w 52"/>
                    <a:gd name="T13" fmla="*/ 7 h 56"/>
                    <a:gd name="T14" fmla="*/ 40 w 52"/>
                    <a:gd name="T1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56">
                      <a:moveTo>
                        <a:pt x="40" y="56"/>
                      </a:move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4"/>
                        <a:pt x="38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2" y="14"/>
                        <a:pt x="38" y="33"/>
                        <a:pt x="40" y="56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0" name="Freeform 118">
                  <a:extLst>
                    <a:ext uri="{FF2B5EF4-FFF2-40B4-BE49-F238E27FC236}">
                      <a16:creationId xmlns:a16="http://schemas.microsoft.com/office/drawing/2014/main" id="{92DA5E50-7C9B-4788-9406-49E2744C0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2100"/>
                  <a:ext cx="50" cy="40"/>
                </a:xfrm>
                <a:custGeom>
                  <a:avLst/>
                  <a:gdLst>
                    <a:gd name="T0" fmla="*/ 10 w 10"/>
                    <a:gd name="T1" fmla="*/ 7 h 8"/>
                    <a:gd name="T2" fmla="*/ 10 w 10"/>
                    <a:gd name="T3" fmla="*/ 0 h 8"/>
                    <a:gd name="T4" fmla="*/ 0 w 10"/>
                    <a:gd name="T5" fmla="*/ 0 h 8"/>
                    <a:gd name="T6" fmla="*/ 8 w 10"/>
                    <a:gd name="T7" fmla="*/ 8 h 8"/>
                    <a:gd name="T8" fmla="*/ 10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0" y="7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7"/>
                        <a:pt x="10" y="7"/>
                        <a:pt x="10" y="7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1" name="Freeform 119">
                  <a:extLst>
                    <a:ext uri="{FF2B5EF4-FFF2-40B4-BE49-F238E27FC236}">
                      <a16:creationId xmlns:a16="http://schemas.microsoft.com/office/drawing/2014/main" id="{646E0445-4A49-436F-A7E2-207B1F96E5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1" y="2100"/>
                  <a:ext cx="247" cy="275"/>
                </a:xfrm>
                <a:custGeom>
                  <a:avLst/>
                  <a:gdLst>
                    <a:gd name="T0" fmla="*/ 50 w 50"/>
                    <a:gd name="T1" fmla="*/ 8 h 56"/>
                    <a:gd name="T2" fmla="*/ 42 w 50"/>
                    <a:gd name="T3" fmla="*/ 0 h 56"/>
                    <a:gd name="T4" fmla="*/ 33 w 50"/>
                    <a:gd name="T5" fmla="*/ 0 h 56"/>
                    <a:gd name="T6" fmla="*/ 33 w 50"/>
                    <a:gd name="T7" fmla="*/ 0 h 56"/>
                    <a:gd name="T8" fmla="*/ 0 w 50"/>
                    <a:gd name="T9" fmla="*/ 32 h 56"/>
                    <a:gd name="T10" fmla="*/ 0 w 50"/>
                    <a:gd name="T11" fmla="*/ 56 h 56"/>
                    <a:gd name="T12" fmla="*/ 13 w 50"/>
                    <a:gd name="T13" fmla="*/ 56 h 56"/>
                    <a:gd name="T14" fmla="*/ 50 w 50"/>
                    <a:gd name="T15" fmla="*/ 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6">
                      <a:moveTo>
                        <a:pt x="50" y="8"/>
                      </a:move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5" y="34"/>
                        <a:pt x="30" y="15"/>
                        <a:pt x="50" y="8"/>
                      </a:cubicBez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2" name="Freeform 120">
                  <a:extLst>
                    <a:ext uri="{FF2B5EF4-FFF2-40B4-BE49-F238E27FC236}">
                      <a16:creationId xmlns:a16="http://schemas.microsoft.com/office/drawing/2014/main" id="{05243A01-8E4E-4ED0-B361-8F8CA0C18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1840"/>
                  <a:ext cx="69" cy="35"/>
                </a:xfrm>
                <a:custGeom>
                  <a:avLst/>
                  <a:gdLst>
                    <a:gd name="T0" fmla="*/ 7 w 14"/>
                    <a:gd name="T1" fmla="*/ 0 h 7"/>
                    <a:gd name="T2" fmla="*/ 0 w 14"/>
                    <a:gd name="T3" fmla="*/ 7 h 7"/>
                    <a:gd name="T4" fmla="*/ 3 w 14"/>
                    <a:gd name="T5" fmla="*/ 7 h 7"/>
                    <a:gd name="T6" fmla="*/ 7 w 14"/>
                    <a:gd name="T7" fmla="*/ 3 h 7"/>
                    <a:gd name="T8" fmla="*/ 11 w 14"/>
                    <a:gd name="T9" fmla="*/ 7 h 7"/>
                    <a:gd name="T10" fmla="*/ 14 w 14"/>
                    <a:gd name="T11" fmla="*/ 7 h 7"/>
                    <a:gd name="T12" fmla="*/ 7 w 14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">
                      <a:moveTo>
                        <a:pt x="7" y="0"/>
                      </a:move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5"/>
                        <a:pt x="5" y="3"/>
                        <a:pt x="7" y="3"/>
                      </a:cubicBezTo>
                      <a:cubicBezTo>
                        <a:pt x="9" y="3"/>
                        <a:pt x="11" y="5"/>
                        <a:pt x="11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3" name="Freeform 121">
                  <a:extLst>
                    <a:ext uri="{FF2B5EF4-FFF2-40B4-BE49-F238E27FC236}">
                      <a16:creationId xmlns:a16="http://schemas.microsoft.com/office/drawing/2014/main" id="{42226403-E994-4B67-8991-6695C0F978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0" y="1840"/>
                  <a:ext cx="64" cy="35"/>
                </a:xfrm>
                <a:custGeom>
                  <a:avLst/>
                  <a:gdLst>
                    <a:gd name="T0" fmla="*/ 7 w 13"/>
                    <a:gd name="T1" fmla="*/ 0 h 7"/>
                    <a:gd name="T2" fmla="*/ 0 w 13"/>
                    <a:gd name="T3" fmla="*/ 7 h 7"/>
                    <a:gd name="T4" fmla="*/ 3 w 13"/>
                    <a:gd name="T5" fmla="*/ 7 h 7"/>
                    <a:gd name="T6" fmla="*/ 7 w 13"/>
                    <a:gd name="T7" fmla="*/ 3 h 7"/>
                    <a:gd name="T8" fmla="*/ 10 w 13"/>
                    <a:gd name="T9" fmla="*/ 7 h 7"/>
                    <a:gd name="T10" fmla="*/ 13 w 13"/>
                    <a:gd name="T11" fmla="*/ 7 h 7"/>
                    <a:gd name="T12" fmla="*/ 7 w 13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7" y="0"/>
                      </a:move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5"/>
                        <a:pt x="4" y="3"/>
                        <a:pt x="7" y="3"/>
                      </a:cubicBezTo>
                      <a:cubicBezTo>
                        <a:pt x="9" y="3"/>
                        <a:pt x="10" y="5"/>
                        <a:pt x="10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3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4" name="Freeform 122">
                  <a:extLst>
                    <a:ext uri="{FF2B5EF4-FFF2-40B4-BE49-F238E27FC236}">
                      <a16:creationId xmlns:a16="http://schemas.microsoft.com/office/drawing/2014/main" id="{663F79BA-D530-41F1-8852-5E2DCAF72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0" y="2199"/>
                  <a:ext cx="74" cy="59"/>
                </a:xfrm>
                <a:custGeom>
                  <a:avLst/>
                  <a:gdLst>
                    <a:gd name="T0" fmla="*/ 15 w 15"/>
                    <a:gd name="T1" fmla="*/ 12 h 12"/>
                    <a:gd name="T2" fmla="*/ 0 w 15"/>
                    <a:gd name="T3" fmla="*/ 0 h 12"/>
                    <a:gd name="T4" fmla="*/ 15 w 15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2">
                      <a:moveTo>
                        <a:pt x="15" y="12"/>
                      </a:moveTo>
                      <a:cubicBezTo>
                        <a:pt x="11" y="7"/>
                        <a:pt x="6" y="3"/>
                        <a:pt x="0" y="0"/>
                      </a:cubicBezTo>
                      <a:cubicBezTo>
                        <a:pt x="6" y="3"/>
                        <a:pt x="11" y="7"/>
                        <a:pt x="15" y="12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5" name="Freeform 123">
                  <a:extLst>
                    <a:ext uri="{FF2B5EF4-FFF2-40B4-BE49-F238E27FC236}">
                      <a16:creationId xmlns:a16="http://schemas.microsoft.com/office/drawing/2014/main" id="{35F1705F-E752-4746-A229-4E58749B0C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85" y="2179"/>
                  <a:ext cx="453" cy="452"/>
                </a:xfrm>
                <a:custGeom>
                  <a:avLst/>
                  <a:gdLst>
                    <a:gd name="T0" fmla="*/ 87 w 92"/>
                    <a:gd name="T1" fmla="*/ 25 h 92"/>
                    <a:gd name="T2" fmla="*/ 68 w 92"/>
                    <a:gd name="T3" fmla="*/ 20 h 92"/>
                    <a:gd name="T4" fmla="*/ 49 w 92"/>
                    <a:gd name="T5" fmla="*/ 0 h 92"/>
                    <a:gd name="T6" fmla="*/ 49 w 92"/>
                    <a:gd name="T7" fmla="*/ 20 h 92"/>
                    <a:gd name="T8" fmla="*/ 46 w 92"/>
                    <a:gd name="T9" fmla="*/ 0 h 92"/>
                    <a:gd name="T10" fmla="*/ 43 w 92"/>
                    <a:gd name="T11" fmla="*/ 20 h 92"/>
                    <a:gd name="T12" fmla="*/ 43 w 92"/>
                    <a:gd name="T13" fmla="*/ 0 h 92"/>
                    <a:gd name="T14" fmla="*/ 22 w 92"/>
                    <a:gd name="T15" fmla="*/ 20 h 92"/>
                    <a:gd name="T16" fmla="*/ 5 w 92"/>
                    <a:gd name="T17" fmla="*/ 25 h 92"/>
                    <a:gd name="T18" fmla="*/ 17 w 92"/>
                    <a:gd name="T19" fmla="*/ 43 h 92"/>
                    <a:gd name="T20" fmla="*/ 0 w 92"/>
                    <a:gd name="T21" fmla="*/ 46 h 92"/>
                    <a:gd name="T22" fmla="*/ 17 w 92"/>
                    <a:gd name="T23" fmla="*/ 49 h 92"/>
                    <a:gd name="T24" fmla="*/ 4 w 92"/>
                    <a:gd name="T25" fmla="*/ 66 h 92"/>
                    <a:gd name="T26" fmla="*/ 22 w 92"/>
                    <a:gd name="T27" fmla="*/ 72 h 92"/>
                    <a:gd name="T28" fmla="*/ 43 w 92"/>
                    <a:gd name="T29" fmla="*/ 92 h 92"/>
                    <a:gd name="T30" fmla="*/ 43 w 92"/>
                    <a:gd name="T31" fmla="*/ 72 h 92"/>
                    <a:gd name="T32" fmla="*/ 46 w 92"/>
                    <a:gd name="T33" fmla="*/ 92 h 92"/>
                    <a:gd name="T34" fmla="*/ 67 w 92"/>
                    <a:gd name="T35" fmla="*/ 72 h 92"/>
                    <a:gd name="T36" fmla="*/ 88 w 92"/>
                    <a:gd name="T37" fmla="*/ 66 h 92"/>
                    <a:gd name="T38" fmla="*/ 73 w 92"/>
                    <a:gd name="T39" fmla="*/ 49 h 92"/>
                    <a:gd name="T40" fmla="*/ 92 w 92"/>
                    <a:gd name="T41" fmla="*/ 46 h 92"/>
                    <a:gd name="T42" fmla="*/ 73 w 92"/>
                    <a:gd name="T43" fmla="*/ 43 h 92"/>
                    <a:gd name="T44" fmla="*/ 43 w 92"/>
                    <a:gd name="T45" fmla="*/ 66 h 92"/>
                    <a:gd name="T46" fmla="*/ 22 w 92"/>
                    <a:gd name="T47" fmla="*/ 49 h 92"/>
                    <a:gd name="T48" fmla="*/ 43 w 92"/>
                    <a:gd name="T49" fmla="*/ 66 h 92"/>
                    <a:gd name="T50" fmla="*/ 22 w 92"/>
                    <a:gd name="T51" fmla="*/ 43 h 92"/>
                    <a:gd name="T52" fmla="*/ 43 w 92"/>
                    <a:gd name="T53" fmla="*/ 25 h 92"/>
                    <a:gd name="T54" fmla="*/ 49 w 92"/>
                    <a:gd name="T55" fmla="*/ 92 h 92"/>
                    <a:gd name="T56" fmla="*/ 62 w 92"/>
                    <a:gd name="T57" fmla="*/ 72 h 92"/>
                    <a:gd name="T58" fmla="*/ 63 w 92"/>
                    <a:gd name="T59" fmla="*/ 66 h 92"/>
                    <a:gd name="T60" fmla="*/ 49 w 92"/>
                    <a:gd name="T61" fmla="*/ 49 h 92"/>
                    <a:gd name="T62" fmla="*/ 63 w 92"/>
                    <a:gd name="T63" fmla="*/ 66 h 92"/>
                    <a:gd name="T64" fmla="*/ 49 w 92"/>
                    <a:gd name="T65" fmla="*/ 25 h 92"/>
                    <a:gd name="T66" fmla="*/ 67 w 92"/>
                    <a:gd name="T67" fmla="*/ 43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2" h="92">
                      <a:moveTo>
                        <a:pt x="70" y="25"/>
                      </a:moveTo>
                      <a:cubicBezTo>
                        <a:pt x="87" y="25"/>
                        <a:pt x="87" y="25"/>
                        <a:pt x="87" y="25"/>
                      </a:cubicBezTo>
                      <a:cubicBezTo>
                        <a:pt x="86" y="23"/>
                        <a:pt x="85" y="22"/>
                        <a:pt x="84" y="20"/>
                      </a:cubicBezTo>
                      <a:cubicBezTo>
                        <a:pt x="68" y="20"/>
                        <a:pt x="68" y="20"/>
                        <a:pt x="68" y="20"/>
                      </a:cubicBezTo>
                      <a:cubicBezTo>
                        <a:pt x="66" y="13"/>
                        <a:pt x="62" y="7"/>
                        <a:pt x="58" y="1"/>
                      </a:cubicBezTo>
                      <a:cubicBezTo>
                        <a:pt x="55" y="1"/>
                        <a:pt x="52" y="0"/>
                        <a:pt x="49" y="0"/>
                      </a:cubicBezTo>
                      <a:cubicBezTo>
                        <a:pt x="54" y="6"/>
                        <a:pt x="59" y="12"/>
                        <a:pt x="62" y="20"/>
                      </a:cubicBezTo>
                      <a:cubicBezTo>
                        <a:pt x="49" y="20"/>
                        <a:pt x="49" y="20"/>
                        <a:pt x="49" y="2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7" y="0"/>
                        <a:pt x="46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31" y="12"/>
                        <a:pt x="37" y="6"/>
                        <a:pt x="43" y="0"/>
                      </a:cubicBezTo>
                      <a:cubicBezTo>
                        <a:pt x="39" y="0"/>
                        <a:pt x="36" y="1"/>
                        <a:pt x="32" y="2"/>
                      </a:cubicBezTo>
                      <a:cubicBezTo>
                        <a:pt x="28" y="7"/>
                        <a:pt x="24" y="13"/>
                        <a:pt x="22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5" y="25"/>
                      </a:cubicBezTo>
                      <a:cubicBezTo>
                        <a:pt x="20" y="25"/>
                        <a:pt x="20" y="25"/>
                        <a:pt x="20" y="25"/>
                      </a:cubicBezTo>
                      <a:cubicBezTo>
                        <a:pt x="18" y="31"/>
                        <a:pt x="17" y="37"/>
                        <a:pt x="17" y="43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7"/>
                        <a:pt x="0" y="48"/>
                        <a:pt x="0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55"/>
                        <a:pt x="18" y="61"/>
                        <a:pt x="20" y="66"/>
                      </a:cubicBezTo>
                      <a:cubicBezTo>
                        <a:pt x="4" y="66"/>
                        <a:pt x="4" y="66"/>
                        <a:pt x="4" y="66"/>
                      </a:cubicBezTo>
                      <a:cubicBezTo>
                        <a:pt x="5" y="68"/>
                        <a:pt x="6" y="70"/>
                        <a:pt x="8" y="72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25" y="79"/>
                        <a:pt x="30" y="85"/>
                        <a:pt x="34" y="91"/>
                      </a:cubicBezTo>
                      <a:cubicBezTo>
                        <a:pt x="37" y="92"/>
                        <a:pt x="40" y="92"/>
                        <a:pt x="43" y="92"/>
                      </a:cubicBezTo>
                      <a:cubicBezTo>
                        <a:pt x="37" y="86"/>
                        <a:pt x="31" y="79"/>
                        <a:pt x="28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3" y="92"/>
                        <a:pt x="43" y="92"/>
                        <a:pt x="43" y="92"/>
                      </a:cubicBezTo>
                      <a:cubicBezTo>
                        <a:pt x="44" y="92"/>
                        <a:pt x="45" y="92"/>
                        <a:pt x="46" y="92"/>
                      </a:cubicBezTo>
                      <a:cubicBezTo>
                        <a:pt x="49" y="92"/>
                        <a:pt x="52" y="92"/>
                        <a:pt x="54" y="92"/>
                      </a:cubicBezTo>
                      <a:cubicBezTo>
                        <a:pt x="60" y="86"/>
                        <a:pt x="64" y="79"/>
                        <a:pt x="67" y="72"/>
                      </a:cubicBezTo>
                      <a:cubicBezTo>
                        <a:pt x="84" y="72"/>
                        <a:pt x="84" y="72"/>
                        <a:pt x="84" y="72"/>
                      </a:cubicBezTo>
                      <a:cubicBezTo>
                        <a:pt x="86" y="70"/>
                        <a:pt x="87" y="68"/>
                        <a:pt x="88" y="66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71" y="61"/>
                        <a:pt x="72" y="55"/>
                        <a:pt x="73" y="49"/>
                      </a:cubicBezTo>
                      <a:cubicBezTo>
                        <a:pt x="92" y="49"/>
                        <a:pt x="92" y="49"/>
                        <a:pt x="92" y="49"/>
                      </a:cubicBezTo>
                      <a:cubicBezTo>
                        <a:pt x="92" y="48"/>
                        <a:pt x="92" y="47"/>
                        <a:pt x="92" y="46"/>
                      </a:cubicBezTo>
                      <a:cubicBezTo>
                        <a:pt x="92" y="45"/>
                        <a:pt x="92" y="44"/>
                        <a:pt x="92" y="43"/>
                      </a:cubicBezTo>
                      <a:cubicBezTo>
                        <a:pt x="73" y="43"/>
                        <a:pt x="73" y="43"/>
                        <a:pt x="73" y="43"/>
                      </a:cubicBezTo>
                      <a:cubicBezTo>
                        <a:pt x="73" y="37"/>
                        <a:pt x="72" y="31"/>
                        <a:pt x="70" y="25"/>
                      </a:cubicBezTo>
                      <a:close/>
                      <a:moveTo>
                        <a:pt x="43" y="66"/>
                      </a:moveTo>
                      <a:cubicBezTo>
                        <a:pt x="26" y="66"/>
                        <a:pt x="26" y="66"/>
                        <a:pt x="26" y="66"/>
                      </a:cubicBezTo>
                      <a:cubicBezTo>
                        <a:pt x="24" y="61"/>
                        <a:pt x="23" y="55"/>
                        <a:pt x="22" y="49"/>
                      </a:cubicBezTo>
                      <a:cubicBezTo>
                        <a:pt x="43" y="49"/>
                        <a:pt x="43" y="49"/>
                        <a:pt x="43" y="49"/>
                      </a:cubicBezTo>
                      <a:lnTo>
                        <a:pt x="43" y="66"/>
                      </a:lnTo>
                      <a:close/>
                      <a:moveTo>
                        <a:pt x="43" y="43"/>
                      </a:moveTo>
                      <a:cubicBezTo>
                        <a:pt x="22" y="43"/>
                        <a:pt x="22" y="43"/>
                        <a:pt x="22" y="43"/>
                      </a:cubicBezTo>
                      <a:cubicBezTo>
                        <a:pt x="23" y="37"/>
                        <a:pt x="24" y="31"/>
                        <a:pt x="2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lnTo>
                        <a:pt x="43" y="43"/>
                      </a:lnTo>
                      <a:close/>
                      <a:moveTo>
                        <a:pt x="49" y="92"/>
                      </a:moveTo>
                      <a:cubicBezTo>
                        <a:pt x="49" y="72"/>
                        <a:pt x="49" y="72"/>
                        <a:pt x="49" y="72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59" y="79"/>
                        <a:pt x="55" y="86"/>
                        <a:pt x="49" y="92"/>
                      </a:cubicBezTo>
                      <a:close/>
                      <a:moveTo>
                        <a:pt x="63" y="66"/>
                      </a:move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66" y="55"/>
                        <a:pt x="65" y="61"/>
                        <a:pt x="63" y="66"/>
                      </a:cubicBezTo>
                      <a:close/>
                      <a:moveTo>
                        <a:pt x="49" y="43"/>
                      </a:move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64" y="25"/>
                        <a:pt x="64" y="25"/>
                        <a:pt x="64" y="25"/>
                      </a:cubicBezTo>
                      <a:cubicBezTo>
                        <a:pt x="66" y="31"/>
                        <a:pt x="67" y="37"/>
                        <a:pt x="67" y="43"/>
                      </a:cubicBezTo>
                      <a:lnTo>
                        <a:pt x="49" y="43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6" name="Freeform 124">
                  <a:extLst>
                    <a:ext uri="{FF2B5EF4-FFF2-40B4-BE49-F238E27FC236}">
                      <a16:creationId xmlns:a16="http://schemas.microsoft.com/office/drawing/2014/main" id="{C1229A23-4336-438B-8B7A-E6E62E62B1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5" y="2552"/>
                  <a:ext cx="94" cy="64"/>
                </a:xfrm>
                <a:custGeom>
                  <a:avLst/>
                  <a:gdLst>
                    <a:gd name="T0" fmla="*/ 0 w 19"/>
                    <a:gd name="T1" fmla="*/ 13 h 13"/>
                    <a:gd name="T2" fmla="*/ 19 w 19"/>
                    <a:gd name="T3" fmla="*/ 0 h 13"/>
                    <a:gd name="T4" fmla="*/ 0 w 19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" h="13">
                      <a:moveTo>
                        <a:pt x="0" y="13"/>
                      </a:moveTo>
                      <a:cubicBezTo>
                        <a:pt x="7" y="10"/>
                        <a:pt x="14" y="6"/>
                        <a:pt x="19" y="0"/>
                      </a:cubicBezTo>
                      <a:cubicBezTo>
                        <a:pt x="14" y="5"/>
                        <a:pt x="7" y="10"/>
                        <a:pt x="0" y="13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7" name="Freeform 125">
                  <a:extLst>
                    <a:ext uri="{FF2B5EF4-FFF2-40B4-BE49-F238E27FC236}">
                      <a16:creationId xmlns:a16="http://schemas.microsoft.com/office/drawing/2014/main" id="{1EBB96F1-4AA6-4E03-B04D-E5BB2B11AE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25" y="2120"/>
                  <a:ext cx="572" cy="560"/>
                </a:xfrm>
                <a:custGeom>
                  <a:avLst/>
                  <a:gdLst>
                    <a:gd name="T0" fmla="*/ 76 w 116"/>
                    <a:gd name="T1" fmla="*/ 3 h 114"/>
                    <a:gd name="T2" fmla="*/ 58 w 116"/>
                    <a:gd name="T3" fmla="*/ 0 h 114"/>
                    <a:gd name="T4" fmla="*/ 39 w 116"/>
                    <a:gd name="T5" fmla="*/ 3 h 114"/>
                    <a:gd name="T6" fmla="*/ 0 w 116"/>
                    <a:gd name="T7" fmla="*/ 58 h 114"/>
                    <a:gd name="T8" fmla="*/ 10 w 116"/>
                    <a:gd name="T9" fmla="*/ 87 h 114"/>
                    <a:gd name="T10" fmla="*/ 58 w 116"/>
                    <a:gd name="T11" fmla="*/ 108 h 114"/>
                    <a:gd name="T12" fmla="*/ 112 w 116"/>
                    <a:gd name="T13" fmla="*/ 81 h 114"/>
                    <a:gd name="T14" fmla="*/ 104 w 116"/>
                    <a:gd name="T15" fmla="*/ 61 h 114"/>
                    <a:gd name="T16" fmla="*/ 103 w 116"/>
                    <a:gd name="T17" fmla="*/ 66 h 114"/>
                    <a:gd name="T18" fmla="*/ 102 w 116"/>
                    <a:gd name="T19" fmla="*/ 73 h 114"/>
                    <a:gd name="T20" fmla="*/ 100 w 116"/>
                    <a:gd name="T21" fmla="*/ 78 h 114"/>
                    <a:gd name="T22" fmla="*/ 96 w 116"/>
                    <a:gd name="T23" fmla="*/ 84 h 114"/>
                    <a:gd name="T24" fmla="*/ 75 w 116"/>
                    <a:gd name="T25" fmla="*/ 101 h 114"/>
                    <a:gd name="T26" fmla="*/ 69 w 116"/>
                    <a:gd name="T27" fmla="*/ 103 h 114"/>
                    <a:gd name="T28" fmla="*/ 66 w 116"/>
                    <a:gd name="T29" fmla="*/ 104 h 114"/>
                    <a:gd name="T30" fmla="*/ 55 w 116"/>
                    <a:gd name="T31" fmla="*/ 104 h 114"/>
                    <a:gd name="T32" fmla="*/ 46 w 116"/>
                    <a:gd name="T33" fmla="*/ 103 h 114"/>
                    <a:gd name="T34" fmla="*/ 40 w 116"/>
                    <a:gd name="T35" fmla="*/ 101 h 114"/>
                    <a:gd name="T36" fmla="*/ 35 w 116"/>
                    <a:gd name="T37" fmla="*/ 99 h 114"/>
                    <a:gd name="T38" fmla="*/ 30 w 116"/>
                    <a:gd name="T39" fmla="*/ 95 h 114"/>
                    <a:gd name="T40" fmla="*/ 25 w 116"/>
                    <a:gd name="T41" fmla="*/ 91 h 114"/>
                    <a:gd name="T42" fmla="*/ 16 w 116"/>
                    <a:gd name="T43" fmla="*/ 78 h 114"/>
                    <a:gd name="T44" fmla="*/ 14 w 116"/>
                    <a:gd name="T45" fmla="*/ 73 h 114"/>
                    <a:gd name="T46" fmla="*/ 13 w 116"/>
                    <a:gd name="T47" fmla="*/ 66 h 114"/>
                    <a:gd name="T48" fmla="*/ 12 w 116"/>
                    <a:gd name="T49" fmla="*/ 61 h 114"/>
                    <a:gd name="T50" fmla="*/ 12 w 116"/>
                    <a:gd name="T51" fmla="*/ 55 h 114"/>
                    <a:gd name="T52" fmla="*/ 12 w 116"/>
                    <a:gd name="T53" fmla="*/ 52 h 114"/>
                    <a:gd name="T54" fmla="*/ 14 w 116"/>
                    <a:gd name="T55" fmla="*/ 45 h 114"/>
                    <a:gd name="T56" fmla="*/ 16 w 116"/>
                    <a:gd name="T57" fmla="*/ 39 h 114"/>
                    <a:gd name="T58" fmla="*/ 20 w 116"/>
                    <a:gd name="T59" fmla="*/ 32 h 114"/>
                    <a:gd name="T60" fmla="*/ 44 w 116"/>
                    <a:gd name="T61" fmla="*/ 14 h 114"/>
                    <a:gd name="T62" fmla="*/ 55 w 116"/>
                    <a:gd name="T63" fmla="*/ 12 h 114"/>
                    <a:gd name="T64" fmla="*/ 58 w 116"/>
                    <a:gd name="T65" fmla="*/ 12 h 114"/>
                    <a:gd name="T66" fmla="*/ 61 w 116"/>
                    <a:gd name="T67" fmla="*/ 12 h 114"/>
                    <a:gd name="T68" fmla="*/ 71 w 116"/>
                    <a:gd name="T69" fmla="*/ 14 h 114"/>
                    <a:gd name="T70" fmla="*/ 78 w 116"/>
                    <a:gd name="T71" fmla="*/ 16 h 114"/>
                    <a:gd name="T72" fmla="*/ 94 w 116"/>
                    <a:gd name="T73" fmla="*/ 29 h 114"/>
                    <a:gd name="T74" fmla="*/ 96 w 116"/>
                    <a:gd name="T75" fmla="*/ 32 h 114"/>
                    <a:gd name="T76" fmla="*/ 100 w 116"/>
                    <a:gd name="T77" fmla="*/ 39 h 114"/>
                    <a:gd name="T78" fmla="*/ 102 w 116"/>
                    <a:gd name="T79" fmla="*/ 45 h 114"/>
                    <a:gd name="T80" fmla="*/ 104 w 116"/>
                    <a:gd name="T81" fmla="*/ 52 h 114"/>
                    <a:gd name="T82" fmla="*/ 104 w 116"/>
                    <a:gd name="T83" fmla="*/ 55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16" h="114">
                      <a:moveTo>
                        <a:pt x="116" y="52"/>
                      </a:moveTo>
                      <a:cubicBezTo>
                        <a:pt x="114" y="29"/>
                        <a:pt x="98" y="10"/>
                        <a:pt x="76" y="3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3" y="1"/>
                        <a:pt x="69" y="1"/>
                        <a:pt x="6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3" y="0"/>
                        <a:pt x="61" y="0"/>
                        <a:pt x="58" y="0"/>
                      </a:cubicBezTo>
                      <a:cubicBezTo>
                        <a:pt x="57" y="0"/>
                        <a:pt x="55" y="0"/>
                        <a:pt x="54" y="0"/>
                      </a:cubicBezTo>
                      <a:cubicBezTo>
                        <a:pt x="53" y="0"/>
                        <a:pt x="51" y="0"/>
                        <a:pt x="50" y="0"/>
                      </a:cubicBezTo>
                      <a:cubicBezTo>
                        <a:pt x="46" y="1"/>
                        <a:pt x="43" y="2"/>
                        <a:pt x="39" y="3"/>
                      </a:cubicBezTo>
                      <a:cubicBezTo>
                        <a:pt x="39" y="3"/>
                        <a:pt x="38" y="3"/>
                        <a:pt x="37" y="4"/>
                      </a:cubicBezTo>
                      <a:cubicBezTo>
                        <a:pt x="17" y="11"/>
                        <a:pt x="2" y="30"/>
                        <a:pt x="0" y="52"/>
                      </a:cubicBezTo>
                      <a:cubicBezTo>
                        <a:pt x="0" y="54"/>
                        <a:pt x="0" y="56"/>
                        <a:pt x="0" y="58"/>
                      </a:cubicBezTo>
                      <a:cubicBezTo>
                        <a:pt x="0" y="60"/>
                        <a:pt x="0" y="62"/>
                        <a:pt x="0" y="64"/>
                      </a:cubicBezTo>
                      <a:cubicBezTo>
                        <a:pt x="1" y="70"/>
                        <a:pt x="2" y="76"/>
                        <a:pt x="4" y="81"/>
                      </a:cubicBezTo>
                      <a:cubicBezTo>
                        <a:pt x="6" y="83"/>
                        <a:pt x="8" y="85"/>
                        <a:pt x="10" y="87"/>
                      </a:cubicBezTo>
                      <a:cubicBezTo>
                        <a:pt x="12" y="90"/>
                        <a:pt x="13" y="93"/>
                        <a:pt x="14" y="96"/>
                      </a:cubicBezTo>
                      <a:cubicBezTo>
                        <a:pt x="21" y="105"/>
                        <a:pt x="31" y="111"/>
                        <a:pt x="42" y="114"/>
                      </a:cubicBezTo>
                      <a:cubicBezTo>
                        <a:pt x="46" y="110"/>
                        <a:pt x="52" y="108"/>
                        <a:pt x="58" y="108"/>
                      </a:cubicBezTo>
                      <a:cubicBezTo>
                        <a:pt x="64" y="108"/>
                        <a:pt x="70" y="111"/>
                        <a:pt x="74" y="114"/>
                      </a:cubicBezTo>
                      <a:cubicBezTo>
                        <a:pt x="85" y="111"/>
                        <a:pt x="94" y="105"/>
                        <a:pt x="102" y="97"/>
                      </a:cubicBezTo>
                      <a:cubicBezTo>
                        <a:pt x="103" y="90"/>
                        <a:pt x="107" y="84"/>
                        <a:pt x="112" y="81"/>
                      </a:cubicBezTo>
                      <a:cubicBezTo>
                        <a:pt x="115" y="74"/>
                        <a:pt x="116" y="66"/>
                        <a:pt x="116" y="58"/>
                      </a:cubicBezTo>
                      <a:cubicBezTo>
                        <a:pt x="116" y="56"/>
                        <a:pt x="116" y="54"/>
                        <a:pt x="116" y="52"/>
                      </a:cubicBezTo>
                      <a:close/>
                      <a:moveTo>
                        <a:pt x="104" y="61"/>
                      </a:moveTo>
                      <a:cubicBezTo>
                        <a:pt x="104" y="62"/>
                        <a:pt x="104" y="62"/>
                        <a:pt x="104" y="62"/>
                      </a:cubicBezTo>
                      <a:cubicBezTo>
                        <a:pt x="104" y="63"/>
                        <a:pt x="104" y="63"/>
                        <a:pt x="104" y="64"/>
                      </a:cubicBezTo>
                      <a:cubicBezTo>
                        <a:pt x="104" y="65"/>
                        <a:pt x="104" y="66"/>
                        <a:pt x="103" y="66"/>
                      </a:cubicBezTo>
                      <a:cubicBezTo>
                        <a:pt x="103" y="67"/>
                        <a:pt x="103" y="68"/>
                        <a:pt x="103" y="69"/>
                      </a:cubicBezTo>
                      <a:cubicBezTo>
                        <a:pt x="103" y="69"/>
                        <a:pt x="103" y="70"/>
                        <a:pt x="102" y="71"/>
                      </a:cubicBezTo>
                      <a:cubicBezTo>
                        <a:pt x="102" y="72"/>
                        <a:pt x="102" y="72"/>
                        <a:pt x="102" y="73"/>
                      </a:cubicBezTo>
                      <a:cubicBezTo>
                        <a:pt x="102" y="74"/>
                        <a:pt x="101" y="74"/>
                        <a:pt x="101" y="75"/>
                      </a:cubicBezTo>
                      <a:cubicBezTo>
                        <a:pt x="101" y="76"/>
                        <a:pt x="100" y="76"/>
                        <a:pt x="100" y="77"/>
                      </a:cubicBezTo>
                      <a:cubicBezTo>
                        <a:pt x="100" y="78"/>
                        <a:pt x="100" y="78"/>
                        <a:pt x="100" y="78"/>
                      </a:cubicBezTo>
                      <a:cubicBezTo>
                        <a:pt x="100" y="78"/>
                        <a:pt x="100" y="78"/>
                        <a:pt x="100" y="78"/>
                      </a:cubicBezTo>
                      <a:cubicBezTo>
                        <a:pt x="99" y="80"/>
                        <a:pt x="98" y="82"/>
                        <a:pt x="96" y="84"/>
                      </a:cubicBezTo>
                      <a:cubicBezTo>
                        <a:pt x="96" y="84"/>
                        <a:pt x="96" y="84"/>
                        <a:pt x="96" y="84"/>
                      </a:cubicBezTo>
                      <a:cubicBezTo>
                        <a:pt x="95" y="85"/>
                        <a:pt x="95" y="86"/>
                        <a:pt x="94" y="88"/>
                      </a:cubicBezTo>
                      <a:cubicBezTo>
                        <a:pt x="94" y="88"/>
                        <a:pt x="94" y="88"/>
                        <a:pt x="94" y="88"/>
                      </a:cubicBezTo>
                      <a:cubicBezTo>
                        <a:pt x="89" y="94"/>
                        <a:pt x="82" y="98"/>
                        <a:pt x="75" y="101"/>
                      </a:cubicBezTo>
                      <a:cubicBezTo>
                        <a:pt x="75" y="101"/>
                        <a:pt x="75" y="101"/>
                        <a:pt x="75" y="101"/>
                      </a:cubicBezTo>
                      <a:cubicBezTo>
                        <a:pt x="74" y="102"/>
                        <a:pt x="73" y="102"/>
                        <a:pt x="71" y="102"/>
                      </a:cubicBezTo>
                      <a:cubicBezTo>
                        <a:pt x="70" y="103"/>
                        <a:pt x="70" y="103"/>
                        <a:pt x="69" y="103"/>
                      </a:cubicBezTo>
                      <a:cubicBezTo>
                        <a:pt x="68" y="103"/>
                        <a:pt x="68" y="103"/>
                        <a:pt x="67" y="103"/>
                      </a:cubicBezTo>
                      <a:cubicBezTo>
                        <a:pt x="66" y="104"/>
                        <a:pt x="66" y="104"/>
                        <a:pt x="66" y="104"/>
                      </a:cubicBezTo>
                      <a:cubicBezTo>
                        <a:pt x="66" y="104"/>
                        <a:pt x="66" y="104"/>
                        <a:pt x="66" y="104"/>
                      </a:cubicBezTo>
                      <a:cubicBezTo>
                        <a:pt x="64" y="104"/>
                        <a:pt x="61" y="104"/>
                        <a:pt x="58" y="104"/>
                      </a:cubicBezTo>
                      <a:cubicBezTo>
                        <a:pt x="57" y="104"/>
                        <a:pt x="56" y="104"/>
                        <a:pt x="55" y="104"/>
                      </a:cubicBezTo>
                      <a:cubicBezTo>
                        <a:pt x="55" y="104"/>
                        <a:pt x="55" y="104"/>
                        <a:pt x="55" y="104"/>
                      </a:cubicBezTo>
                      <a:cubicBezTo>
                        <a:pt x="55" y="104"/>
                        <a:pt x="55" y="104"/>
                        <a:pt x="55" y="104"/>
                      </a:cubicBezTo>
                      <a:cubicBezTo>
                        <a:pt x="52" y="104"/>
                        <a:pt x="49" y="104"/>
                        <a:pt x="46" y="103"/>
                      </a:cubicBezTo>
                      <a:cubicBezTo>
                        <a:pt x="46" y="103"/>
                        <a:pt x="46" y="103"/>
                        <a:pt x="46" y="103"/>
                      </a:cubicBezTo>
                      <a:cubicBezTo>
                        <a:pt x="46" y="103"/>
                        <a:pt x="45" y="103"/>
                        <a:pt x="45" y="102"/>
                      </a:cubicBezTo>
                      <a:cubicBezTo>
                        <a:pt x="44" y="102"/>
                        <a:pt x="44" y="102"/>
                        <a:pt x="44" y="102"/>
                      </a:cubicBezTo>
                      <a:cubicBezTo>
                        <a:pt x="43" y="102"/>
                        <a:pt x="41" y="101"/>
                        <a:pt x="40" y="101"/>
                      </a:cubicBezTo>
                      <a:cubicBezTo>
                        <a:pt x="40" y="101"/>
                        <a:pt x="40" y="101"/>
                        <a:pt x="40" y="101"/>
                      </a:cubicBezTo>
                      <a:cubicBezTo>
                        <a:pt x="39" y="100"/>
                        <a:pt x="38" y="100"/>
                        <a:pt x="37" y="99"/>
                      </a:cubicBezTo>
                      <a:cubicBezTo>
                        <a:pt x="36" y="99"/>
                        <a:pt x="36" y="99"/>
                        <a:pt x="35" y="99"/>
                      </a:cubicBezTo>
                      <a:cubicBezTo>
                        <a:pt x="35" y="98"/>
                        <a:pt x="34" y="98"/>
                        <a:pt x="33" y="97"/>
                      </a:cubicBezTo>
                      <a:cubicBezTo>
                        <a:pt x="33" y="97"/>
                        <a:pt x="32" y="96"/>
                        <a:pt x="32" y="96"/>
                      </a:cubicBezTo>
                      <a:cubicBezTo>
                        <a:pt x="31" y="96"/>
                        <a:pt x="31" y="95"/>
                        <a:pt x="30" y="95"/>
                      </a:cubicBezTo>
                      <a:cubicBezTo>
                        <a:pt x="29" y="94"/>
                        <a:pt x="29" y="94"/>
                        <a:pt x="28" y="94"/>
                      </a:cubicBezTo>
                      <a:cubicBezTo>
                        <a:pt x="27" y="93"/>
                        <a:pt x="26" y="92"/>
                        <a:pt x="25" y="91"/>
                      </a:cubicBezTo>
                      <a:cubicBezTo>
                        <a:pt x="25" y="91"/>
                        <a:pt x="25" y="91"/>
                        <a:pt x="25" y="91"/>
                      </a:cubicBezTo>
                      <a:cubicBezTo>
                        <a:pt x="23" y="89"/>
                        <a:pt x="21" y="86"/>
                        <a:pt x="20" y="84"/>
                      </a:cubicBezTo>
                      <a:cubicBezTo>
                        <a:pt x="18" y="82"/>
                        <a:pt x="17" y="80"/>
                        <a:pt x="16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6" y="76"/>
                        <a:pt x="15" y="76"/>
                        <a:pt x="15" y="75"/>
                      </a:cubicBezTo>
                      <a:cubicBezTo>
                        <a:pt x="15" y="74"/>
                        <a:pt x="14" y="74"/>
                        <a:pt x="14" y="73"/>
                      </a:cubicBezTo>
                      <a:cubicBezTo>
                        <a:pt x="14" y="72"/>
                        <a:pt x="14" y="72"/>
                        <a:pt x="14" y="71"/>
                      </a:cubicBezTo>
                      <a:cubicBezTo>
                        <a:pt x="13" y="70"/>
                        <a:pt x="13" y="69"/>
                        <a:pt x="13" y="69"/>
                      </a:cubicBezTo>
                      <a:cubicBezTo>
                        <a:pt x="13" y="68"/>
                        <a:pt x="13" y="67"/>
                        <a:pt x="13" y="66"/>
                      </a:cubicBezTo>
                      <a:cubicBezTo>
                        <a:pt x="12" y="66"/>
                        <a:pt x="12" y="65"/>
                        <a:pt x="12" y="64"/>
                      </a:cubicBezTo>
                      <a:cubicBezTo>
                        <a:pt x="12" y="63"/>
                        <a:pt x="12" y="63"/>
                        <a:pt x="12" y="62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12" y="60"/>
                        <a:pt x="12" y="59"/>
                        <a:pt x="12" y="58"/>
                      </a:cubicBezTo>
                      <a:cubicBezTo>
                        <a:pt x="12" y="57"/>
                        <a:pt x="12" y="56"/>
                        <a:pt x="12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3"/>
                        <a:pt x="12" y="53"/>
                        <a:pt x="12" y="52"/>
                      </a:cubicBezTo>
                      <a:cubicBezTo>
                        <a:pt x="12" y="51"/>
                        <a:pt x="12" y="50"/>
                        <a:pt x="13" y="50"/>
                      </a:cubicBezTo>
                      <a:cubicBezTo>
                        <a:pt x="13" y="49"/>
                        <a:pt x="13" y="48"/>
                        <a:pt x="13" y="47"/>
                      </a:cubicBezTo>
                      <a:cubicBezTo>
                        <a:pt x="13" y="47"/>
                        <a:pt x="13" y="46"/>
                        <a:pt x="14" y="45"/>
                      </a:cubicBezTo>
                      <a:cubicBezTo>
                        <a:pt x="14" y="44"/>
                        <a:pt x="14" y="44"/>
                        <a:pt x="14" y="43"/>
                      </a:cubicBezTo>
                      <a:cubicBezTo>
                        <a:pt x="15" y="42"/>
                        <a:pt x="15" y="42"/>
                        <a:pt x="15" y="41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8"/>
                        <a:pt x="16" y="38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8" y="35"/>
                        <a:pt x="19" y="34"/>
                        <a:pt x="20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26" y="23"/>
                        <a:pt x="34" y="17"/>
                        <a:pt x="44" y="14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8" y="13"/>
                        <a:pt x="51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6" y="12"/>
                        <a:pt x="57" y="12"/>
                        <a:pt x="58" y="12"/>
                      </a:cubicBezTo>
                      <a:cubicBezTo>
                        <a:pt x="59" y="12"/>
                        <a:pt x="60" y="12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4" y="12"/>
                        <a:pt x="67" y="13"/>
                        <a:pt x="70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2" y="14"/>
                        <a:pt x="72" y="14"/>
                        <a:pt x="73" y="14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5" y="15"/>
                        <a:pt x="77" y="16"/>
                        <a:pt x="78" y="16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84" y="19"/>
                        <a:pt x="89" y="23"/>
                        <a:pt x="93" y="28"/>
                      </a:cubicBezTo>
                      <a:cubicBezTo>
                        <a:pt x="94" y="29"/>
                        <a:pt x="94" y="29"/>
                        <a:pt x="94" y="29"/>
                      </a:cubicBezTo>
                      <a:cubicBezTo>
                        <a:pt x="94" y="29"/>
                        <a:pt x="94" y="29"/>
                        <a:pt x="95" y="30"/>
                      </a:cubicBezTo>
                      <a:cubicBezTo>
                        <a:pt x="95" y="30"/>
                        <a:pt x="96" y="31"/>
                        <a:pt x="96" y="32"/>
                      </a:cubicBezTo>
                      <a:cubicBezTo>
                        <a:pt x="96" y="32"/>
                        <a:pt x="96" y="32"/>
                        <a:pt x="96" y="32"/>
                      </a:cubicBezTo>
                      <a:cubicBezTo>
                        <a:pt x="97" y="34"/>
                        <a:pt x="98" y="35"/>
                        <a:pt x="99" y="37"/>
                      </a:cubicBezTo>
                      <a:cubicBezTo>
                        <a:pt x="99" y="37"/>
                        <a:pt x="99" y="37"/>
                        <a:pt x="99" y="37"/>
                      </a:cubicBezTo>
                      <a:cubicBezTo>
                        <a:pt x="100" y="38"/>
                        <a:pt x="100" y="38"/>
                        <a:pt x="100" y="39"/>
                      </a:cubicBezTo>
                      <a:cubicBezTo>
                        <a:pt x="100" y="39"/>
                        <a:pt x="101" y="40"/>
                        <a:pt x="101" y="41"/>
                      </a:cubicBezTo>
                      <a:cubicBezTo>
                        <a:pt x="101" y="42"/>
                        <a:pt x="101" y="42"/>
                        <a:pt x="102" y="43"/>
                      </a:cubicBezTo>
                      <a:cubicBezTo>
                        <a:pt x="102" y="44"/>
                        <a:pt x="102" y="44"/>
                        <a:pt x="102" y="45"/>
                      </a:cubicBezTo>
                      <a:cubicBezTo>
                        <a:pt x="103" y="46"/>
                        <a:pt x="103" y="47"/>
                        <a:pt x="103" y="47"/>
                      </a:cubicBezTo>
                      <a:cubicBezTo>
                        <a:pt x="103" y="48"/>
                        <a:pt x="103" y="49"/>
                        <a:pt x="103" y="50"/>
                      </a:cubicBezTo>
                      <a:cubicBezTo>
                        <a:pt x="104" y="50"/>
                        <a:pt x="104" y="51"/>
                        <a:pt x="104" y="52"/>
                      </a:cubicBezTo>
                      <a:cubicBezTo>
                        <a:pt x="104" y="53"/>
                        <a:pt x="104" y="54"/>
                        <a:pt x="104" y="54"/>
                      </a:cubicBezTo>
                      <a:cubicBezTo>
                        <a:pt x="104" y="55"/>
                        <a:pt x="104" y="55"/>
                        <a:pt x="104" y="55"/>
                      </a:cubicBezTo>
                      <a:cubicBezTo>
                        <a:pt x="104" y="55"/>
                        <a:pt x="104" y="55"/>
                        <a:pt x="104" y="55"/>
                      </a:cubicBezTo>
                      <a:cubicBezTo>
                        <a:pt x="104" y="56"/>
                        <a:pt x="104" y="57"/>
                        <a:pt x="104" y="58"/>
                      </a:cubicBezTo>
                      <a:cubicBezTo>
                        <a:pt x="104" y="59"/>
                        <a:pt x="104" y="60"/>
                        <a:pt x="104" y="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8" name="Freeform 126">
                  <a:extLst>
                    <a:ext uri="{FF2B5EF4-FFF2-40B4-BE49-F238E27FC236}">
                      <a16:creationId xmlns:a16="http://schemas.microsoft.com/office/drawing/2014/main" id="{34C383E2-8ACA-46B5-AB92-66CD639E7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2420"/>
                  <a:ext cx="103" cy="83"/>
                </a:xfrm>
                <a:custGeom>
                  <a:avLst/>
                  <a:gdLst>
                    <a:gd name="T0" fmla="*/ 4 w 21"/>
                    <a:gd name="T1" fmla="*/ 17 h 17"/>
                    <a:gd name="T2" fmla="*/ 21 w 21"/>
                    <a:gd name="T3" fmla="*/ 17 h 17"/>
                    <a:gd name="T4" fmla="*/ 21 w 21"/>
                    <a:gd name="T5" fmla="*/ 0 h 17"/>
                    <a:gd name="T6" fmla="*/ 0 w 21"/>
                    <a:gd name="T7" fmla="*/ 0 h 17"/>
                    <a:gd name="T8" fmla="*/ 4 w 21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7">
                      <a:moveTo>
                        <a:pt x="4" y="17"/>
                      </a:move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6"/>
                        <a:pt x="2" y="12"/>
                        <a:pt x="4" y="17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9" name="Freeform 127">
                  <a:extLst>
                    <a:ext uri="{FF2B5EF4-FFF2-40B4-BE49-F238E27FC236}">
                      <a16:creationId xmlns:a16="http://schemas.microsoft.com/office/drawing/2014/main" id="{FB6D1F03-B1C6-43F9-9FC0-80AE24BBB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2302"/>
                  <a:ext cx="103" cy="88"/>
                </a:xfrm>
                <a:custGeom>
                  <a:avLst/>
                  <a:gdLst>
                    <a:gd name="T0" fmla="*/ 0 w 21"/>
                    <a:gd name="T1" fmla="*/ 18 h 18"/>
                    <a:gd name="T2" fmla="*/ 21 w 21"/>
                    <a:gd name="T3" fmla="*/ 18 h 18"/>
                    <a:gd name="T4" fmla="*/ 21 w 21"/>
                    <a:gd name="T5" fmla="*/ 0 h 18"/>
                    <a:gd name="T6" fmla="*/ 4 w 21"/>
                    <a:gd name="T7" fmla="*/ 0 h 18"/>
                    <a:gd name="T8" fmla="*/ 0 w 21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8">
                      <a:moveTo>
                        <a:pt x="0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6"/>
                        <a:pt x="1" y="12"/>
                        <a:pt x="0" y="18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0" name="Freeform 128">
                  <a:extLst>
                    <a:ext uri="{FF2B5EF4-FFF2-40B4-BE49-F238E27FC236}">
                      <a16:creationId xmlns:a16="http://schemas.microsoft.com/office/drawing/2014/main" id="{EA45FFA2-C29D-447B-B015-9FEE29653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3" y="2179"/>
                  <a:ext cx="73" cy="98"/>
                </a:xfrm>
                <a:custGeom>
                  <a:avLst/>
                  <a:gdLst>
                    <a:gd name="T0" fmla="*/ 15 w 15"/>
                    <a:gd name="T1" fmla="*/ 20 h 20"/>
                    <a:gd name="T2" fmla="*/ 15 w 15"/>
                    <a:gd name="T3" fmla="*/ 0 h 20"/>
                    <a:gd name="T4" fmla="*/ 15 w 15"/>
                    <a:gd name="T5" fmla="*/ 0 h 20"/>
                    <a:gd name="T6" fmla="*/ 15 w 15"/>
                    <a:gd name="T7" fmla="*/ 0 h 20"/>
                    <a:gd name="T8" fmla="*/ 0 w 15"/>
                    <a:gd name="T9" fmla="*/ 20 h 20"/>
                    <a:gd name="T10" fmla="*/ 15 w 15"/>
                    <a:gd name="T11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0">
                      <a:moveTo>
                        <a:pt x="15" y="2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9" y="6"/>
                        <a:pt x="3" y="12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1" name="Line 129">
                  <a:extLst>
                    <a:ext uri="{FF2B5EF4-FFF2-40B4-BE49-F238E27FC236}">
                      <a16:creationId xmlns:a16="http://schemas.microsoft.com/office/drawing/2014/main" id="{963B34FF-36A2-4784-AED0-01E6FCEA6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2179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2" name="Line 130">
                  <a:extLst>
                    <a:ext uri="{FF2B5EF4-FFF2-40B4-BE49-F238E27FC236}">
                      <a16:creationId xmlns:a16="http://schemas.microsoft.com/office/drawing/2014/main" id="{9DB38F27-95C8-4114-899F-A756FAE55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2179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3" name="Freeform 131">
                  <a:extLst>
                    <a:ext uri="{FF2B5EF4-FFF2-40B4-BE49-F238E27FC236}">
                      <a16:creationId xmlns:a16="http://schemas.microsoft.com/office/drawing/2014/main" id="{ED8CF667-B2F3-45B8-A44B-FDE74995B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4" y="2420"/>
                  <a:ext cx="114" cy="83"/>
                </a:xfrm>
                <a:custGeom>
                  <a:avLst/>
                  <a:gdLst>
                    <a:gd name="T0" fmla="*/ 0 w 23"/>
                    <a:gd name="T1" fmla="*/ 17 h 17"/>
                    <a:gd name="T2" fmla="*/ 19 w 23"/>
                    <a:gd name="T3" fmla="*/ 17 h 17"/>
                    <a:gd name="T4" fmla="*/ 19 w 23"/>
                    <a:gd name="T5" fmla="*/ 17 h 17"/>
                    <a:gd name="T6" fmla="*/ 19 w 23"/>
                    <a:gd name="T7" fmla="*/ 16 h 17"/>
                    <a:gd name="T8" fmla="*/ 20 w 23"/>
                    <a:gd name="T9" fmla="*/ 14 h 17"/>
                    <a:gd name="T10" fmla="*/ 21 w 23"/>
                    <a:gd name="T11" fmla="*/ 12 h 17"/>
                    <a:gd name="T12" fmla="*/ 21 w 23"/>
                    <a:gd name="T13" fmla="*/ 10 h 17"/>
                    <a:gd name="T14" fmla="*/ 22 w 23"/>
                    <a:gd name="T15" fmla="*/ 8 h 17"/>
                    <a:gd name="T16" fmla="*/ 22 w 23"/>
                    <a:gd name="T17" fmla="*/ 5 h 17"/>
                    <a:gd name="T18" fmla="*/ 23 w 23"/>
                    <a:gd name="T19" fmla="*/ 3 h 17"/>
                    <a:gd name="T20" fmla="*/ 23 w 23"/>
                    <a:gd name="T21" fmla="*/ 1 h 17"/>
                    <a:gd name="T22" fmla="*/ 23 w 23"/>
                    <a:gd name="T23" fmla="*/ 0 h 17"/>
                    <a:gd name="T24" fmla="*/ 23 w 23"/>
                    <a:gd name="T25" fmla="*/ 0 h 17"/>
                    <a:gd name="T26" fmla="*/ 4 w 23"/>
                    <a:gd name="T27" fmla="*/ 0 h 17"/>
                    <a:gd name="T28" fmla="*/ 0 w 23"/>
                    <a:gd name="T2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" h="17">
                      <a:moveTo>
                        <a:pt x="0" y="17"/>
                      </a:move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5"/>
                        <a:pt x="20" y="15"/>
                        <a:pt x="20" y="14"/>
                      </a:cubicBezTo>
                      <a:cubicBezTo>
                        <a:pt x="20" y="13"/>
                        <a:pt x="21" y="13"/>
                        <a:pt x="21" y="12"/>
                      </a:cubicBezTo>
                      <a:cubicBezTo>
                        <a:pt x="21" y="11"/>
                        <a:pt x="21" y="11"/>
                        <a:pt x="21" y="10"/>
                      </a:cubicBezTo>
                      <a:cubicBezTo>
                        <a:pt x="22" y="9"/>
                        <a:pt x="22" y="8"/>
                        <a:pt x="22" y="8"/>
                      </a:cubicBezTo>
                      <a:cubicBezTo>
                        <a:pt x="22" y="7"/>
                        <a:pt x="22" y="6"/>
                        <a:pt x="22" y="5"/>
                      </a:cubicBezTo>
                      <a:cubicBezTo>
                        <a:pt x="23" y="5"/>
                        <a:pt x="23" y="4"/>
                        <a:pt x="23" y="3"/>
                      </a:cubicBezTo>
                      <a:cubicBezTo>
                        <a:pt x="23" y="2"/>
                        <a:pt x="23" y="2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6"/>
                        <a:pt x="2" y="12"/>
                        <a:pt x="0" y="17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4" name="Freeform 132">
                  <a:extLst>
                    <a:ext uri="{FF2B5EF4-FFF2-40B4-BE49-F238E27FC236}">
                      <a16:creationId xmlns:a16="http://schemas.microsoft.com/office/drawing/2014/main" id="{18C76ACA-1919-4BB9-9775-4DDC432EB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3" y="2532"/>
                  <a:ext cx="73" cy="99"/>
                </a:xfrm>
                <a:custGeom>
                  <a:avLst/>
                  <a:gdLst>
                    <a:gd name="T0" fmla="*/ 0 w 15"/>
                    <a:gd name="T1" fmla="*/ 0 h 20"/>
                    <a:gd name="T2" fmla="*/ 15 w 15"/>
                    <a:gd name="T3" fmla="*/ 20 h 20"/>
                    <a:gd name="T4" fmla="*/ 15 w 15"/>
                    <a:gd name="T5" fmla="*/ 20 h 20"/>
                    <a:gd name="T6" fmla="*/ 15 w 15"/>
                    <a:gd name="T7" fmla="*/ 20 h 20"/>
                    <a:gd name="T8" fmla="*/ 15 w 15"/>
                    <a:gd name="T9" fmla="*/ 0 h 20"/>
                    <a:gd name="T10" fmla="*/ 0 w 15"/>
                    <a:gd name="T1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0">
                      <a:moveTo>
                        <a:pt x="0" y="0"/>
                      </a:moveTo>
                      <a:cubicBezTo>
                        <a:pt x="3" y="7"/>
                        <a:pt x="9" y="14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0"/>
                        <a:pt x="15" y="0"/>
                        <a:pt x="1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5" name="Freeform 133">
                  <a:extLst>
                    <a:ext uri="{FF2B5EF4-FFF2-40B4-BE49-F238E27FC236}">
                      <a16:creationId xmlns:a16="http://schemas.microsoft.com/office/drawing/2014/main" id="{88286EE1-510C-4546-81BD-BE18DDF1E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" y="2302"/>
                  <a:ext cx="98" cy="88"/>
                </a:xfrm>
                <a:custGeom>
                  <a:avLst/>
                  <a:gdLst>
                    <a:gd name="T0" fmla="*/ 20 w 20"/>
                    <a:gd name="T1" fmla="*/ 0 h 18"/>
                    <a:gd name="T2" fmla="*/ 5 w 20"/>
                    <a:gd name="T3" fmla="*/ 0 h 18"/>
                    <a:gd name="T4" fmla="*/ 5 w 20"/>
                    <a:gd name="T5" fmla="*/ 0 h 18"/>
                    <a:gd name="T6" fmla="*/ 4 w 20"/>
                    <a:gd name="T7" fmla="*/ 2 h 18"/>
                    <a:gd name="T8" fmla="*/ 3 w 20"/>
                    <a:gd name="T9" fmla="*/ 4 h 18"/>
                    <a:gd name="T10" fmla="*/ 2 w 20"/>
                    <a:gd name="T11" fmla="*/ 6 h 18"/>
                    <a:gd name="T12" fmla="*/ 2 w 20"/>
                    <a:gd name="T13" fmla="*/ 8 h 18"/>
                    <a:gd name="T14" fmla="*/ 1 w 20"/>
                    <a:gd name="T15" fmla="*/ 10 h 18"/>
                    <a:gd name="T16" fmla="*/ 1 w 20"/>
                    <a:gd name="T17" fmla="*/ 13 h 18"/>
                    <a:gd name="T18" fmla="*/ 0 w 20"/>
                    <a:gd name="T19" fmla="*/ 15 h 18"/>
                    <a:gd name="T20" fmla="*/ 0 w 20"/>
                    <a:gd name="T21" fmla="*/ 17 h 18"/>
                    <a:gd name="T22" fmla="*/ 0 w 20"/>
                    <a:gd name="T23" fmla="*/ 18 h 18"/>
                    <a:gd name="T24" fmla="*/ 0 w 20"/>
                    <a:gd name="T25" fmla="*/ 18 h 18"/>
                    <a:gd name="T26" fmla="*/ 17 w 20"/>
                    <a:gd name="T27" fmla="*/ 18 h 18"/>
                    <a:gd name="T28" fmla="*/ 20 w 20"/>
                    <a:gd name="T2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18">
                      <a:moveTo>
                        <a:pt x="20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1"/>
                        <a:pt x="4" y="1"/>
                        <a:pt x="4" y="2"/>
                      </a:cubicBezTo>
                      <a:cubicBezTo>
                        <a:pt x="4" y="2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2" y="6"/>
                      </a:cubicBezTo>
                      <a:cubicBezTo>
                        <a:pt x="2" y="7"/>
                        <a:pt x="2" y="7"/>
                        <a:pt x="2" y="8"/>
                      </a:cubicBez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1"/>
                        <a:pt x="1" y="12"/>
                        <a:pt x="1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6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2"/>
                        <a:pt x="18" y="6"/>
                        <a:pt x="20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6" name="Freeform 134">
                  <a:extLst>
                    <a:ext uri="{FF2B5EF4-FFF2-40B4-BE49-F238E27FC236}">
                      <a16:creationId xmlns:a16="http://schemas.microsoft.com/office/drawing/2014/main" id="{3F8A113A-56E0-4CE3-8EFA-EDEAC02909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" y="2532"/>
                  <a:ext cx="128" cy="94"/>
                </a:xfrm>
                <a:custGeom>
                  <a:avLst/>
                  <a:gdLst>
                    <a:gd name="T0" fmla="*/ 0 w 26"/>
                    <a:gd name="T1" fmla="*/ 0 h 19"/>
                    <a:gd name="T2" fmla="*/ 5 w 26"/>
                    <a:gd name="T3" fmla="*/ 7 h 19"/>
                    <a:gd name="T4" fmla="*/ 5 w 26"/>
                    <a:gd name="T5" fmla="*/ 7 h 19"/>
                    <a:gd name="T6" fmla="*/ 8 w 26"/>
                    <a:gd name="T7" fmla="*/ 10 h 19"/>
                    <a:gd name="T8" fmla="*/ 10 w 26"/>
                    <a:gd name="T9" fmla="*/ 11 h 19"/>
                    <a:gd name="T10" fmla="*/ 12 w 26"/>
                    <a:gd name="T11" fmla="*/ 12 h 19"/>
                    <a:gd name="T12" fmla="*/ 13 w 26"/>
                    <a:gd name="T13" fmla="*/ 13 h 19"/>
                    <a:gd name="T14" fmla="*/ 15 w 26"/>
                    <a:gd name="T15" fmla="*/ 15 h 19"/>
                    <a:gd name="T16" fmla="*/ 17 w 26"/>
                    <a:gd name="T17" fmla="*/ 15 h 19"/>
                    <a:gd name="T18" fmla="*/ 20 w 26"/>
                    <a:gd name="T19" fmla="*/ 17 h 19"/>
                    <a:gd name="T20" fmla="*/ 20 w 26"/>
                    <a:gd name="T21" fmla="*/ 17 h 19"/>
                    <a:gd name="T22" fmla="*/ 24 w 26"/>
                    <a:gd name="T23" fmla="*/ 18 h 19"/>
                    <a:gd name="T24" fmla="*/ 25 w 26"/>
                    <a:gd name="T25" fmla="*/ 18 h 19"/>
                    <a:gd name="T26" fmla="*/ 26 w 26"/>
                    <a:gd name="T27" fmla="*/ 19 h 19"/>
                    <a:gd name="T28" fmla="*/ 26 w 26"/>
                    <a:gd name="T29" fmla="*/ 19 h 19"/>
                    <a:gd name="T30" fmla="*/ 14 w 26"/>
                    <a:gd name="T31" fmla="*/ 0 h 19"/>
                    <a:gd name="T32" fmla="*/ 0 w 26"/>
                    <a:gd name="T3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1" y="2"/>
                        <a:pt x="3" y="5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8"/>
                        <a:pt x="7" y="9"/>
                        <a:pt x="8" y="10"/>
                      </a:cubicBezTo>
                      <a:cubicBezTo>
                        <a:pt x="9" y="10"/>
                        <a:pt x="9" y="10"/>
                        <a:pt x="10" y="11"/>
                      </a:cubicBezTo>
                      <a:cubicBezTo>
                        <a:pt x="11" y="11"/>
                        <a:pt x="11" y="12"/>
                        <a:pt x="12" y="12"/>
                      </a:cubicBezTo>
                      <a:cubicBezTo>
                        <a:pt x="12" y="12"/>
                        <a:pt x="13" y="13"/>
                        <a:pt x="13" y="13"/>
                      </a:cubicBezTo>
                      <a:cubicBezTo>
                        <a:pt x="14" y="14"/>
                        <a:pt x="15" y="14"/>
                        <a:pt x="15" y="15"/>
                      </a:cubicBezTo>
                      <a:cubicBezTo>
                        <a:pt x="16" y="15"/>
                        <a:pt x="16" y="15"/>
                        <a:pt x="17" y="15"/>
                      </a:cubicBezTo>
                      <a:cubicBezTo>
                        <a:pt x="18" y="16"/>
                        <a:pt x="19" y="16"/>
                        <a:pt x="20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1" y="17"/>
                        <a:pt x="23" y="18"/>
                        <a:pt x="24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9"/>
                        <a:pt x="26" y="19"/>
                        <a:pt x="26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2" y="13"/>
                        <a:pt x="17" y="7"/>
                        <a:pt x="1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7" name="Freeform 135">
                  <a:extLst>
                    <a:ext uri="{FF2B5EF4-FFF2-40B4-BE49-F238E27FC236}">
                      <a16:creationId xmlns:a16="http://schemas.microsoft.com/office/drawing/2014/main" id="{716790C5-2446-4E7A-885C-8F26BADA25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" y="2189"/>
                  <a:ext cx="118" cy="88"/>
                </a:xfrm>
                <a:custGeom>
                  <a:avLst/>
                  <a:gdLst>
                    <a:gd name="T0" fmla="*/ 24 w 24"/>
                    <a:gd name="T1" fmla="*/ 0 h 18"/>
                    <a:gd name="T2" fmla="*/ 24 w 24"/>
                    <a:gd name="T3" fmla="*/ 0 h 18"/>
                    <a:gd name="T4" fmla="*/ 24 w 24"/>
                    <a:gd name="T5" fmla="*/ 0 h 18"/>
                    <a:gd name="T6" fmla="*/ 24 w 24"/>
                    <a:gd name="T7" fmla="*/ 0 h 18"/>
                    <a:gd name="T8" fmla="*/ 0 w 24"/>
                    <a:gd name="T9" fmla="*/ 18 h 18"/>
                    <a:gd name="T10" fmla="*/ 0 w 24"/>
                    <a:gd name="T11" fmla="*/ 18 h 18"/>
                    <a:gd name="T12" fmla="*/ 14 w 24"/>
                    <a:gd name="T13" fmla="*/ 18 h 18"/>
                    <a:gd name="T14" fmla="*/ 24 w 24"/>
                    <a:gd name="T1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18">
                      <a:moveTo>
                        <a:pt x="24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4" y="3"/>
                        <a:pt x="6" y="9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11"/>
                        <a:pt x="20" y="5"/>
                        <a:pt x="24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8" name="Freeform 136">
                  <a:extLst>
                    <a:ext uri="{FF2B5EF4-FFF2-40B4-BE49-F238E27FC236}">
                      <a16:creationId xmlns:a16="http://schemas.microsoft.com/office/drawing/2014/main" id="{D7B80907-3FE4-4ADF-A930-CA680420E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" y="2420"/>
                  <a:ext cx="98" cy="83"/>
                </a:xfrm>
                <a:custGeom>
                  <a:avLst/>
                  <a:gdLst>
                    <a:gd name="T0" fmla="*/ 17 w 20"/>
                    <a:gd name="T1" fmla="*/ 0 h 17"/>
                    <a:gd name="T2" fmla="*/ 0 w 20"/>
                    <a:gd name="T3" fmla="*/ 0 h 17"/>
                    <a:gd name="T4" fmla="*/ 0 w 20"/>
                    <a:gd name="T5" fmla="*/ 0 h 17"/>
                    <a:gd name="T6" fmla="*/ 0 w 20"/>
                    <a:gd name="T7" fmla="*/ 1 h 17"/>
                    <a:gd name="T8" fmla="*/ 0 w 20"/>
                    <a:gd name="T9" fmla="*/ 3 h 17"/>
                    <a:gd name="T10" fmla="*/ 1 w 20"/>
                    <a:gd name="T11" fmla="*/ 5 h 17"/>
                    <a:gd name="T12" fmla="*/ 1 w 20"/>
                    <a:gd name="T13" fmla="*/ 8 h 17"/>
                    <a:gd name="T14" fmla="*/ 2 w 20"/>
                    <a:gd name="T15" fmla="*/ 10 h 17"/>
                    <a:gd name="T16" fmla="*/ 2 w 20"/>
                    <a:gd name="T17" fmla="*/ 12 h 17"/>
                    <a:gd name="T18" fmla="*/ 3 w 20"/>
                    <a:gd name="T19" fmla="*/ 14 h 17"/>
                    <a:gd name="T20" fmla="*/ 4 w 20"/>
                    <a:gd name="T21" fmla="*/ 16 h 17"/>
                    <a:gd name="T22" fmla="*/ 4 w 20"/>
                    <a:gd name="T23" fmla="*/ 17 h 17"/>
                    <a:gd name="T24" fmla="*/ 4 w 20"/>
                    <a:gd name="T25" fmla="*/ 17 h 17"/>
                    <a:gd name="T26" fmla="*/ 20 w 20"/>
                    <a:gd name="T27" fmla="*/ 17 h 17"/>
                    <a:gd name="T28" fmla="*/ 17 w 20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17">
                      <a:moveTo>
                        <a:pt x="1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1" y="7"/>
                        <a:pt x="1" y="8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1"/>
                        <a:pt x="2" y="11"/>
                        <a:pt x="2" y="12"/>
                      </a:cubicBezTo>
                      <a:cubicBezTo>
                        <a:pt x="2" y="13"/>
                        <a:pt x="3" y="13"/>
                        <a:pt x="3" y="14"/>
                      </a:cubicBezTo>
                      <a:cubicBezTo>
                        <a:pt x="3" y="15"/>
                        <a:pt x="4" y="15"/>
                        <a:pt x="4" y="16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18" y="12"/>
                        <a:pt x="17" y="6"/>
                        <a:pt x="17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9" name="Freeform 137">
                  <a:extLst>
                    <a:ext uri="{FF2B5EF4-FFF2-40B4-BE49-F238E27FC236}">
                      <a16:creationId xmlns:a16="http://schemas.microsoft.com/office/drawing/2014/main" id="{2D545AB3-A066-4673-9FB6-0B323E1BA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" y="2302"/>
                  <a:ext cx="109" cy="88"/>
                </a:xfrm>
                <a:custGeom>
                  <a:avLst/>
                  <a:gdLst>
                    <a:gd name="T0" fmla="*/ 17 w 22"/>
                    <a:gd name="T1" fmla="*/ 0 h 18"/>
                    <a:gd name="T2" fmla="*/ 17 w 22"/>
                    <a:gd name="T3" fmla="*/ 0 h 18"/>
                    <a:gd name="T4" fmla="*/ 0 w 22"/>
                    <a:gd name="T5" fmla="*/ 0 h 18"/>
                    <a:gd name="T6" fmla="*/ 3 w 22"/>
                    <a:gd name="T7" fmla="*/ 18 h 18"/>
                    <a:gd name="T8" fmla="*/ 22 w 22"/>
                    <a:gd name="T9" fmla="*/ 18 h 18"/>
                    <a:gd name="T10" fmla="*/ 22 w 22"/>
                    <a:gd name="T11" fmla="*/ 18 h 18"/>
                    <a:gd name="T12" fmla="*/ 22 w 22"/>
                    <a:gd name="T13" fmla="*/ 17 h 18"/>
                    <a:gd name="T14" fmla="*/ 22 w 22"/>
                    <a:gd name="T15" fmla="*/ 15 h 18"/>
                    <a:gd name="T16" fmla="*/ 21 w 22"/>
                    <a:gd name="T17" fmla="*/ 13 h 18"/>
                    <a:gd name="T18" fmla="*/ 21 w 22"/>
                    <a:gd name="T19" fmla="*/ 10 h 18"/>
                    <a:gd name="T20" fmla="*/ 20 w 22"/>
                    <a:gd name="T21" fmla="*/ 8 h 18"/>
                    <a:gd name="T22" fmla="*/ 20 w 22"/>
                    <a:gd name="T23" fmla="*/ 6 h 18"/>
                    <a:gd name="T24" fmla="*/ 19 w 22"/>
                    <a:gd name="T25" fmla="*/ 4 h 18"/>
                    <a:gd name="T26" fmla="*/ 18 w 22"/>
                    <a:gd name="T27" fmla="*/ 2 h 18"/>
                    <a:gd name="T28" fmla="*/ 17 w 22"/>
                    <a:gd name="T2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" h="18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6"/>
                        <a:pt x="3" y="12"/>
                        <a:pt x="3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2" y="17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1" y="13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1" y="9"/>
                        <a:pt x="20" y="8"/>
                      </a:cubicBezTo>
                      <a:cubicBezTo>
                        <a:pt x="20" y="7"/>
                        <a:pt x="20" y="7"/>
                        <a:pt x="20" y="6"/>
                      </a:cubicBezTo>
                      <a:cubicBezTo>
                        <a:pt x="19" y="5"/>
                        <a:pt x="19" y="5"/>
                        <a:pt x="19" y="4"/>
                      </a:cubicBezTo>
                      <a:cubicBezTo>
                        <a:pt x="19" y="3"/>
                        <a:pt x="18" y="2"/>
                        <a:pt x="18" y="2"/>
                      </a:cubicBezTo>
                      <a:cubicBezTo>
                        <a:pt x="18" y="1"/>
                        <a:pt x="18" y="1"/>
                        <a:pt x="17" y="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0" name="Freeform 138">
                  <a:extLst>
                    <a:ext uri="{FF2B5EF4-FFF2-40B4-BE49-F238E27FC236}">
                      <a16:creationId xmlns:a16="http://schemas.microsoft.com/office/drawing/2014/main" id="{D5F41D2F-0A38-4E8B-855B-743396EFD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420"/>
                  <a:ext cx="89" cy="83"/>
                </a:xfrm>
                <a:custGeom>
                  <a:avLst/>
                  <a:gdLst>
                    <a:gd name="T0" fmla="*/ 0 w 18"/>
                    <a:gd name="T1" fmla="*/ 17 h 17"/>
                    <a:gd name="T2" fmla="*/ 14 w 18"/>
                    <a:gd name="T3" fmla="*/ 17 h 17"/>
                    <a:gd name="T4" fmla="*/ 18 w 18"/>
                    <a:gd name="T5" fmla="*/ 0 h 17"/>
                    <a:gd name="T6" fmla="*/ 0 w 18"/>
                    <a:gd name="T7" fmla="*/ 0 h 17"/>
                    <a:gd name="T8" fmla="*/ 0 w 18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0" y="17"/>
                      </a:move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6" y="12"/>
                        <a:pt x="17" y="6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1" name="Freeform 139">
                  <a:extLst>
                    <a:ext uri="{FF2B5EF4-FFF2-40B4-BE49-F238E27FC236}">
                      <a16:creationId xmlns:a16="http://schemas.microsoft.com/office/drawing/2014/main" id="{A02A1E46-1BBD-4A5E-A956-C51761999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532"/>
                  <a:ext cx="64" cy="99"/>
                </a:xfrm>
                <a:custGeom>
                  <a:avLst/>
                  <a:gdLst>
                    <a:gd name="T0" fmla="*/ 0 w 13"/>
                    <a:gd name="T1" fmla="*/ 20 h 20"/>
                    <a:gd name="T2" fmla="*/ 13 w 13"/>
                    <a:gd name="T3" fmla="*/ 0 h 20"/>
                    <a:gd name="T4" fmla="*/ 0 w 13"/>
                    <a:gd name="T5" fmla="*/ 0 h 20"/>
                    <a:gd name="T6" fmla="*/ 0 w 13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0" y="20"/>
                      </a:moveTo>
                      <a:cubicBezTo>
                        <a:pt x="6" y="14"/>
                        <a:pt x="10" y="7"/>
                        <a:pt x="1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2" name="Freeform 140">
                  <a:extLst>
                    <a:ext uri="{FF2B5EF4-FFF2-40B4-BE49-F238E27FC236}">
                      <a16:creationId xmlns:a16="http://schemas.microsoft.com/office/drawing/2014/main" id="{BEF3DEE4-EE7A-49FF-A68D-17CA596FC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1" y="2532"/>
                  <a:ext cx="147" cy="99"/>
                </a:xfrm>
                <a:custGeom>
                  <a:avLst/>
                  <a:gdLst>
                    <a:gd name="T0" fmla="*/ 0 w 30"/>
                    <a:gd name="T1" fmla="*/ 20 h 20"/>
                    <a:gd name="T2" fmla="*/ 0 w 30"/>
                    <a:gd name="T3" fmla="*/ 20 h 20"/>
                    <a:gd name="T4" fmla="*/ 1 w 30"/>
                    <a:gd name="T5" fmla="*/ 19 h 20"/>
                    <a:gd name="T6" fmla="*/ 3 w 30"/>
                    <a:gd name="T7" fmla="*/ 19 h 20"/>
                    <a:gd name="T8" fmla="*/ 5 w 30"/>
                    <a:gd name="T9" fmla="*/ 18 h 20"/>
                    <a:gd name="T10" fmla="*/ 9 w 30"/>
                    <a:gd name="T11" fmla="*/ 17 h 20"/>
                    <a:gd name="T12" fmla="*/ 9 w 30"/>
                    <a:gd name="T13" fmla="*/ 17 h 20"/>
                    <a:gd name="T14" fmla="*/ 28 w 30"/>
                    <a:gd name="T15" fmla="*/ 4 h 20"/>
                    <a:gd name="T16" fmla="*/ 28 w 30"/>
                    <a:gd name="T17" fmla="*/ 4 h 20"/>
                    <a:gd name="T18" fmla="*/ 30 w 30"/>
                    <a:gd name="T19" fmla="*/ 0 h 20"/>
                    <a:gd name="T20" fmla="*/ 30 w 30"/>
                    <a:gd name="T21" fmla="*/ 0 h 20"/>
                    <a:gd name="T22" fmla="*/ 13 w 30"/>
                    <a:gd name="T23" fmla="*/ 0 h 20"/>
                    <a:gd name="T24" fmla="*/ 0 w 30"/>
                    <a:gd name="T2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20">
                      <a:moveTo>
                        <a:pt x="0" y="2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9"/>
                        <a:pt x="2" y="19"/>
                        <a:pt x="3" y="19"/>
                      </a:cubicBezTo>
                      <a:cubicBezTo>
                        <a:pt x="4" y="19"/>
                        <a:pt x="4" y="19"/>
                        <a:pt x="5" y="18"/>
                      </a:cubicBezTo>
                      <a:cubicBezTo>
                        <a:pt x="7" y="18"/>
                        <a:pt x="8" y="18"/>
                        <a:pt x="9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6" y="14"/>
                        <a:pt x="23" y="9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9" y="2"/>
                        <a:pt x="29" y="1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0" y="7"/>
                        <a:pt x="6" y="14"/>
                        <a:pt x="0" y="2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3" name="Freeform 141">
                  <a:extLst>
                    <a:ext uri="{FF2B5EF4-FFF2-40B4-BE49-F238E27FC236}">
                      <a16:creationId xmlns:a16="http://schemas.microsoft.com/office/drawing/2014/main" id="{3737F917-6CF5-424E-AB7E-32F34BF83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0" y="2184"/>
                  <a:ext cx="128" cy="93"/>
                </a:xfrm>
                <a:custGeom>
                  <a:avLst/>
                  <a:gdLst>
                    <a:gd name="T0" fmla="*/ 26 w 26"/>
                    <a:gd name="T1" fmla="*/ 19 h 19"/>
                    <a:gd name="T2" fmla="*/ 26 w 26"/>
                    <a:gd name="T3" fmla="*/ 19 h 19"/>
                    <a:gd name="T4" fmla="*/ 25 w 26"/>
                    <a:gd name="T5" fmla="*/ 17 h 19"/>
                    <a:gd name="T6" fmla="*/ 24 w 26"/>
                    <a:gd name="T7" fmla="*/ 16 h 19"/>
                    <a:gd name="T8" fmla="*/ 23 w 26"/>
                    <a:gd name="T9" fmla="*/ 15 h 19"/>
                    <a:gd name="T10" fmla="*/ 8 w 26"/>
                    <a:gd name="T11" fmla="*/ 3 h 19"/>
                    <a:gd name="T12" fmla="*/ 8 w 26"/>
                    <a:gd name="T13" fmla="*/ 3 h 19"/>
                    <a:gd name="T14" fmla="*/ 4 w 26"/>
                    <a:gd name="T15" fmla="*/ 2 h 19"/>
                    <a:gd name="T16" fmla="*/ 3 w 26"/>
                    <a:gd name="T17" fmla="*/ 1 h 19"/>
                    <a:gd name="T18" fmla="*/ 1 w 26"/>
                    <a:gd name="T19" fmla="*/ 1 h 19"/>
                    <a:gd name="T20" fmla="*/ 0 w 26"/>
                    <a:gd name="T21" fmla="*/ 0 h 19"/>
                    <a:gd name="T22" fmla="*/ 0 w 26"/>
                    <a:gd name="T23" fmla="*/ 0 h 19"/>
                    <a:gd name="T24" fmla="*/ 10 w 26"/>
                    <a:gd name="T25" fmla="*/ 19 h 19"/>
                    <a:gd name="T26" fmla="*/ 26 w 26"/>
                    <a:gd name="T27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" h="19">
                      <a:moveTo>
                        <a:pt x="26" y="19"/>
                      </a:move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6" y="18"/>
                        <a:pt x="25" y="17"/>
                        <a:pt x="25" y="17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19" y="10"/>
                        <a:pt x="14" y="6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3"/>
                        <a:pt x="5" y="2"/>
                        <a:pt x="4" y="2"/>
                      </a:cubicBezTo>
                      <a:cubicBezTo>
                        <a:pt x="4" y="2"/>
                        <a:pt x="4" y="2"/>
                        <a:pt x="3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6"/>
                        <a:pt x="8" y="12"/>
                        <a:pt x="10" y="19"/>
                      </a:cubicBezTo>
                      <a:lnTo>
                        <a:pt x="26" y="19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4" name="Freeform 142">
                  <a:extLst>
                    <a:ext uri="{FF2B5EF4-FFF2-40B4-BE49-F238E27FC236}">
                      <a16:creationId xmlns:a16="http://schemas.microsoft.com/office/drawing/2014/main" id="{F0B3A7EC-4FE3-4758-A27D-A21D2DE1A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302"/>
                  <a:ext cx="89" cy="88"/>
                </a:xfrm>
                <a:custGeom>
                  <a:avLst/>
                  <a:gdLst>
                    <a:gd name="T0" fmla="*/ 0 w 18"/>
                    <a:gd name="T1" fmla="*/ 0 h 18"/>
                    <a:gd name="T2" fmla="*/ 0 w 18"/>
                    <a:gd name="T3" fmla="*/ 18 h 18"/>
                    <a:gd name="T4" fmla="*/ 18 w 18"/>
                    <a:gd name="T5" fmla="*/ 18 h 18"/>
                    <a:gd name="T6" fmla="*/ 15 w 18"/>
                    <a:gd name="T7" fmla="*/ 0 h 18"/>
                    <a:gd name="T8" fmla="*/ 0 w 18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2"/>
                        <a:pt x="17" y="6"/>
                        <a:pt x="1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5" name="Freeform 143">
                  <a:extLst>
                    <a:ext uri="{FF2B5EF4-FFF2-40B4-BE49-F238E27FC236}">
                      <a16:creationId xmlns:a16="http://schemas.microsoft.com/office/drawing/2014/main" id="{D406CAEB-C099-49B7-8E8E-4E11BEAB0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179"/>
                  <a:ext cx="64" cy="98"/>
                </a:xfrm>
                <a:custGeom>
                  <a:avLst/>
                  <a:gdLst>
                    <a:gd name="T0" fmla="*/ 13 w 13"/>
                    <a:gd name="T1" fmla="*/ 20 h 20"/>
                    <a:gd name="T2" fmla="*/ 0 w 13"/>
                    <a:gd name="T3" fmla="*/ 0 h 20"/>
                    <a:gd name="T4" fmla="*/ 0 w 13"/>
                    <a:gd name="T5" fmla="*/ 0 h 20"/>
                    <a:gd name="T6" fmla="*/ 0 w 13"/>
                    <a:gd name="T7" fmla="*/ 0 h 20"/>
                    <a:gd name="T8" fmla="*/ 0 w 13"/>
                    <a:gd name="T9" fmla="*/ 20 h 20"/>
                    <a:gd name="T10" fmla="*/ 13 w 13"/>
                    <a:gd name="T11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0">
                      <a:moveTo>
                        <a:pt x="13" y="20"/>
                      </a:moveTo>
                      <a:cubicBezTo>
                        <a:pt x="10" y="12"/>
                        <a:pt x="5" y="6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3" y="2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6" name="Freeform 144">
                  <a:extLst>
                    <a:ext uri="{FF2B5EF4-FFF2-40B4-BE49-F238E27FC236}">
                      <a16:creationId xmlns:a16="http://schemas.microsoft.com/office/drawing/2014/main" id="{43185D89-09C1-45F2-B91B-5907F76FD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15"/>
                  <a:ext cx="39" cy="35"/>
                </a:xfrm>
                <a:custGeom>
                  <a:avLst/>
                  <a:gdLst>
                    <a:gd name="T0" fmla="*/ 2 w 8"/>
                    <a:gd name="T1" fmla="*/ 6 h 7"/>
                    <a:gd name="T2" fmla="*/ 3 w 8"/>
                    <a:gd name="T3" fmla="*/ 6 h 7"/>
                    <a:gd name="T4" fmla="*/ 5 w 8"/>
                    <a:gd name="T5" fmla="*/ 7 h 7"/>
                    <a:gd name="T6" fmla="*/ 5 w 8"/>
                    <a:gd name="T7" fmla="*/ 7 h 7"/>
                    <a:gd name="T8" fmla="*/ 7 w 8"/>
                    <a:gd name="T9" fmla="*/ 7 h 7"/>
                    <a:gd name="T10" fmla="*/ 8 w 8"/>
                    <a:gd name="T11" fmla="*/ 7 h 7"/>
                    <a:gd name="T12" fmla="*/ 8 w 8"/>
                    <a:gd name="T13" fmla="*/ 7 h 7"/>
                    <a:gd name="T14" fmla="*/ 6 w 8"/>
                    <a:gd name="T15" fmla="*/ 5 h 7"/>
                    <a:gd name="T16" fmla="*/ 0 w 8"/>
                    <a:gd name="T17" fmla="*/ 0 h 7"/>
                    <a:gd name="T18" fmla="*/ 0 w 8"/>
                    <a:gd name="T19" fmla="*/ 5 h 7"/>
                    <a:gd name="T20" fmla="*/ 1 w 8"/>
                    <a:gd name="T21" fmla="*/ 5 h 7"/>
                    <a:gd name="T22" fmla="*/ 2 w 8"/>
                    <a:gd name="T23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7" name="Freeform 145">
                  <a:extLst>
                    <a:ext uri="{FF2B5EF4-FFF2-40B4-BE49-F238E27FC236}">
                      <a16:creationId xmlns:a16="http://schemas.microsoft.com/office/drawing/2014/main" id="{362E133B-F995-4E44-88DE-ED6C4DA9A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10"/>
                  <a:ext cx="94" cy="45"/>
                </a:xfrm>
                <a:custGeom>
                  <a:avLst/>
                  <a:gdLst>
                    <a:gd name="T0" fmla="*/ 10 w 19"/>
                    <a:gd name="T1" fmla="*/ 4 h 9"/>
                    <a:gd name="T2" fmla="*/ 0 w 19"/>
                    <a:gd name="T3" fmla="*/ 1 h 9"/>
                    <a:gd name="T4" fmla="*/ 0 w 19"/>
                    <a:gd name="T5" fmla="*/ 1 h 9"/>
                    <a:gd name="T6" fmla="*/ 6 w 19"/>
                    <a:gd name="T7" fmla="*/ 6 h 9"/>
                    <a:gd name="T8" fmla="*/ 8 w 19"/>
                    <a:gd name="T9" fmla="*/ 8 h 9"/>
                    <a:gd name="T10" fmla="*/ 10 w 19"/>
                    <a:gd name="T11" fmla="*/ 9 h 9"/>
                    <a:gd name="T12" fmla="*/ 11 w 19"/>
                    <a:gd name="T13" fmla="*/ 8 h 9"/>
                    <a:gd name="T14" fmla="*/ 13 w 19"/>
                    <a:gd name="T15" fmla="*/ 8 h 9"/>
                    <a:gd name="T16" fmla="*/ 14 w 19"/>
                    <a:gd name="T17" fmla="*/ 8 h 9"/>
                    <a:gd name="T18" fmla="*/ 15 w 19"/>
                    <a:gd name="T19" fmla="*/ 8 h 9"/>
                    <a:gd name="T20" fmla="*/ 16 w 19"/>
                    <a:gd name="T21" fmla="*/ 7 h 9"/>
                    <a:gd name="T22" fmla="*/ 17 w 19"/>
                    <a:gd name="T23" fmla="*/ 7 h 9"/>
                    <a:gd name="T24" fmla="*/ 19 w 19"/>
                    <a:gd name="T25" fmla="*/ 6 h 9"/>
                    <a:gd name="T26" fmla="*/ 19 w 19"/>
                    <a:gd name="T27" fmla="*/ 6 h 9"/>
                    <a:gd name="T28" fmla="*/ 19 w 19"/>
                    <a:gd name="T29" fmla="*/ 0 h 9"/>
                    <a:gd name="T30" fmla="*/ 10 w 19"/>
                    <a:gd name="T3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9">
                      <a:moveTo>
                        <a:pt x="10" y="4"/>
                      </a:moveTo>
                      <a:cubicBezTo>
                        <a:pt x="6" y="4"/>
                        <a:pt x="3" y="3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9"/>
                        <a:pt x="9" y="9"/>
                        <a:pt x="10" y="9"/>
                      </a:cubicBezTo>
                      <a:cubicBezTo>
                        <a:pt x="10" y="9"/>
                        <a:pt x="11" y="9"/>
                        <a:pt x="11" y="8"/>
                      </a:cubicBezTo>
                      <a:cubicBezTo>
                        <a:pt x="12" y="8"/>
                        <a:pt x="12" y="8"/>
                        <a:pt x="13" y="8"/>
                      </a:cubicBezTo>
                      <a:cubicBezTo>
                        <a:pt x="13" y="8"/>
                        <a:pt x="13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7"/>
                        <a:pt x="16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8" y="7"/>
                        <a:pt x="18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3"/>
                        <a:pt x="13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8" name="Freeform 146">
                  <a:extLst>
                    <a:ext uri="{FF2B5EF4-FFF2-40B4-BE49-F238E27FC236}">
                      <a16:creationId xmlns:a16="http://schemas.microsoft.com/office/drawing/2014/main" id="{FF0C926D-B613-46E1-B99A-E6F0A9BDA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1" y="2778"/>
                  <a:ext cx="89" cy="152"/>
                </a:xfrm>
                <a:custGeom>
                  <a:avLst/>
                  <a:gdLst>
                    <a:gd name="T0" fmla="*/ 18 w 18"/>
                    <a:gd name="T1" fmla="*/ 3 h 31"/>
                    <a:gd name="T2" fmla="*/ 10 w 18"/>
                    <a:gd name="T3" fmla="*/ 0 h 31"/>
                    <a:gd name="T4" fmla="*/ 2 w 18"/>
                    <a:gd name="T5" fmla="*/ 5 h 31"/>
                    <a:gd name="T6" fmla="*/ 2 w 18"/>
                    <a:gd name="T7" fmla="*/ 17 h 31"/>
                    <a:gd name="T8" fmla="*/ 0 w 18"/>
                    <a:gd name="T9" fmla="*/ 19 h 31"/>
                    <a:gd name="T10" fmla="*/ 0 w 18"/>
                    <a:gd name="T11" fmla="*/ 31 h 31"/>
                    <a:gd name="T12" fmla="*/ 9 w 18"/>
                    <a:gd name="T13" fmla="*/ 27 h 31"/>
                    <a:gd name="T14" fmla="*/ 18 w 18"/>
                    <a:gd name="T15" fmla="*/ 9 h 31"/>
                    <a:gd name="T16" fmla="*/ 18 w 18"/>
                    <a:gd name="T17" fmla="*/ 7 h 31"/>
                    <a:gd name="T18" fmla="*/ 18 w 18"/>
                    <a:gd name="T19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31">
                      <a:moveTo>
                        <a:pt x="18" y="3"/>
                      </a:moveTo>
                      <a:cubicBezTo>
                        <a:pt x="18" y="3"/>
                        <a:pt x="16" y="0"/>
                        <a:pt x="10" y="0"/>
                      </a:cubicBezTo>
                      <a:cubicBezTo>
                        <a:pt x="6" y="0"/>
                        <a:pt x="2" y="2"/>
                        <a:pt x="2" y="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3" y="31"/>
                        <a:pt x="6" y="30"/>
                        <a:pt x="9" y="27"/>
                      </a:cubicBezTo>
                      <a:cubicBezTo>
                        <a:pt x="14" y="23"/>
                        <a:pt x="18" y="16"/>
                        <a:pt x="18" y="9"/>
                      </a:cubicBezTo>
                      <a:cubicBezTo>
                        <a:pt x="18" y="9"/>
                        <a:pt x="18" y="8"/>
                        <a:pt x="18" y="7"/>
                      </a:cubicBezTo>
                      <a:lnTo>
                        <a:pt x="18" y="3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9" name="Freeform 147">
                  <a:extLst>
                    <a:ext uri="{FF2B5EF4-FFF2-40B4-BE49-F238E27FC236}">
                      <a16:creationId xmlns:a16="http://schemas.microsoft.com/office/drawing/2014/main" id="{70C53CF7-4531-48C3-9239-43D0A1328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724"/>
                  <a:ext cx="182" cy="206"/>
                </a:xfrm>
                <a:custGeom>
                  <a:avLst/>
                  <a:gdLst>
                    <a:gd name="T0" fmla="*/ 19 w 37"/>
                    <a:gd name="T1" fmla="*/ 42 h 42"/>
                    <a:gd name="T2" fmla="*/ 19 w 37"/>
                    <a:gd name="T3" fmla="*/ 30 h 42"/>
                    <a:gd name="T4" fmla="*/ 21 w 37"/>
                    <a:gd name="T5" fmla="*/ 28 h 42"/>
                    <a:gd name="T6" fmla="*/ 21 w 37"/>
                    <a:gd name="T7" fmla="*/ 16 h 42"/>
                    <a:gd name="T8" fmla="*/ 29 w 37"/>
                    <a:gd name="T9" fmla="*/ 11 h 42"/>
                    <a:gd name="T10" fmla="*/ 37 w 37"/>
                    <a:gd name="T11" fmla="*/ 14 h 42"/>
                    <a:gd name="T12" fmla="*/ 37 w 37"/>
                    <a:gd name="T13" fmla="*/ 12 h 42"/>
                    <a:gd name="T14" fmla="*/ 34 w 37"/>
                    <a:gd name="T15" fmla="*/ 0 h 42"/>
                    <a:gd name="T16" fmla="*/ 30 w 37"/>
                    <a:gd name="T17" fmla="*/ 3 h 42"/>
                    <a:gd name="T18" fmla="*/ 29 w 37"/>
                    <a:gd name="T19" fmla="*/ 3 h 42"/>
                    <a:gd name="T20" fmla="*/ 18 w 37"/>
                    <a:gd name="T21" fmla="*/ 8 h 42"/>
                    <a:gd name="T22" fmla="*/ 18 w 37"/>
                    <a:gd name="T23" fmla="*/ 8 h 42"/>
                    <a:gd name="T24" fmla="*/ 12 w 37"/>
                    <a:gd name="T25" fmla="*/ 9 h 42"/>
                    <a:gd name="T26" fmla="*/ 4 w 37"/>
                    <a:gd name="T27" fmla="*/ 9 h 42"/>
                    <a:gd name="T28" fmla="*/ 0 w 37"/>
                    <a:gd name="T29" fmla="*/ 9 h 42"/>
                    <a:gd name="T30" fmla="*/ 0 w 37"/>
                    <a:gd name="T31" fmla="*/ 12 h 42"/>
                    <a:gd name="T32" fmla="*/ 0 w 37"/>
                    <a:gd name="T33" fmla="*/ 18 h 42"/>
                    <a:gd name="T34" fmla="*/ 0 w 37"/>
                    <a:gd name="T35" fmla="*/ 20 h 42"/>
                    <a:gd name="T36" fmla="*/ 9 w 37"/>
                    <a:gd name="T37" fmla="*/ 39 h 42"/>
                    <a:gd name="T38" fmla="*/ 19 w 37"/>
                    <a:gd name="T3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" h="42">
                      <a:moveTo>
                        <a:pt x="19" y="42"/>
                      </a:move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20" y="30"/>
                        <a:pt x="21" y="29"/>
                        <a:pt x="21" y="28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3"/>
                        <a:pt x="25" y="11"/>
                        <a:pt x="29" y="11"/>
                      </a:cubicBezTo>
                      <a:cubicBezTo>
                        <a:pt x="35" y="11"/>
                        <a:pt x="37" y="14"/>
                        <a:pt x="37" y="14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7"/>
                        <a:pt x="36" y="3"/>
                        <a:pt x="34" y="0"/>
                      </a:cubicBezTo>
                      <a:cubicBezTo>
                        <a:pt x="32" y="1"/>
                        <a:pt x="31" y="2"/>
                        <a:pt x="30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5" y="5"/>
                        <a:pt x="22" y="6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6" y="8"/>
                        <a:pt x="14" y="8"/>
                        <a:pt x="12" y="9"/>
                      </a:cubicBezTo>
                      <a:cubicBezTo>
                        <a:pt x="9" y="9"/>
                        <a:pt x="7" y="9"/>
                        <a:pt x="4" y="9"/>
                      </a:cubicBezTo>
                      <a:cubicBezTo>
                        <a:pt x="2" y="9"/>
                        <a:pt x="1" y="9"/>
                        <a:pt x="0" y="9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20"/>
                        <a:pt x="0" y="20"/>
                      </a:cubicBezTo>
                      <a:cubicBezTo>
                        <a:pt x="1" y="27"/>
                        <a:pt x="4" y="34"/>
                        <a:pt x="9" y="39"/>
                      </a:cubicBezTo>
                      <a:cubicBezTo>
                        <a:pt x="12" y="41"/>
                        <a:pt x="15" y="42"/>
                        <a:pt x="19" y="42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0" name="Freeform 148">
                  <a:extLst>
                    <a:ext uri="{FF2B5EF4-FFF2-40B4-BE49-F238E27FC236}">
                      <a16:creationId xmlns:a16="http://schemas.microsoft.com/office/drawing/2014/main" id="{2398D22F-6C21-469C-B281-5CF785E4A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8" y="2650"/>
                  <a:ext cx="241" cy="172"/>
                </a:xfrm>
                <a:custGeom>
                  <a:avLst/>
                  <a:gdLst>
                    <a:gd name="T0" fmla="*/ 9 w 49"/>
                    <a:gd name="T1" fmla="*/ 6 h 35"/>
                    <a:gd name="T2" fmla="*/ 0 w 49"/>
                    <a:gd name="T3" fmla="*/ 24 h 35"/>
                    <a:gd name="T4" fmla="*/ 0 w 49"/>
                    <a:gd name="T5" fmla="*/ 25 h 35"/>
                    <a:gd name="T6" fmla="*/ 0 w 49"/>
                    <a:gd name="T7" fmla="*/ 30 h 35"/>
                    <a:gd name="T8" fmla="*/ 6 w 49"/>
                    <a:gd name="T9" fmla="*/ 35 h 35"/>
                    <a:gd name="T10" fmla="*/ 6 w 49"/>
                    <a:gd name="T11" fmla="*/ 35 h 35"/>
                    <a:gd name="T12" fmla="*/ 6 w 49"/>
                    <a:gd name="T13" fmla="*/ 33 h 35"/>
                    <a:gd name="T14" fmla="*/ 6 w 49"/>
                    <a:gd name="T15" fmla="*/ 27 h 35"/>
                    <a:gd name="T16" fmla="*/ 6 w 49"/>
                    <a:gd name="T17" fmla="*/ 24 h 35"/>
                    <a:gd name="T18" fmla="*/ 10 w 49"/>
                    <a:gd name="T19" fmla="*/ 24 h 35"/>
                    <a:gd name="T20" fmla="*/ 18 w 49"/>
                    <a:gd name="T21" fmla="*/ 24 h 35"/>
                    <a:gd name="T22" fmla="*/ 24 w 49"/>
                    <a:gd name="T23" fmla="*/ 23 h 35"/>
                    <a:gd name="T24" fmla="*/ 24 w 49"/>
                    <a:gd name="T25" fmla="*/ 23 h 35"/>
                    <a:gd name="T26" fmla="*/ 35 w 49"/>
                    <a:gd name="T27" fmla="*/ 18 h 35"/>
                    <a:gd name="T28" fmla="*/ 36 w 49"/>
                    <a:gd name="T29" fmla="*/ 18 h 35"/>
                    <a:gd name="T30" fmla="*/ 40 w 49"/>
                    <a:gd name="T31" fmla="*/ 15 h 35"/>
                    <a:gd name="T32" fmla="*/ 40 w 49"/>
                    <a:gd name="T33" fmla="*/ 15 h 35"/>
                    <a:gd name="T34" fmla="*/ 43 w 49"/>
                    <a:gd name="T35" fmla="*/ 27 h 35"/>
                    <a:gd name="T36" fmla="*/ 43 w 49"/>
                    <a:gd name="T37" fmla="*/ 29 h 35"/>
                    <a:gd name="T38" fmla="*/ 43 w 49"/>
                    <a:gd name="T39" fmla="*/ 33 h 35"/>
                    <a:gd name="T40" fmla="*/ 43 w 49"/>
                    <a:gd name="T41" fmla="*/ 35 h 35"/>
                    <a:gd name="T42" fmla="*/ 44 w 49"/>
                    <a:gd name="T43" fmla="*/ 35 h 35"/>
                    <a:gd name="T44" fmla="*/ 49 w 49"/>
                    <a:gd name="T45" fmla="*/ 30 h 35"/>
                    <a:gd name="T46" fmla="*/ 49 w 49"/>
                    <a:gd name="T47" fmla="*/ 25 h 35"/>
                    <a:gd name="T48" fmla="*/ 45 w 49"/>
                    <a:gd name="T49" fmla="*/ 11 h 35"/>
                    <a:gd name="T50" fmla="*/ 41 w 49"/>
                    <a:gd name="T51" fmla="*/ 6 h 35"/>
                    <a:gd name="T52" fmla="*/ 25 w 49"/>
                    <a:gd name="T53" fmla="*/ 0 h 35"/>
                    <a:gd name="T54" fmla="*/ 9 w 49"/>
                    <a:gd name="T55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9" h="35">
                      <a:moveTo>
                        <a:pt x="9" y="6"/>
                      </a:moveTo>
                      <a:cubicBezTo>
                        <a:pt x="4" y="10"/>
                        <a:pt x="1" y="17"/>
                        <a:pt x="0" y="24"/>
                      </a:cubicBezTo>
                      <a:cubicBezTo>
                        <a:pt x="0" y="24"/>
                        <a:pt x="0" y="24"/>
                        <a:pt x="0" y="2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3"/>
                        <a:pt x="3" y="35"/>
                        <a:pt x="6" y="35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6" y="35"/>
                        <a:pt x="6" y="34"/>
                        <a:pt x="6" y="33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6"/>
                        <a:pt x="6" y="25"/>
                        <a:pt x="6" y="24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3" y="24"/>
                        <a:pt x="15" y="24"/>
                        <a:pt x="18" y="24"/>
                      </a:cubicBezTo>
                      <a:cubicBezTo>
                        <a:pt x="20" y="23"/>
                        <a:pt x="22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8" y="21"/>
                        <a:pt x="31" y="20"/>
                        <a:pt x="35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7" y="17"/>
                        <a:pt x="38" y="16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2" y="18"/>
                        <a:pt x="43" y="22"/>
                        <a:pt x="43" y="27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34"/>
                        <a:pt x="43" y="35"/>
                        <a:pt x="43" y="35"/>
                      </a:cubicBezTo>
                      <a:cubicBezTo>
                        <a:pt x="44" y="35"/>
                        <a:pt x="44" y="35"/>
                        <a:pt x="44" y="35"/>
                      </a:cubicBezTo>
                      <a:cubicBezTo>
                        <a:pt x="47" y="35"/>
                        <a:pt x="49" y="33"/>
                        <a:pt x="49" y="30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0"/>
                        <a:pt x="48" y="15"/>
                        <a:pt x="45" y="11"/>
                      </a:cubicBezTo>
                      <a:cubicBezTo>
                        <a:pt x="44" y="9"/>
                        <a:pt x="42" y="8"/>
                        <a:pt x="41" y="6"/>
                      </a:cubicBezTo>
                      <a:cubicBezTo>
                        <a:pt x="37" y="3"/>
                        <a:pt x="31" y="0"/>
                        <a:pt x="25" y="0"/>
                      </a:cubicBezTo>
                      <a:cubicBezTo>
                        <a:pt x="19" y="0"/>
                        <a:pt x="13" y="2"/>
                        <a:pt x="9" y="6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1" name="Freeform 149">
                  <a:extLst>
                    <a:ext uri="{FF2B5EF4-FFF2-40B4-BE49-F238E27FC236}">
                      <a16:creationId xmlns:a16="http://schemas.microsoft.com/office/drawing/2014/main" id="{FE4220CE-445B-4702-ABEE-F38B2BF29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2739"/>
                  <a:ext cx="5" cy="0"/>
                </a:xfrm>
                <a:custGeom>
                  <a:avLst/>
                  <a:gdLst>
                    <a:gd name="T0" fmla="*/ 0 w 5"/>
                    <a:gd name="T1" fmla="*/ 5 w 5"/>
                    <a:gd name="T2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2" name="Freeform 150">
                  <a:extLst>
                    <a:ext uri="{FF2B5EF4-FFF2-40B4-BE49-F238E27FC236}">
                      <a16:creationId xmlns:a16="http://schemas.microsoft.com/office/drawing/2014/main" id="{99B9EBFE-B2A4-4AD3-895E-67CAD0255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" y="2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3" name="Freeform 151">
                  <a:extLst>
                    <a:ext uri="{FF2B5EF4-FFF2-40B4-BE49-F238E27FC236}">
                      <a16:creationId xmlns:a16="http://schemas.microsoft.com/office/drawing/2014/main" id="{33C1DEB5-5039-4BBE-96B8-1B320E287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40"/>
                  <a:ext cx="49" cy="88"/>
                </a:xfrm>
                <a:custGeom>
                  <a:avLst/>
                  <a:gdLst>
                    <a:gd name="T0" fmla="*/ 2 w 10"/>
                    <a:gd name="T1" fmla="*/ 10 h 18"/>
                    <a:gd name="T2" fmla="*/ 6 w 10"/>
                    <a:gd name="T3" fmla="*/ 18 h 18"/>
                    <a:gd name="T4" fmla="*/ 8 w 10"/>
                    <a:gd name="T5" fmla="*/ 9 h 18"/>
                    <a:gd name="T6" fmla="*/ 6 w 10"/>
                    <a:gd name="T7" fmla="*/ 7 h 18"/>
                    <a:gd name="T8" fmla="*/ 10 w 10"/>
                    <a:gd name="T9" fmla="*/ 3 h 18"/>
                    <a:gd name="T10" fmla="*/ 8 w 10"/>
                    <a:gd name="T11" fmla="*/ 2 h 18"/>
                    <a:gd name="T12" fmla="*/ 8 w 10"/>
                    <a:gd name="T13" fmla="*/ 2 h 18"/>
                    <a:gd name="T14" fmla="*/ 7 w 10"/>
                    <a:gd name="T15" fmla="*/ 2 h 18"/>
                    <a:gd name="T16" fmla="*/ 5 w 10"/>
                    <a:gd name="T17" fmla="*/ 2 h 18"/>
                    <a:gd name="T18" fmla="*/ 5 w 10"/>
                    <a:gd name="T19" fmla="*/ 2 h 18"/>
                    <a:gd name="T20" fmla="*/ 3 w 10"/>
                    <a:gd name="T21" fmla="*/ 1 h 18"/>
                    <a:gd name="T22" fmla="*/ 2 w 10"/>
                    <a:gd name="T23" fmla="*/ 1 h 18"/>
                    <a:gd name="T24" fmla="*/ 1 w 10"/>
                    <a:gd name="T25" fmla="*/ 0 h 18"/>
                    <a:gd name="T26" fmla="*/ 0 w 10"/>
                    <a:gd name="T27" fmla="*/ 0 h 18"/>
                    <a:gd name="T28" fmla="*/ 0 w 10"/>
                    <a:gd name="T29" fmla="*/ 5 h 18"/>
                    <a:gd name="T30" fmla="*/ 2 w 10"/>
                    <a:gd name="T31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8">
                      <a:moveTo>
                        <a:pt x="2" y="10"/>
                      </a:move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2"/>
                        <a:pt x="4" y="1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lnTo>
                        <a:pt x="2" y="10"/>
                      </a:lnTo>
                      <a:close/>
                    </a:path>
                  </a:pathLst>
                </a:custGeom>
                <a:solidFill>
                  <a:srgbClr val="D5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4" name="Freeform 152">
                  <a:extLst>
                    <a:ext uri="{FF2B5EF4-FFF2-40B4-BE49-F238E27FC236}">
                      <a16:creationId xmlns:a16="http://schemas.microsoft.com/office/drawing/2014/main" id="{0E45A0E5-0BD0-44DE-B01F-BF95325546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1" y="2940"/>
                  <a:ext cx="45" cy="88"/>
                </a:xfrm>
                <a:custGeom>
                  <a:avLst/>
                  <a:gdLst>
                    <a:gd name="T0" fmla="*/ 7 w 9"/>
                    <a:gd name="T1" fmla="*/ 1 h 18"/>
                    <a:gd name="T2" fmla="*/ 6 w 9"/>
                    <a:gd name="T3" fmla="*/ 1 h 18"/>
                    <a:gd name="T4" fmla="*/ 5 w 9"/>
                    <a:gd name="T5" fmla="*/ 2 h 18"/>
                    <a:gd name="T6" fmla="*/ 4 w 9"/>
                    <a:gd name="T7" fmla="*/ 2 h 18"/>
                    <a:gd name="T8" fmla="*/ 3 w 9"/>
                    <a:gd name="T9" fmla="*/ 2 h 18"/>
                    <a:gd name="T10" fmla="*/ 1 w 9"/>
                    <a:gd name="T11" fmla="*/ 2 h 18"/>
                    <a:gd name="T12" fmla="*/ 0 w 9"/>
                    <a:gd name="T13" fmla="*/ 3 h 18"/>
                    <a:gd name="T14" fmla="*/ 4 w 9"/>
                    <a:gd name="T15" fmla="*/ 7 h 18"/>
                    <a:gd name="T16" fmla="*/ 2 w 9"/>
                    <a:gd name="T17" fmla="*/ 9 h 18"/>
                    <a:gd name="T18" fmla="*/ 4 w 9"/>
                    <a:gd name="T19" fmla="*/ 18 h 18"/>
                    <a:gd name="T20" fmla="*/ 9 w 9"/>
                    <a:gd name="T21" fmla="*/ 5 h 18"/>
                    <a:gd name="T22" fmla="*/ 9 w 9"/>
                    <a:gd name="T23" fmla="*/ 5 h 18"/>
                    <a:gd name="T24" fmla="*/ 9 w 9"/>
                    <a:gd name="T25" fmla="*/ 0 h 18"/>
                    <a:gd name="T26" fmla="*/ 9 w 9"/>
                    <a:gd name="T27" fmla="*/ 0 h 18"/>
                    <a:gd name="T28" fmla="*/ 7 w 9"/>
                    <a:gd name="T2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" h="18">
                      <a:moveTo>
                        <a:pt x="7" y="1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3"/>
                        <a:pt x="0" y="3"/>
                        <a:pt x="0" y="3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8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D5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5" name="Freeform 153">
                  <a:extLst>
                    <a:ext uri="{FF2B5EF4-FFF2-40B4-BE49-F238E27FC236}">
                      <a16:creationId xmlns:a16="http://schemas.microsoft.com/office/drawing/2014/main" id="{C61F3742-D587-4681-900C-611B89D3D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2940"/>
                  <a:ext cx="262" cy="137"/>
                </a:xfrm>
                <a:custGeom>
                  <a:avLst/>
                  <a:gdLst>
                    <a:gd name="T0" fmla="*/ 21 w 53"/>
                    <a:gd name="T1" fmla="*/ 18 h 28"/>
                    <a:gd name="T2" fmla="*/ 19 w 53"/>
                    <a:gd name="T3" fmla="*/ 9 h 28"/>
                    <a:gd name="T4" fmla="*/ 17 w 53"/>
                    <a:gd name="T5" fmla="*/ 11 h 28"/>
                    <a:gd name="T6" fmla="*/ 15 w 53"/>
                    <a:gd name="T7" fmla="*/ 9 h 28"/>
                    <a:gd name="T8" fmla="*/ 13 w 53"/>
                    <a:gd name="T9" fmla="*/ 18 h 28"/>
                    <a:gd name="T10" fmla="*/ 7 w 53"/>
                    <a:gd name="T11" fmla="*/ 5 h 28"/>
                    <a:gd name="T12" fmla="*/ 0 w 53"/>
                    <a:gd name="T13" fmla="*/ 13 h 28"/>
                    <a:gd name="T14" fmla="*/ 15 w 53"/>
                    <a:gd name="T15" fmla="*/ 28 h 28"/>
                    <a:gd name="T16" fmla="*/ 17 w 53"/>
                    <a:gd name="T17" fmla="*/ 28 h 28"/>
                    <a:gd name="T18" fmla="*/ 31 w 53"/>
                    <a:gd name="T19" fmla="*/ 28 h 28"/>
                    <a:gd name="T20" fmla="*/ 53 w 53"/>
                    <a:gd name="T21" fmla="*/ 28 h 28"/>
                    <a:gd name="T22" fmla="*/ 53 w 53"/>
                    <a:gd name="T23" fmla="*/ 16 h 28"/>
                    <a:gd name="T24" fmla="*/ 53 w 53"/>
                    <a:gd name="T25" fmla="*/ 16 h 28"/>
                    <a:gd name="T26" fmla="*/ 36 w 53"/>
                    <a:gd name="T27" fmla="*/ 0 h 28"/>
                    <a:gd name="T28" fmla="*/ 26 w 53"/>
                    <a:gd name="T29" fmla="*/ 0 h 28"/>
                    <a:gd name="T30" fmla="*/ 26 w 53"/>
                    <a:gd name="T31" fmla="*/ 5 h 28"/>
                    <a:gd name="T32" fmla="*/ 21 w 53"/>
                    <a:gd name="T33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28">
                      <a:moveTo>
                        <a:pt x="21" y="18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7"/>
                        <a:pt x="45" y="0"/>
                        <a:pt x="3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5"/>
                        <a:pt x="26" y="5"/>
                        <a:pt x="26" y="5"/>
                      </a:cubicBezTo>
                      <a:lnTo>
                        <a:pt x="21" y="18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6" name="Freeform 154">
                  <a:extLst>
                    <a:ext uri="{FF2B5EF4-FFF2-40B4-BE49-F238E27FC236}">
                      <a16:creationId xmlns:a16="http://schemas.microsoft.com/office/drawing/2014/main" id="{35DB7A20-D1E1-42A5-8AAA-A47A6788CD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7" y="2940"/>
                  <a:ext cx="25" cy="24"/>
                </a:xfrm>
                <a:custGeom>
                  <a:avLst/>
                  <a:gdLst>
                    <a:gd name="T0" fmla="*/ 25 w 25"/>
                    <a:gd name="T1" fmla="*/ 0 h 24"/>
                    <a:gd name="T2" fmla="*/ 0 w 25"/>
                    <a:gd name="T3" fmla="*/ 0 h 24"/>
                    <a:gd name="T4" fmla="*/ 25 w 25"/>
                    <a:gd name="T5" fmla="*/ 24 h 24"/>
                    <a:gd name="T6" fmla="*/ 25 w 25"/>
                    <a:gd name="T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24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25" y="2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7" name="Freeform 155">
                  <a:extLst>
                    <a:ext uri="{FF2B5EF4-FFF2-40B4-BE49-F238E27FC236}">
                      <a16:creationId xmlns:a16="http://schemas.microsoft.com/office/drawing/2014/main" id="{41DC1EE2-4B21-49DC-A2DA-D14FB4CC2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4" y="2940"/>
                  <a:ext cx="167" cy="137"/>
                </a:xfrm>
                <a:custGeom>
                  <a:avLst/>
                  <a:gdLst>
                    <a:gd name="T0" fmla="*/ 26 w 34"/>
                    <a:gd name="T1" fmla="*/ 5 h 28"/>
                    <a:gd name="T2" fmla="*/ 21 w 34"/>
                    <a:gd name="T3" fmla="*/ 0 h 28"/>
                    <a:gd name="T4" fmla="*/ 16 w 34"/>
                    <a:gd name="T5" fmla="*/ 0 h 28"/>
                    <a:gd name="T6" fmla="*/ 16 w 34"/>
                    <a:gd name="T7" fmla="*/ 0 h 28"/>
                    <a:gd name="T8" fmla="*/ 0 w 34"/>
                    <a:gd name="T9" fmla="*/ 16 h 28"/>
                    <a:gd name="T10" fmla="*/ 0 w 34"/>
                    <a:gd name="T11" fmla="*/ 28 h 28"/>
                    <a:gd name="T12" fmla="*/ 21 w 34"/>
                    <a:gd name="T13" fmla="*/ 28 h 28"/>
                    <a:gd name="T14" fmla="*/ 34 w 34"/>
                    <a:gd name="T15" fmla="*/ 28 h 28"/>
                    <a:gd name="T16" fmla="*/ 19 w 34"/>
                    <a:gd name="T17" fmla="*/ 13 h 28"/>
                    <a:gd name="T18" fmla="*/ 26 w 34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6" y="5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26" y="5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8" name="Freeform 156">
                  <a:extLst>
                    <a:ext uri="{FF2B5EF4-FFF2-40B4-BE49-F238E27FC236}">
                      <a16:creationId xmlns:a16="http://schemas.microsoft.com/office/drawing/2014/main" id="{C4A9E8D3-3521-49D6-ADE8-B953E3DEE4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1" y="2955"/>
                  <a:ext cx="40" cy="39"/>
                </a:xfrm>
                <a:custGeom>
                  <a:avLst/>
                  <a:gdLst>
                    <a:gd name="T0" fmla="*/ 10 w 40"/>
                    <a:gd name="T1" fmla="*/ 29 h 39"/>
                    <a:gd name="T2" fmla="*/ 20 w 40"/>
                    <a:gd name="T3" fmla="*/ 39 h 39"/>
                    <a:gd name="T4" fmla="*/ 30 w 40"/>
                    <a:gd name="T5" fmla="*/ 29 h 39"/>
                    <a:gd name="T6" fmla="*/ 40 w 40"/>
                    <a:gd name="T7" fmla="*/ 19 h 39"/>
                    <a:gd name="T8" fmla="*/ 20 w 40"/>
                    <a:gd name="T9" fmla="*/ 0 h 39"/>
                    <a:gd name="T10" fmla="*/ 0 w 40"/>
                    <a:gd name="T11" fmla="*/ 19 h 39"/>
                    <a:gd name="T12" fmla="*/ 10 w 40"/>
                    <a:gd name="T13" fmla="*/ 2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9">
                      <a:moveTo>
                        <a:pt x="10" y="29"/>
                      </a:moveTo>
                      <a:lnTo>
                        <a:pt x="20" y="39"/>
                      </a:lnTo>
                      <a:lnTo>
                        <a:pt x="30" y="29"/>
                      </a:lnTo>
                      <a:lnTo>
                        <a:pt x="40" y="19"/>
                      </a:lnTo>
                      <a:lnTo>
                        <a:pt x="20" y="0"/>
                      </a:lnTo>
                      <a:lnTo>
                        <a:pt x="0" y="1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9" name="Freeform 157">
                  <a:extLst>
                    <a:ext uri="{FF2B5EF4-FFF2-40B4-BE49-F238E27FC236}">
                      <a16:creationId xmlns:a16="http://schemas.microsoft.com/office/drawing/2014/main" id="{6B25F4C7-89A3-442A-A800-162D18D037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" y="2758"/>
                  <a:ext cx="39" cy="40"/>
                </a:xfrm>
                <a:custGeom>
                  <a:avLst/>
                  <a:gdLst>
                    <a:gd name="T0" fmla="*/ 2 w 8"/>
                    <a:gd name="T1" fmla="*/ 6 h 8"/>
                    <a:gd name="T2" fmla="*/ 3 w 8"/>
                    <a:gd name="T3" fmla="*/ 6 h 8"/>
                    <a:gd name="T4" fmla="*/ 5 w 8"/>
                    <a:gd name="T5" fmla="*/ 7 h 8"/>
                    <a:gd name="T6" fmla="*/ 6 w 8"/>
                    <a:gd name="T7" fmla="*/ 7 h 8"/>
                    <a:gd name="T8" fmla="*/ 7 w 8"/>
                    <a:gd name="T9" fmla="*/ 7 h 8"/>
                    <a:gd name="T10" fmla="*/ 8 w 8"/>
                    <a:gd name="T11" fmla="*/ 8 h 8"/>
                    <a:gd name="T12" fmla="*/ 8 w 8"/>
                    <a:gd name="T13" fmla="*/ 8 h 8"/>
                    <a:gd name="T14" fmla="*/ 6 w 8"/>
                    <a:gd name="T15" fmla="*/ 5 h 8"/>
                    <a:gd name="T16" fmla="*/ 0 w 8"/>
                    <a:gd name="T17" fmla="*/ 0 h 8"/>
                    <a:gd name="T18" fmla="*/ 0 w 8"/>
                    <a:gd name="T19" fmla="*/ 5 h 8"/>
                    <a:gd name="T20" fmla="*/ 1 w 8"/>
                    <a:gd name="T21" fmla="*/ 5 h 8"/>
                    <a:gd name="T22" fmla="*/ 2 w 8"/>
                    <a:gd name="T23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8">
                      <a:moveTo>
                        <a:pt x="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7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0" name="Freeform 158">
                  <a:extLst>
                    <a:ext uri="{FF2B5EF4-FFF2-40B4-BE49-F238E27FC236}">
                      <a16:creationId xmlns:a16="http://schemas.microsoft.com/office/drawing/2014/main" id="{DF9DF107-CF5D-43FB-8019-4321E0F00A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" y="2753"/>
                  <a:ext cx="94" cy="45"/>
                </a:xfrm>
                <a:custGeom>
                  <a:avLst/>
                  <a:gdLst>
                    <a:gd name="T0" fmla="*/ 10 w 19"/>
                    <a:gd name="T1" fmla="*/ 4 h 9"/>
                    <a:gd name="T2" fmla="*/ 0 w 19"/>
                    <a:gd name="T3" fmla="*/ 1 h 9"/>
                    <a:gd name="T4" fmla="*/ 0 w 19"/>
                    <a:gd name="T5" fmla="*/ 1 h 9"/>
                    <a:gd name="T6" fmla="*/ 6 w 19"/>
                    <a:gd name="T7" fmla="*/ 6 h 9"/>
                    <a:gd name="T8" fmla="*/ 8 w 19"/>
                    <a:gd name="T9" fmla="*/ 9 h 9"/>
                    <a:gd name="T10" fmla="*/ 10 w 19"/>
                    <a:gd name="T11" fmla="*/ 9 h 9"/>
                    <a:gd name="T12" fmla="*/ 11 w 19"/>
                    <a:gd name="T13" fmla="*/ 9 h 9"/>
                    <a:gd name="T14" fmla="*/ 13 w 19"/>
                    <a:gd name="T15" fmla="*/ 8 h 9"/>
                    <a:gd name="T16" fmla="*/ 14 w 19"/>
                    <a:gd name="T17" fmla="*/ 8 h 9"/>
                    <a:gd name="T18" fmla="*/ 15 w 19"/>
                    <a:gd name="T19" fmla="*/ 8 h 9"/>
                    <a:gd name="T20" fmla="*/ 16 w 19"/>
                    <a:gd name="T21" fmla="*/ 7 h 9"/>
                    <a:gd name="T22" fmla="*/ 17 w 19"/>
                    <a:gd name="T23" fmla="*/ 7 h 9"/>
                    <a:gd name="T24" fmla="*/ 18 w 19"/>
                    <a:gd name="T25" fmla="*/ 6 h 9"/>
                    <a:gd name="T26" fmla="*/ 19 w 19"/>
                    <a:gd name="T27" fmla="*/ 6 h 9"/>
                    <a:gd name="T28" fmla="*/ 19 w 19"/>
                    <a:gd name="T29" fmla="*/ 6 h 9"/>
                    <a:gd name="T30" fmla="*/ 19 w 19"/>
                    <a:gd name="T31" fmla="*/ 6 h 9"/>
                    <a:gd name="T32" fmla="*/ 19 w 19"/>
                    <a:gd name="T33" fmla="*/ 6 h 9"/>
                    <a:gd name="T34" fmla="*/ 19 w 19"/>
                    <a:gd name="T35" fmla="*/ 0 h 9"/>
                    <a:gd name="T36" fmla="*/ 10 w 19"/>
                    <a:gd name="T37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" h="9">
                      <a:moveTo>
                        <a:pt x="10" y="4"/>
                      </a:moveTo>
                      <a:cubicBezTo>
                        <a:pt x="6" y="4"/>
                        <a:pt x="3" y="3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9" y="9"/>
                        <a:pt x="9" y="9"/>
                        <a:pt x="10" y="9"/>
                      </a:cubicBezTo>
                      <a:cubicBezTo>
                        <a:pt x="10" y="9"/>
                        <a:pt x="11" y="9"/>
                        <a:pt x="11" y="9"/>
                      </a:cubicBezTo>
                      <a:cubicBezTo>
                        <a:pt x="12" y="9"/>
                        <a:pt x="12" y="9"/>
                        <a:pt x="13" y="8"/>
                      </a:cubicBezTo>
                      <a:cubicBezTo>
                        <a:pt x="13" y="8"/>
                        <a:pt x="13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8"/>
                        <a:pt x="16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8" y="7"/>
                        <a:pt x="18" y="6"/>
                        <a:pt x="18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3"/>
                        <a:pt x="13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1" name="Freeform 159">
                  <a:extLst>
                    <a:ext uri="{FF2B5EF4-FFF2-40B4-BE49-F238E27FC236}">
                      <a16:creationId xmlns:a16="http://schemas.microsoft.com/office/drawing/2014/main" id="{12F04492-7853-4748-A9D4-15F0E36592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2621"/>
                  <a:ext cx="89" cy="152"/>
                </a:xfrm>
                <a:custGeom>
                  <a:avLst/>
                  <a:gdLst>
                    <a:gd name="T0" fmla="*/ 18 w 18"/>
                    <a:gd name="T1" fmla="*/ 3 h 31"/>
                    <a:gd name="T2" fmla="*/ 10 w 18"/>
                    <a:gd name="T3" fmla="*/ 0 h 31"/>
                    <a:gd name="T4" fmla="*/ 2 w 18"/>
                    <a:gd name="T5" fmla="*/ 5 h 31"/>
                    <a:gd name="T6" fmla="*/ 2 w 18"/>
                    <a:gd name="T7" fmla="*/ 17 h 31"/>
                    <a:gd name="T8" fmla="*/ 0 w 18"/>
                    <a:gd name="T9" fmla="*/ 19 h 31"/>
                    <a:gd name="T10" fmla="*/ 0 w 18"/>
                    <a:gd name="T11" fmla="*/ 31 h 31"/>
                    <a:gd name="T12" fmla="*/ 9 w 18"/>
                    <a:gd name="T13" fmla="*/ 27 h 31"/>
                    <a:gd name="T14" fmla="*/ 18 w 18"/>
                    <a:gd name="T15" fmla="*/ 10 h 31"/>
                    <a:gd name="T16" fmla="*/ 18 w 18"/>
                    <a:gd name="T17" fmla="*/ 7 h 31"/>
                    <a:gd name="T18" fmla="*/ 18 w 18"/>
                    <a:gd name="T19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31">
                      <a:moveTo>
                        <a:pt x="18" y="3"/>
                      </a:moveTo>
                      <a:cubicBezTo>
                        <a:pt x="18" y="3"/>
                        <a:pt x="16" y="0"/>
                        <a:pt x="10" y="0"/>
                      </a:cubicBezTo>
                      <a:cubicBezTo>
                        <a:pt x="6" y="0"/>
                        <a:pt x="2" y="2"/>
                        <a:pt x="2" y="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3" y="31"/>
                        <a:pt x="6" y="30"/>
                        <a:pt x="9" y="27"/>
                      </a:cubicBezTo>
                      <a:cubicBezTo>
                        <a:pt x="14" y="23"/>
                        <a:pt x="18" y="16"/>
                        <a:pt x="18" y="10"/>
                      </a:cubicBezTo>
                      <a:cubicBezTo>
                        <a:pt x="18" y="9"/>
                        <a:pt x="18" y="8"/>
                        <a:pt x="18" y="7"/>
                      </a:cubicBezTo>
                      <a:lnTo>
                        <a:pt x="18" y="3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2" name="Freeform 160">
                  <a:extLst>
                    <a:ext uri="{FF2B5EF4-FFF2-40B4-BE49-F238E27FC236}">
                      <a16:creationId xmlns:a16="http://schemas.microsoft.com/office/drawing/2014/main" id="{A8302BC5-A998-4F10-A98F-BE216DEE8A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3" y="2567"/>
                  <a:ext cx="182" cy="206"/>
                </a:xfrm>
                <a:custGeom>
                  <a:avLst/>
                  <a:gdLst>
                    <a:gd name="T0" fmla="*/ 34 w 37"/>
                    <a:gd name="T1" fmla="*/ 0 h 42"/>
                    <a:gd name="T2" fmla="*/ 8 w 37"/>
                    <a:gd name="T3" fmla="*/ 9 h 42"/>
                    <a:gd name="T4" fmla="*/ 4 w 37"/>
                    <a:gd name="T5" fmla="*/ 10 h 42"/>
                    <a:gd name="T6" fmla="*/ 0 w 37"/>
                    <a:gd name="T7" fmla="*/ 9 h 42"/>
                    <a:gd name="T8" fmla="*/ 0 w 37"/>
                    <a:gd name="T9" fmla="*/ 12 h 42"/>
                    <a:gd name="T10" fmla="*/ 0 w 37"/>
                    <a:gd name="T11" fmla="*/ 18 h 42"/>
                    <a:gd name="T12" fmla="*/ 0 w 37"/>
                    <a:gd name="T13" fmla="*/ 21 h 42"/>
                    <a:gd name="T14" fmla="*/ 0 w 37"/>
                    <a:gd name="T15" fmla="*/ 23 h 42"/>
                    <a:gd name="T16" fmla="*/ 9 w 37"/>
                    <a:gd name="T17" fmla="*/ 39 h 42"/>
                    <a:gd name="T18" fmla="*/ 19 w 37"/>
                    <a:gd name="T19" fmla="*/ 42 h 42"/>
                    <a:gd name="T20" fmla="*/ 19 w 37"/>
                    <a:gd name="T21" fmla="*/ 42 h 42"/>
                    <a:gd name="T22" fmla="*/ 19 w 37"/>
                    <a:gd name="T23" fmla="*/ 30 h 42"/>
                    <a:gd name="T24" fmla="*/ 21 w 37"/>
                    <a:gd name="T25" fmla="*/ 28 h 42"/>
                    <a:gd name="T26" fmla="*/ 21 w 37"/>
                    <a:gd name="T27" fmla="*/ 16 h 42"/>
                    <a:gd name="T28" fmla="*/ 29 w 37"/>
                    <a:gd name="T29" fmla="*/ 11 h 42"/>
                    <a:gd name="T30" fmla="*/ 37 w 37"/>
                    <a:gd name="T31" fmla="*/ 14 h 42"/>
                    <a:gd name="T32" fmla="*/ 37 w 37"/>
                    <a:gd name="T33" fmla="*/ 12 h 42"/>
                    <a:gd name="T34" fmla="*/ 34 w 37"/>
                    <a:gd name="T3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7" h="42">
                      <a:moveTo>
                        <a:pt x="34" y="0"/>
                      </a:moveTo>
                      <a:cubicBezTo>
                        <a:pt x="26" y="5"/>
                        <a:pt x="17" y="9"/>
                        <a:pt x="8" y="9"/>
                      </a:cubicBezTo>
                      <a:cubicBezTo>
                        <a:pt x="7" y="9"/>
                        <a:pt x="5" y="10"/>
                        <a:pt x="4" y="10"/>
                      </a:cubicBezTo>
                      <a:cubicBezTo>
                        <a:pt x="3" y="10"/>
                        <a:pt x="1" y="9"/>
                        <a:pt x="0" y="9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2" y="29"/>
                        <a:pt x="5" y="35"/>
                        <a:pt x="9" y="39"/>
                      </a:cubicBezTo>
                      <a:cubicBezTo>
                        <a:pt x="12" y="41"/>
                        <a:pt x="15" y="42"/>
                        <a:pt x="19" y="42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20" y="30"/>
                        <a:pt x="21" y="29"/>
                        <a:pt x="21" y="28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3"/>
                        <a:pt x="25" y="11"/>
                        <a:pt x="29" y="11"/>
                      </a:cubicBezTo>
                      <a:cubicBezTo>
                        <a:pt x="35" y="11"/>
                        <a:pt x="37" y="14"/>
                        <a:pt x="37" y="14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7"/>
                        <a:pt x="36" y="3"/>
                        <a:pt x="34" y="0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3" name="Freeform 161">
                  <a:extLst>
                    <a:ext uri="{FF2B5EF4-FFF2-40B4-BE49-F238E27FC236}">
                      <a16:creationId xmlns:a16="http://schemas.microsoft.com/office/drawing/2014/main" id="{1BE571FE-F28F-4867-A0E7-B936A6A74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3" y="2493"/>
                  <a:ext cx="241" cy="177"/>
                </a:xfrm>
                <a:custGeom>
                  <a:avLst/>
                  <a:gdLst>
                    <a:gd name="T0" fmla="*/ 39 w 49"/>
                    <a:gd name="T1" fmla="*/ 5 h 36"/>
                    <a:gd name="T2" fmla="*/ 25 w 49"/>
                    <a:gd name="T3" fmla="*/ 0 h 36"/>
                    <a:gd name="T4" fmla="*/ 0 w 49"/>
                    <a:gd name="T5" fmla="*/ 24 h 36"/>
                    <a:gd name="T6" fmla="*/ 0 w 49"/>
                    <a:gd name="T7" fmla="*/ 25 h 36"/>
                    <a:gd name="T8" fmla="*/ 0 w 49"/>
                    <a:gd name="T9" fmla="*/ 30 h 36"/>
                    <a:gd name="T10" fmla="*/ 4 w 49"/>
                    <a:gd name="T11" fmla="*/ 35 h 36"/>
                    <a:gd name="T12" fmla="*/ 3 w 49"/>
                    <a:gd name="T13" fmla="*/ 34 h 36"/>
                    <a:gd name="T14" fmla="*/ 4 w 49"/>
                    <a:gd name="T15" fmla="*/ 35 h 36"/>
                    <a:gd name="T16" fmla="*/ 6 w 49"/>
                    <a:gd name="T17" fmla="*/ 36 h 36"/>
                    <a:gd name="T18" fmla="*/ 6 w 49"/>
                    <a:gd name="T19" fmla="*/ 36 h 36"/>
                    <a:gd name="T20" fmla="*/ 6 w 49"/>
                    <a:gd name="T21" fmla="*/ 33 h 36"/>
                    <a:gd name="T22" fmla="*/ 6 w 49"/>
                    <a:gd name="T23" fmla="*/ 27 h 36"/>
                    <a:gd name="T24" fmla="*/ 6 w 49"/>
                    <a:gd name="T25" fmla="*/ 24 h 36"/>
                    <a:gd name="T26" fmla="*/ 10 w 49"/>
                    <a:gd name="T27" fmla="*/ 25 h 36"/>
                    <a:gd name="T28" fmla="*/ 14 w 49"/>
                    <a:gd name="T29" fmla="*/ 24 h 36"/>
                    <a:gd name="T30" fmla="*/ 40 w 49"/>
                    <a:gd name="T31" fmla="*/ 15 h 36"/>
                    <a:gd name="T32" fmla="*/ 43 w 49"/>
                    <a:gd name="T33" fmla="*/ 27 h 36"/>
                    <a:gd name="T34" fmla="*/ 43 w 49"/>
                    <a:gd name="T35" fmla="*/ 29 h 36"/>
                    <a:gd name="T36" fmla="*/ 43 w 49"/>
                    <a:gd name="T37" fmla="*/ 33 h 36"/>
                    <a:gd name="T38" fmla="*/ 43 w 49"/>
                    <a:gd name="T39" fmla="*/ 36 h 36"/>
                    <a:gd name="T40" fmla="*/ 44 w 49"/>
                    <a:gd name="T41" fmla="*/ 36 h 36"/>
                    <a:gd name="T42" fmla="*/ 49 w 49"/>
                    <a:gd name="T43" fmla="*/ 30 h 36"/>
                    <a:gd name="T44" fmla="*/ 49 w 49"/>
                    <a:gd name="T45" fmla="*/ 25 h 36"/>
                    <a:gd name="T46" fmla="*/ 49 w 49"/>
                    <a:gd name="T47" fmla="*/ 20 h 36"/>
                    <a:gd name="T48" fmla="*/ 45 w 49"/>
                    <a:gd name="T49" fmla="*/ 11 h 36"/>
                    <a:gd name="T50" fmla="*/ 39 w 49"/>
                    <a:gd name="T51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36">
                      <a:moveTo>
                        <a:pt x="39" y="5"/>
                      </a:moveTo>
                      <a:cubicBezTo>
                        <a:pt x="35" y="2"/>
                        <a:pt x="30" y="0"/>
                        <a:pt x="25" y="0"/>
                      </a:cubicBezTo>
                      <a:cubicBezTo>
                        <a:pt x="12" y="0"/>
                        <a:pt x="1" y="11"/>
                        <a:pt x="0" y="24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2"/>
                        <a:pt x="2" y="34"/>
                        <a:pt x="4" y="35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4" y="35"/>
                        <a:pt x="5" y="36"/>
                        <a:pt x="6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6" y="35"/>
                        <a:pt x="6" y="34"/>
                        <a:pt x="6" y="33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6"/>
                        <a:pt x="6" y="25"/>
                        <a:pt x="6" y="24"/>
                      </a:cubicBezTo>
                      <a:cubicBezTo>
                        <a:pt x="7" y="24"/>
                        <a:pt x="9" y="25"/>
                        <a:pt x="10" y="25"/>
                      </a:cubicBezTo>
                      <a:cubicBezTo>
                        <a:pt x="11" y="25"/>
                        <a:pt x="13" y="24"/>
                        <a:pt x="14" y="24"/>
                      </a:cubicBezTo>
                      <a:cubicBezTo>
                        <a:pt x="23" y="24"/>
                        <a:pt x="32" y="20"/>
                        <a:pt x="40" y="15"/>
                      </a:cubicBezTo>
                      <a:cubicBezTo>
                        <a:pt x="42" y="18"/>
                        <a:pt x="43" y="22"/>
                        <a:pt x="43" y="27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34"/>
                        <a:pt x="43" y="35"/>
                        <a:pt x="43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7" y="36"/>
                        <a:pt x="49" y="33"/>
                        <a:pt x="49" y="30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3"/>
                        <a:pt x="49" y="22"/>
                        <a:pt x="49" y="20"/>
                      </a:cubicBezTo>
                      <a:cubicBezTo>
                        <a:pt x="48" y="17"/>
                        <a:pt x="47" y="14"/>
                        <a:pt x="45" y="11"/>
                      </a:cubicBezTo>
                      <a:cubicBezTo>
                        <a:pt x="43" y="9"/>
                        <a:pt x="41" y="7"/>
                        <a:pt x="39" y="5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4" name="Freeform 162">
                  <a:extLst>
                    <a:ext uri="{FF2B5EF4-FFF2-40B4-BE49-F238E27FC236}">
                      <a16:creationId xmlns:a16="http://schemas.microsoft.com/office/drawing/2014/main" id="{F4C412EF-1987-4953-8D2E-759E86D067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" y="2783"/>
                  <a:ext cx="49" cy="88"/>
                </a:xfrm>
                <a:custGeom>
                  <a:avLst/>
                  <a:gdLst>
                    <a:gd name="T0" fmla="*/ 6 w 10"/>
                    <a:gd name="T1" fmla="*/ 18 h 18"/>
                    <a:gd name="T2" fmla="*/ 8 w 10"/>
                    <a:gd name="T3" fmla="*/ 9 h 18"/>
                    <a:gd name="T4" fmla="*/ 6 w 10"/>
                    <a:gd name="T5" fmla="*/ 7 h 18"/>
                    <a:gd name="T6" fmla="*/ 10 w 10"/>
                    <a:gd name="T7" fmla="*/ 3 h 18"/>
                    <a:gd name="T8" fmla="*/ 8 w 10"/>
                    <a:gd name="T9" fmla="*/ 3 h 18"/>
                    <a:gd name="T10" fmla="*/ 8 w 10"/>
                    <a:gd name="T11" fmla="*/ 3 h 18"/>
                    <a:gd name="T12" fmla="*/ 7 w 10"/>
                    <a:gd name="T13" fmla="*/ 2 h 18"/>
                    <a:gd name="T14" fmla="*/ 6 w 10"/>
                    <a:gd name="T15" fmla="*/ 2 h 18"/>
                    <a:gd name="T16" fmla="*/ 5 w 10"/>
                    <a:gd name="T17" fmla="*/ 2 h 18"/>
                    <a:gd name="T18" fmla="*/ 3 w 10"/>
                    <a:gd name="T19" fmla="*/ 1 h 18"/>
                    <a:gd name="T20" fmla="*/ 2 w 10"/>
                    <a:gd name="T21" fmla="*/ 1 h 18"/>
                    <a:gd name="T22" fmla="*/ 1 w 10"/>
                    <a:gd name="T23" fmla="*/ 0 h 18"/>
                    <a:gd name="T24" fmla="*/ 0 w 10"/>
                    <a:gd name="T25" fmla="*/ 0 h 18"/>
                    <a:gd name="T26" fmla="*/ 0 w 10"/>
                    <a:gd name="T27" fmla="*/ 5 h 18"/>
                    <a:gd name="T28" fmla="*/ 6 w 10"/>
                    <a:gd name="T2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" h="18">
                      <a:moveTo>
                        <a:pt x="6" y="18"/>
                      </a:move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2"/>
                        <a:pt x="4" y="1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lnTo>
                        <a:pt x="6" y="18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5" name="Freeform 163">
                  <a:extLst>
                    <a:ext uri="{FF2B5EF4-FFF2-40B4-BE49-F238E27FC236}">
                      <a16:creationId xmlns:a16="http://schemas.microsoft.com/office/drawing/2014/main" id="{0B153189-4458-43B2-A58B-22FE80EFED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2783"/>
                  <a:ext cx="45" cy="88"/>
                </a:xfrm>
                <a:custGeom>
                  <a:avLst/>
                  <a:gdLst>
                    <a:gd name="T0" fmla="*/ 9 w 9"/>
                    <a:gd name="T1" fmla="*/ 0 h 18"/>
                    <a:gd name="T2" fmla="*/ 8 w 9"/>
                    <a:gd name="T3" fmla="*/ 0 h 18"/>
                    <a:gd name="T4" fmla="*/ 7 w 9"/>
                    <a:gd name="T5" fmla="*/ 1 h 18"/>
                    <a:gd name="T6" fmla="*/ 6 w 9"/>
                    <a:gd name="T7" fmla="*/ 1 h 18"/>
                    <a:gd name="T8" fmla="*/ 5 w 9"/>
                    <a:gd name="T9" fmla="*/ 2 h 18"/>
                    <a:gd name="T10" fmla="*/ 4 w 9"/>
                    <a:gd name="T11" fmla="*/ 2 h 18"/>
                    <a:gd name="T12" fmla="*/ 3 w 9"/>
                    <a:gd name="T13" fmla="*/ 2 h 18"/>
                    <a:gd name="T14" fmla="*/ 1 w 9"/>
                    <a:gd name="T15" fmla="*/ 3 h 18"/>
                    <a:gd name="T16" fmla="*/ 0 w 9"/>
                    <a:gd name="T17" fmla="*/ 3 h 18"/>
                    <a:gd name="T18" fmla="*/ 4 w 9"/>
                    <a:gd name="T19" fmla="*/ 7 h 18"/>
                    <a:gd name="T20" fmla="*/ 2 w 9"/>
                    <a:gd name="T21" fmla="*/ 9 h 18"/>
                    <a:gd name="T22" fmla="*/ 4 w 9"/>
                    <a:gd name="T23" fmla="*/ 18 h 18"/>
                    <a:gd name="T24" fmla="*/ 7 w 9"/>
                    <a:gd name="T25" fmla="*/ 10 h 18"/>
                    <a:gd name="T26" fmla="*/ 9 w 9"/>
                    <a:gd name="T27" fmla="*/ 5 h 18"/>
                    <a:gd name="T28" fmla="*/ 9 w 9"/>
                    <a:gd name="T29" fmla="*/ 5 h 18"/>
                    <a:gd name="T30" fmla="*/ 9 w 9"/>
                    <a:gd name="T31" fmla="*/ 0 h 18"/>
                    <a:gd name="T32" fmla="*/ 9 w 9"/>
                    <a:gd name="T3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" h="18">
                      <a:moveTo>
                        <a:pt x="9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3"/>
                        <a:pt x="0" y="3"/>
                        <a:pt x="0" y="3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6" name="Freeform 164">
                  <a:extLst>
                    <a:ext uri="{FF2B5EF4-FFF2-40B4-BE49-F238E27FC236}">
                      <a16:creationId xmlns:a16="http://schemas.microsoft.com/office/drawing/2014/main" id="{8E4CD641-19AF-4068-BF8B-DAE1DA00F5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2" y="2783"/>
                  <a:ext cx="262" cy="137"/>
                </a:xfrm>
                <a:custGeom>
                  <a:avLst/>
                  <a:gdLst>
                    <a:gd name="T0" fmla="*/ 21 w 53"/>
                    <a:gd name="T1" fmla="*/ 18 h 28"/>
                    <a:gd name="T2" fmla="*/ 19 w 53"/>
                    <a:gd name="T3" fmla="*/ 9 h 28"/>
                    <a:gd name="T4" fmla="*/ 17 w 53"/>
                    <a:gd name="T5" fmla="*/ 11 h 28"/>
                    <a:gd name="T6" fmla="*/ 15 w 53"/>
                    <a:gd name="T7" fmla="*/ 9 h 28"/>
                    <a:gd name="T8" fmla="*/ 13 w 53"/>
                    <a:gd name="T9" fmla="*/ 18 h 28"/>
                    <a:gd name="T10" fmla="*/ 7 w 53"/>
                    <a:gd name="T11" fmla="*/ 5 h 28"/>
                    <a:gd name="T12" fmla="*/ 0 w 53"/>
                    <a:gd name="T13" fmla="*/ 13 h 28"/>
                    <a:gd name="T14" fmla="*/ 15 w 53"/>
                    <a:gd name="T15" fmla="*/ 28 h 28"/>
                    <a:gd name="T16" fmla="*/ 17 w 53"/>
                    <a:gd name="T17" fmla="*/ 28 h 28"/>
                    <a:gd name="T18" fmla="*/ 31 w 53"/>
                    <a:gd name="T19" fmla="*/ 28 h 28"/>
                    <a:gd name="T20" fmla="*/ 53 w 53"/>
                    <a:gd name="T21" fmla="*/ 28 h 28"/>
                    <a:gd name="T22" fmla="*/ 53 w 53"/>
                    <a:gd name="T23" fmla="*/ 16 h 28"/>
                    <a:gd name="T24" fmla="*/ 53 w 53"/>
                    <a:gd name="T25" fmla="*/ 16 h 28"/>
                    <a:gd name="T26" fmla="*/ 36 w 53"/>
                    <a:gd name="T27" fmla="*/ 0 h 28"/>
                    <a:gd name="T28" fmla="*/ 26 w 53"/>
                    <a:gd name="T29" fmla="*/ 0 h 28"/>
                    <a:gd name="T30" fmla="*/ 26 w 53"/>
                    <a:gd name="T31" fmla="*/ 5 h 28"/>
                    <a:gd name="T32" fmla="*/ 21 w 53"/>
                    <a:gd name="T33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28">
                      <a:moveTo>
                        <a:pt x="21" y="18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7"/>
                        <a:pt x="45" y="0"/>
                        <a:pt x="3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5"/>
                        <a:pt x="26" y="5"/>
                        <a:pt x="26" y="5"/>
                      </a:cubicBezTo>
                      <a:lnTo>
                        <a:pt x="21" y="18"/>
                      </a:ln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7" name="Freeform 165">
                  <a:extLst>
                    <a:ext uri="{FF2B5EF4-FFF2-40B4-BE49-F238E27FC236}">
                      <a16:creationId xmlns:a16="http://schemas.microsoft.com/office/drawing/2014/main" id="{4913A58A-DB28-4F22-AB13-07D0322BA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2" y="2783"/>
                  <a:ext cx="25" cy="24"/>
                </a:xfrm>
                <a:custGeom>
                  <a:avLst/>
                  <a:gdLst>
                    <a:gd name="T0" fmla="*/ 25 w 25"/>
                    <a:gd name="T1" fmla="*/ 0 h 24"/>
                    <a:gd name="T2" fmla="*/ 0 w 25"/>
                    <a:gd name="T3" fmla="*/ 0 h 24"/>
                    <a:gd name="T4" fmla="*/ 25 w 25"/>
                    <a:gd name="T5" fmla="*/ 24 h 24"/>
                    <a:gd name="T6" fmla="*/ 25 w 25"/>
                    <a:gd name="T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24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25" y="2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8" name="Freeform 166">
                  <a:extLst>
                    <a:ext uri="{FF2B5EF4-FFF2-40B4-BE49-F238E27FC236}">
                      <a16:creationId xmlns:a16="http://schemas.microsoft.com/office/drawing/2014/main" id="{6886584A-3903-4795-A410-6F952EDFF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9" y="2783"/>
                  <a:ext cx="167" cy="137"/>
                </a:xfrm>
                <a:custGeom>
                  <a:avLst/>
                  <a:gdLst>
                    <a:gd name="T0" fmla="*/ 26 w 34"/>
                    <a:gd name="T1" fmla="*/ 5 h 28"/>
                    <a:gd name="T2" fmla="*/ 21 w 34"/>
                    <a:gd name="T3" fmla="*/ 0 h 28"/>
                    <a:gd name="T4" fmla="*/ 16 w 34"/>
                    <a:gd name="T5" fmla="*/ 0 h 28"/>
                    <a:gd name="T6" fmla="*/ 16 w 34"/>
                    <a:gd name="T7" fmla="*/ 0 h 28"/>
                    <a:gd name="T8" fmla="*/ 0 w 34"/>
                    <a:gd name="T9" fmla="*/ 16 h 28"/>
                    <a:gd name="T10" fmla="*/ 0 w 34"/>
                    <a:gd name="T11" fmla="*/ 28 h 28"/>
                    <a:gd name="T12" fmla="*/ 21 w 34"/>
                    <a:gd name="T13" fmla="*/ 28 h 28"/>
                    <a:gd name="T14" fmla="*/ 34 w 34"/>
                    <a:gd name="T15" fmla="*/ 28 h 28"/>
                    <a:gd name="T16" fmla="*/ 19 w 34"/>
                    <a:gd name="T17" fmla="*/ 13 h 28"/>
                    <a:gd name="T18" fmla="*/ 26 w 34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6" y="5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26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9" name="Freeform 167">
                  <a:extLst>
                    <a:ext uri="{FF2B5EF4-FFF2-40B4-BE49-F238E27FC236}">
                      <a16:creationId xmlns:a16="http://schemas.microsoft.com/office/drawing/2014/main" id="{E1C72FB0-5DCA-4AF3-A9C1-768974817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" y="2798"/>
                  <a:ext cx="40" cy="39"/>
                </a:xfrm>
                <a:custGeom>
                  <a:avLst/>
                  <a:gdLst>
                    <a:gd name="T0" fmla="*/ 10 w 40"/>
                    <a:gd name="T1" fmla="*/ 29 h 39"/>
                    <a:gd name="T2" fmla="*/ 20 w 40"/>
                    <a:gd name="T3" fmla="*/ 39 h 39"/>
                    <a:gd name="T4" fmla="*/ 30 w 40"/>
                    <a:gd name="T5" fmla="*/ 29 h 39"/>
                    <a:gd name="T6" fmla="*/ 40 w 40"/>
                    <a:gd name="T7" fmla="*/ 19 h 39"/>
                    <a:gd name="T8" fmla="*/ 20 w 40"/>
                    <a:gd name="T9" fmla="*/ 0 h 39"/>
                    <a:gd name="T10" fmla="*/ 0 w 40"/>
                    <a:gd name="T11" fmla="*/ 19 h 39"/>
                    <a:gd name="T12" fmla="*/ 10 w 40"/>
                    <a:gd name="T13" fmla="*/ 2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9">
                      <a:moveTo>
                        <a:pt x="10" y="29"/>
                      </a:moveTo>
                      <a:lnTo>
                        <a:pt x="20" y="39"/>
                      </a:lnTo>
                      <a:lnTo>
                        <a:pt x="30" y="29"/>
                      </a:lnTo>
                      <a:lnTo>
                        <a:pt x="40" y="19"/>
                      </a:lnTo>
                      <a:lnTo>
                        <a:pt x="20" y="0"/>
                      </a:lnTo>
                      <a:lnTo>
                        <a:pt x="0" y="1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rgbClr val="B6B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0" name="Freeform 168">
                  <a:extLst>
                    <a:ext uri="{FF2B5EF4-FFF2-40B4-BE49-F238E27FC236}">
                      <a16:creationId xmlns:a16="http://schemas.microsoft.com/office/drawing/2014/main" id="{500A5B94-5CF0-4839-8500-A1BCE076E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2758"/>
                  <a:ext cx="39" cy="40"/>
                </a:xfrm>
                <a:custGeom>
                  <a:avLst/>
                  <a:gdLst>
                    <a:gd name="T0" fmla="*/ 2 w 8"/>
                    <a:gd name="T1" fmla="*/ 6 h 8"/>
                    <a:gd name="T2" fmla="*/ 3 w 8"/>
                    <a:gd name="T3" fmla="*/ 6 h 8"/>
                    <a:gd name="T4" fmla="*/ 5 w 8"/>
                    <a:gd name="T5" fmla="*/ 7 h 8"/>
                    <a:gd name="T6" fmla="*/ 6 w 8"/>
                    <a:gd name="T7" fmla="*/ 7 h 8"/>
                    <a:gd name="T8" fmla="*/ 7 w 8"/>
                    <a:gd name="T9" fmla="*/ 7 h 8"/>
                    <a:gd name="T10" fmla="*/ 8 w 8"/>
                    <a:gd name="T11" fmla="*/ 8 h 8"/>
                    <a:gd name="T12" fmla="*/ 8 w 8"/>
                    <a:gd name="T13" fmla="*/ 8 h 8"/>
                    <a:gd name="T14" fmla="*/ 6 w 8"/>
                    <a:gd name="T15" fmla="*/ 5 h 8"/>
                    <a:gd name="T16" fmla="*/ 0 w 8"/>
                    <a:gd name="T17" fmla="*/ 0 h 8"/>
                    <a:gd name="T18" fmla="*/ 0 w 8"/>
                    <a:gd name="T19" fmla="*/ 5 h 8"/>
                    <a:gd name="T20" fmla="*/ 1 w 8"/>
                    <a:gd name="T21" fmla="*/ 5 h 8"/>
                    <a:gd name="T22" fmla="*/ 2 w 8"/>
                    <a:gd name="T23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8">
                      <a:moveTo>
                        <a:pt x="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1" name="Freeform 169">
                  <a:extLst>
                    <a:ext uri="{FF2B5EF4-FFF2-40B4-BE49-F238E27FC236}">
                      <a16:creationId xmlns:a16="http://schemas.microsoft.com/office/drawing/2014/main" id="{4F812688-903E-4ADA-99F3-F5CA38EF73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2753"/>
                  <a:ext cx="94" cy="45"/>
                </a:xfrm>
                <a:custGeom>
                  <a:avLst/>
                  <a:gdLst>
                    <a:gd name="T0" fmla="*/ 10 w 19"/>
                    <a:gd name="T1" fmla="*/ 4 h 9"/>
                    <a:gd name="T2" fmla="*/ 0 w 19"/>
                    <a:gd name="T3" fmla="*/ 1 h 9"/>
                    <a:gd name="T4" fmla="*/ 0 w 19"/>
                    <a:gd name="T5" fmla="*/ 1 h 9"/>
                    <a:gd name="T6" fmla="*/ 6 w 19"/>
                    <a:gd name="T7" fmla="*/ 6 h 9"/>
                    <a:gd name="T8" fmla="*/ 8 w 19"/>
                    <a:gd name="T9" fmla="*/ 9 h 9"/>
                    <a:gd name="T10" fmla="*/ 10 w 19"/>
                    <a:gd name="T11" fmla="*/ 9 h 9"/>
                    <a:gd name="T12" fmla="*/ 11 w 19"/>
                    <a:gd name="T13" fmla="*/ 9 h 9"/>
                    <a:gd name="T14" fmla="*/ 13 w 19"/>
                    <a:gd name="T15" fmla="*/ 8 h 9"/>
                    <a:gd name="T16" fmla="*/ 14 w 19"/>
                    <a:gd name="T17" fmla="*/ 8 h 9"/>
                    <a:gd name="T18" fmla="*/ 15 w 19"/>
                    <a:gd name="T19" fmla="*/ 8 h 9"/>
                    <a:gd name="T20" fmla="*/ 16 w 19"/>
                    <a:gd name="T21" fmla="*/ 7 h 9"/>
                    <a:gd name="T22" fmla="*/ 17 w 19"/>
                    <a:gd name="T23" fmla="*/ 7 h 9"/>
                    <a:gd name="T24" fmla="*/ 19 w 19"/>
                    <a:gd name="T25" fmla="*/ 6 h 9"/>
                    <a:gd name="T26" fmla="*/ 19 w 19"/>
                    <a:gd name="T27" fmla="*/ 6 h 9"/>
                    <a:gd name="T28" fmla="*/ 19 w 19"/>
                    <a:gd name="T29" fmla="*/ 0 h 9"/>
                    <a:gd name="T30" fmla="*/ 10 w 19"/>
                    <a:gd name="T3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9">
                      <a:moveTo>
                        <a:pt x="10" y="4"/>
                      </a:moveTo>
                      <a:cubicBezTo>
                        <a:pt x="6" y="4"/>
                        <a:pt x="3" y="3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9" y="9"/>
                        <a:pt x="9" y="9"/>
                        <a:pt x="10" y="9"/>
                      </a:cubicBezTo>
                      <a:cubicBezTo>
                        <a:pt x="10" y="9"/>
                        <a:pt x="11" y="9"/>
                        <a:pt x="11" y="9"/>
                      </a:cubicBezTo>
                      <a:cubicBezTo>
                        <a:pt x="12" y="9"/>
                        <a:pt x="12" y="9"/>
                        <a:pt x="13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8"/>
                        <a:pt x="16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8" y="7"/>
                        <a:pt x="18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3"/>
                        <a:pt x="13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2" name="Freeform 170">
                  <a:extLst>
                    <a:ext uri="{FF2B5EF4-FFF2-40B4-BE49-F238E27FC236}">
                      <a16:creationId xmlns:a16="http://schemas.microsoft.com/office/drawing/2014/main" id="{1D500BCB-6705-4977-B5EF-AF36300A07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6" y="2621"/>
                  <a:ext cx="89" cy="152"/>
                </a:xfrm>
                <a:custGeom>
                  <a:avLst/>
                  <a:gdLst>
                    <a:gd name="T0" fmla="*/ 18 w 18"/>
                    <a:gd name="T1" fmla="*/ 3 h 31"/>
                    <a:gd name="T2" fmla="*/ 10 w 18"/>
                    <a:gd name="T3" fmla="*/ 0 h 31"/>
                    <a:gd name="T4" fmla="*/ 2 w 18"/>
                    <a:gd name="T5" fmla="*/ 5 h 31"/>
                    <a:gd name="T6" fmla="*/ 2 w 18"/>
                    <a:gd name="T7" fmla="*/ 17 h 31"/>
                    <a:gd name="T8" fmla="*/ 0 w 18"/>
                    <a:gd name="T9" fmla="*/ 19 h 31"/>
                    <a:gd name="T10" fmla="*/ 0 w 18"/>
                    <a:gd name="T11" fmla="*/ 31 h 31"/>
                    <a:gd name="T12" fmla="*/ 9 w 18"/>
                    <a:gd name="T13" fmla="*/ 27 h 31"/>
                    <a:gd name="T14" fmla="*/ 18 w 18"/>
                    <a:gd name="T15" fmla="*/ 10 h 31"/>
                    <a:gd name="T16" fmla="*/ 18 w 18"/>
                    <a:gd name="T17" fmla="*/ 7 h 31"/>
                    <a:gd name="T18" fmla="*/ 18 w 18"/>
                    <a:gd name="T19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31">
                      <a:moveTo>
                        <a:pt x="18" y="3"/>
                      </a:moveTo>
                      <a:cubicBezTo>
                        <a:pt x="18" y="3"/>
                        <a:pt x="16" y="0"/>
                        <a:pt x="10" y="0"/>
                      </a:cubicBezTo>
                      <a:cubicBezTo>
                        <a:pt x="6" y="0"/>
                        <a:pt x="2" y="2"/>
                        <a:pt x="2" y="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3" y="31"/>
                        <a:pt x="6" y="30"/>
                        <a:pt x="9" y="27"/>
                      </a:cubicBezTo>
                      <a:cubicBezTo>
                        <a:pt x="14" y="23"/>
                        <a:pt x="18" y="16"/>
                        <a:pt x="18" y="10"/>
                      </a:cubicBezTo>
                      <a:cubicBezTo>
                        <a:pt x="18" y="9"/>
                        <a:pt x="18" y="8"/>
                        <a:pt x="18" y="7"/>
                      </a:cubicBezTo>
                      <a:lnTo>
                        <a:pt x="18" y="3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3" name="Freeform 171">
                  <a:extLst>
                    <a:ext uri="{FF2B5EF4-FFF2-40B4-BE49-F238E27FC236}">
                      <a16:creationId xmlns:a16="http://schemas.microsoft.com/office/drawing/2014/main" id="{DA97F946-5F0A-4AAB-B942-DC79FF63FE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3" y="2567"/>
                  <a:ext cx="182" cy="206"/>
                </a:xfrm>
                <a:custGeom>
                  <a:avLst/>
                  <a:gdLst>
                    <a:gd name="T0" fmla="*/ 19 w 37"/>
                    <a:gd name="T1" fmla="*/ 42 h 42"/>
                    <a:gd name="T2" fmla="*/ 19 w 37"/>
                    <a:gd name="T3" fmla="*/ 30 h 42"/>
                    <a:gd name="T4" fmla="*/ 21 w 37"/>
                    <a:gd name="T5" fmla="*/ 28 h 42"/>
                    <a:gd name="T6" fmla="*/ 21 w 37"/>
                    <a:gd name="T7" fmla="*/ 16 h 42"/>
                    <a:gd name="T8" fmla="*/ 29 w 37"/>
                    <a:gd name="T9" fmla="*/ 11 h 42"/>
                    <a:gd name="T10" fmla="*/ 37 w 37"/>
                    <a:gd name="T11" fmla="*/ 14 h 42"/>
                    <a:gd name="T12" fmla="*/ 37 w 37"/>
                    <a:gd name="T13" fmla="*/ 12 h 42"/>
                    <a:gd name="T14" fmla="*/ 34 w 37"/>
                    <a:gd name="T15" fmla="*/ 0 h 42"/>
                    <a:gd name="T16" fmla="*/ 4 w 37"/>
                    <a:gd name="T17" fmla="*/ 10 h 42"/>
                    <a:gd name="T18" fmla="*/ 0 w 37"/>
                    <a:gd name="T19" fmla="*/ 9 h 42"/>
                    <a:gd name="T20" fmla="*/ 0 w 37"/>
                    <a:gd name="T21" fmla="*/ 12 h 42"/>
                    <a:gd name="T22" fmla="*/ 0 w 37"/>
                    <a:gd name="T23" fmla="*/ 18 h 42"/>
                    <a:gd name="T24" fmla="*/ 0 w 37"/>
                    <a:gd name="T25" fmla="*/ 21 h 42"/>
                    <a:gd name="T26" fmla="*/ 9 w 37"/>
                    <a:gd name="T27" fmla="*/ 39 h 42"/>
                    <a:gd name="T28" fmla="*/ 19 w 37"/>
                    <a:gd name="T2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" h="42">
                      <a:moveTo>
                        <a:pt x="19" y="42"/>
                      </a:move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20" y="30"/>
                        <a:pt x="21" y="29"/>
                        <a:pt x="21" y="28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3"/>
                        <a:pt x="25" y="11"/>
                        <a:pt x="29" y="11"/>
                      </a:cubicBezTo>
                      <a:cubicBezTo>
                        <a:pt x="35" y="11"/>
                        <a:pt x="37" y="14"/>
                        <a:pt x="37" y="14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7"/>
                        <a:pt x="36" y="3"/>
                        <a:pt x="34" y="0"/>
                      </a:cubicBezTo>
                      <a:cubicBezTo>
                        <a:pt x="25" y="6"/>
                        <a:pt x="15" y="10"/>
                        <a:pt x="4" y="10"/>
                      </a:cubicBezTo>
                      <a:cubicBezTo>
                        <a:pt x="3" y="10"/>
                        <a:pt x="1" y="9"/>
                        <a:pt x="0" y="9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1" y="27"/>
                        <a:pt x="4" y="34"/>
                        <a:pt x="9" y="39"/>
                      </a:cubicBezTo>
                      <a:cubicBezTo>
                        <a:pt x="12" y="41"/>
                        <a:pt x="15" y="42"/>
                        <a:pt x="19" y="42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4" name="Freeform 172">
                  <a:extLst>
                    <a:ext uri="{FF2B5EF4-FFF2-40B4-BE49-F238E27FC236}">
                      <a16:creationId xmlns:a16="http://schemas.microsoft.com/office/drawing/2014/main" id="{CC2EE3BA-0CE1-40E1-906D-298AB084F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3" y="2493"/>
                  <a:ext cx="241" cy="177"/>
                </a:xfrm>
                <a:custGeom>
                  <a:avLst/>
                  <a:gdLst>
                    <a:gd name="T0" fmla="*/ 1 w 49"/>
                    <a:gd name="T1" fmla="*/ 21 h 36"/>
                    <a:gd name="T2" fmla="*/ 0 w 49"/>
                    <a:gd name="T3" fmla="*/ 24 h 36"/>
                    <a:gd name="T4" fmla="*/ 0 w 49"/>
                    <a:gd name="T5" fmla="*/ 25 h 36"/>
                    <a:gd name="T6" fmla="*/ 0 w 49"/>
                    <a:gd name="T7" fmla="*/ 30 h 36"/>
                    <a:gd name="T8" fmla="*/ 6 w 49"/>
                    <a:gd name="T9" fmla="*/ 36 h 36"/>
                    <a:gd name="T10" fmla="*/ 6 w 49"/>
                    <a:gd name="T11" fmla="*/ 36 h 36"/>
                    <a:gd name="T12" fmla="*/ 6 w 49"/>
                    <a:gd name="T13" fmla="*/ 33 h 36"/>
                    <a:gd name="T14" fmla="*/ 6 w 49"/>
                    <a:gd name="T15" fmla="*/ 27 h 36"/>
                    <a:gd name="T16" fmla="*/ 6 w 49"/>
                    <a:gd name="T17" fmla="*/ 24 h 36"/>
                    <a:gd name="T18" fmla="*/ 10 w 49"/>
                    <a:gd name="T19" fmla="*/ 25 h 36"/>
                    <a:gd name="T20" fmla="*/ 40 w 49"/>
                    <a:gd name="T21" fmla="*/ 15 h 36"/>
                    <a:gd name="T22" fmla="*/ 40 w 49"/>
                    <a:gd name="T23" fmla="*/ 15 h 36"/>
                    <a:gd name="T24" fmla="*/ 43 w 49"/>
                    <a:gd name="T25" fmla="*/ 27 h 36"/>
                    <a:gd name="T26" fmla="*/ 43 w 49"/>
                    <a:gd name="T27" fmla="*/ 29 h 36"/>
                    <a:gd name="T28" fmla="*/ 43 w 49"/>
                    <a:gd name="T29" fmla="*/ 33 h 36"/>
                    <a:gd name="T30" fmla="*/ 43 w 49"/>
                    <a:gd name="T31" fmla="*/ 36 h 36"/>
                    <a:gd name="T32" fmla="*/ 44 w 49"/>
                    <a:gd name="T33" fmla="*/ 36 h 36"/>
                    <a:gd name="T34" fmla="*/ 49 w 49"/>
                    <a:gd name="T35" fmla="*/ 30 h 36"/>
                    <a:gd name="T36" fmla="*/ 49 w 49"/>
                    <a:gd name="T37" fmla="*/ 25 h 36"/>
                    <a:gd name="T38" fmla="*/ 45 w 49"/>
                    <a:gd name="T39" fmla="*/ 11 h 36"/>
                    <a:gd name="T40" fmla="*/ 25 w 49"/>
                    <a:gd name="T41" fmla="*/ 0 h 36"/>
                    <a:gd name="T42" fmla="*/ 11 w 49"/>
                    <a:gd name="T43" fmla="*/ 5 h 36"/>
                    <a:gd name="T44" fmla="*/ 1 w 49"/>
                    <a:gd name="T45" fmla="*/ 21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9" h="36">
                      <a:moveTo>
                        <a:pt x="1" y="21"/>
                      </a:moveTo>
                      <a:cubicBezTo>
                        <a:pt x="0" y="22"/>
                        <a:pt x="0" y="23"/>
                        <a:pt x="0" y="24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3"/>
                        <a:pt x="3" y="36"/>
                        <a:pt x="6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6" y="35"/>
                        <a:pt x="6" y="34"/>
                        <a:pt x="6" y="33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6"/>
                        <a:pt x="6" y="25"/>
                        <a:pt x="6" y="24"/>
                      </a:cubicBezTo>
                      <a:cubicBezTo>
                        <a:pt x="7" y="24"/>
                        <a:pt x="9" y="25"/>
                        <a:pt x="10" y="25"/>
                      </a:cubicBezTo>
                      <a:cubicBezTo>
                        <a:pt x="21" y="25"/>
                        <a:pt x="31" y="21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2" y="18"/>
                        <a:pt x="43" y="22"/>
                        <a:pt x="43" y="27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34"/>
                        <a:pt x="43" y="35"/>
                        <a:pt x="43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7" y="36"/>
                        <a:pt x="49" y="33"/>
                        <a:pt x="49" y="30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0"/>
                        <a:pt x="48" y="15"/>
                        <a:pt x="45" y="11"/>
                      </a:cubicBezTo>
                      <a:cubicBezTo>
                        <a:pt x="41" y="5"/>
                        <a:pt x="33" y="0"/>
                        <a:pt x="25" y="0"/>
                      </a:cubicBezTo>
                      <a:cubicBezTo>
                        <a:pt x="20" y="0"/>
                        <a:pt x="15" y="2"/>
                        <a:pt x="11" y="5"/>
                      </a:cubicBezTo>
                      <a:cubicBezTo>
                        <a:pt x="6" y="8"/>
                        <a:pt x="2" y="14"/>
                        <a:pt x="1" y="21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5" name="Freeform 173">
                  <a:extLst>
                    <a:ext uri="{FF2B5EF4-FFF2-40B4-BE49-F238E27FC236}">
                      <a16:creationId xmlns:a16="http://schemas.microsoft.com/office/drawing/2014/main" id="{17CACB80-B980-4C18-8454-947553E08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2783"/>
                  <a:ext cx="49" cy="88"/>
                </a:xfrm>
                <a:custGeom>
                  <a:avLst/>
                  <a:gdLst>
                    <a:gd name="T0" fmla="*/ 6 w 10"/>
                    <a:gd name="T1" fmla="*/ 18 h 18"/>
                    <a:gd name="T2" fmla="*/ 8 w 10"/>
                    <a:gd name="T3" fmla="*/ 9 h 18"/>
                    <a:gd name="T4" fmla="*/ 6 w 10"/>
                    <a:gd name="T5" fmla="*/ 7 h 18"/>
                    <a:gd name="T6" fmla="*/ 10 w 10"/>
                    <a:gd name="T7" fmla="*/ 3 h 18"/>
                    <a:gd name="T8" fmla="*/ 8 w 10"/>
                    <a:gd name="T9" fmla="*/ 3 h 18"/>
                    <a:gd name="T10" fmla="*/ 8 w 10"/>
                    <a:gd name="T11" fmla="*/ 3 h 18"/>
                    <a:gd name="T12" fmla="*/ 7 w 10"/>
                    <a:gd name="T13" fmla="*/ 2 h 18"/>
                    <a:gd name="T14" fmla="*/ 6 w 10"/>
                    <a:gd name="T15" fmla="*/ 2 h 18"/>
                    <a:gd name="T16" fmla="*/ 5 w 10"/>
                    <a:gd name="T17" fmla="*/ 2 h 18"/>
                    <a:gd name="T18" fmla="*/ 3 w 10"/>
                    <a:gd name="T19" fmla="*/ 1 h 18"/>
                    <a:gd name="T20" fmla="*/ 2 w 10"/>
                    <a:gd name="T21" fmla="*/ 1 h 18"/>
                    <a:gd name="T22" fmla="*/ 1 w 10"/>
                    <a:gd name="T23" fmla="*/ 0 h 18"/>
                    <a:gd name="T24" fmla="*/ 0 w 10"/>
                    <a:gd name="T25" fmla="*/ 0 h 18"/>
                    <a:gd name="T26" fmla="*/ 0 w 10"/>
                    <a:gd name="T27" fmla="*/ 5 h 18"/>
                    <a:gd name="T28" fmla="*/ 6 w 10"/>
                    <a:gd name="T2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" h="18">
                      <a:moveTo>
                        <a:pt x="6" y="18"/>
                      </a:move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2"/>
                        <a:pt x="4" y="2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lnTo>
                        <a:pt x="6" y="18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6" name="Freeform 174">
                  <a:extLst>
                    <a:ext uri="{FF2B5EF4-FFF2-40B4-BE49-F238E27FC236}">
                      <a16:creationId xmlns:a16="http://schemas.microsoft.com/office/drawing/2014/main" id="{42116BC5-7B73-487E-851B-8A495FC74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6" y="2783"/>
                  <a:ext cx="45" cy="88"/>
                </a:xfrm>
                <a:custGeom>
                  <a:avLst/>
                  <a:gdLst>
                    <a:gd name="T0" fmla="*/ 7 w 9"/>
                    <a:gd name="T1" fmla="*/ 1 h 18"/>
                    <a:gd name="T2" fmla="*/ 6 w 9"/>
                    <a:gd name="T3" fmla="*/ 1 h 18"/>
                    <a:gd name="T4" fmla="*/ 5 w 9"/>
                    <a:gd name="T5" fmla="*/ 2 h 18"/>
                    <a:gd name="T6" fmla="*/ 4 w 9"/>
                    <a:gd name="T7" fmla="*/ 2 h 18"/>
                    <a:gd name="T8" fmla="*/ 3 w 9"/>
                    <a:gd name="T9" fmla="*/ 2 h 18"/>
                    <a:gd name="T10" fmla="*/ 1 w 9"/>
                    <a:gd name="T11" fmla="*/ 3 h 18"/>
                    <a:gd name="T12" fmla="*/ 0 w 9"/>
                    <a:gd name="T13" fmla="*/ 3 h 18"/>
                    <a:gd name="T14" fmla="*/ 4 w 9"/>
                    <a:gd name="T15" fmla="*/ 7 h 18"/>
                    <a:gd name="T16" fmla="*/ 2 w 9"/>
                    <a:gd name="T17" fmla="*/ 9 h 18"/>
                    <a:gd name="T18" fmla="*/ 4 w 9"/>
                    <a:gd name="T19" fmla="*/ 18 h 18"/>
                    <a:gd name="T20" fmla="*/ 7 w 9"/>
                    <a:gd name="T21" fmla="*/ 10 h 18"/>
                    <a:gd name="T22" fmla="*/ 9 w 9"/>
                    <a:gd name="T23" fmla="*/ 5 h 18"/>
                    <a:gd name="T24" fmla="*/ 9 w 9"/>
                    <a:gd name="T25" fmla="*/ 5 h 18"/>
                    <a:gd name="T26" fmla="*/ 9 w 9"/>
                    <a:gd name="T27" fmla="*/ 0 h 18"/>
                    <a:gd name="T28" fmla="*/ 9 w 9"/>
                    <a:gd name="T29" fmla="*/ 0 h 18"/>
                    <a:gd name="T30" fmla="*/ 7 w 9"/>
                    <a:gd name="T3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" h="18">
                      <a:moveTo>
                        <a:pt x="7" y="1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3"/>
                        <a:pt x="0" y="3"/>
                        <a:pt x="0" y="3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8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7" name="Freeform 175">
                  <a:extLst>
                    <a:ext uri="{FF2B5EF4-FFF2-40B4-BE49-F238E27FC236}">
                      <a16:creationId xmlns:a16="http://schemas.microsoft.com/office/drawing/2014/main" id="{2B94517E-8C50-46FB-BE2D-A6C1CC99C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2" y="2783"/>
                  <a:ext cx="262" cy="137"/>
                </a:xfrm>
                <a:custGeom>
                  <a:avLst/>
                  <a:gdLst>
                    <a:gd name="T0" fmla="*/ 21 w 53"/>
                    <a:gd name="T1" fmla="*/ 18 h 28"/>
                    <a:gd name="T2" fmla="*/ 19 w 53"/>
                    <a:gd name="T3" fmla="*/ 9 h 28"/>
                    <a:gd name="T4" fmla="*/ 17 w 53"/>
                    <a:gd name="T5" fmla="*/ 11 h 28"/>
                    <a:gd name="T6" fmla="*/ 15 w 53"/>
                    <a:gd name="T7" fmla="*/ 9 h 28"/>
                    <a:gd name="T8" fmla="*/ 13 w 53"/>
                    <a:gd name="T9" fmla="*/ 18 h 28"/>
                    <a:gd name="T10" fmla="*/ 7 w 53"/>
                    <a:gd name="T11" fmla="*/ 5 h 28"/>
                    <a:gd name="T12" fmla="*/ 0 w 53"/>
                    <a:gd name="T13" fmla="*/ 13 h 28"/>
                    <a:gd name="T14" fmla="*/ 15 w 53"/>
                    <a:gd name="T15" fmla="*/ 28 h 28"/>
                    <a:gd name="T16" fmla="*/ 17 w 53"/>
                    <a:gd name="T17" fmla="*/ 28 h 28"/>
                    <a:gd name="T18" fmla="*/ 31 w 53"/>
                    <a:gd name="T19" fmla="*/ 28 h 28"/>
                    <a:gd name="T20" fmla="*/ 53 w 53"/>
                    <a:gd name="T21" fmla="*/ 28 h 28"/>
                    <a:gd name="T22" fmla="*/ 53 w 53"/>
                    <a:gd name="T23" fmla="*/ 16 h 28"/>
                    <a:gd name="T24" fmla="*/ 36 w 53"/>
                    <a:gd name="T25" fmla="*/ 0 h 28"/>
                    <a:gd name="T26" fmla="*/ 26 w 53"/>
                    <a:gd name="T27" fmla="*/ 0 h 28"/>
                    <a:gd name="T28" fmla="*/ 26 w 53"/>
                    <a:gd name="T29" fmla="*/ 5 h 28"/>
                    <a:gd name="T30" fmla="*/ 21 w 53"/>
                    <a:gd name="T31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" h="28">
                      <a:moveTo>
                        <a:pt x="21" y="18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7"/>
                        <a:pt x="45" y="0"/>
                        <a:pt x="3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5"/>
                        <a:pt x="26" y="5"/>
                        <a:pt x="26" y="5"/>
                      </a:cubicBezTo>
                      <a:lnTo>
                        <a:pt x="21" y="18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8" name="Freeform 176">
                  <a:extLst>
                    <a:ext uri="{FF2B5EF4-FFF2-40B4-BE49-F238E27FC236}">
                      <a16:creationId xmlns:a16="http://schemas.microsoft.com/office/drawing/2014/main" id="{BE92BBBF-3897-49CA-BC03-A2D668089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2" y="2783"/>
                  <a:ext cx="25" cy="24"/>
                </a:xfrm>
                <a:custGeom>
                  <a:avLst/>
                  <a:gdLst>
                    <a:gd name="T0" fmla="*/ 25 w 25"/>
                    <a:gd name="T1" fmla="*/ 0 h 24"/>
                    <a:gd name="T2" fmla="*/ 0 w 25"/>
                    <a:gd name="T3" fmla="*/ 0 h 24"/>
                    <a:gd name="T4" fmla="*/ 25 w 25"/>
                    <a:gd name="T5" fmla="*/ 24 h 24"/>
                    <a:gd name="T6" fmla="*/ 25 w 25"/>
                    <a:gd name="T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24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25" y="2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9" name="Freeform 177">
                  <a:extLst>
                    <a:ext uri="{FF2B5EF4-FFF2-40B4-BE49-F238E27FC236}">
                      <a16:creationId xmlns:a16="http://schemas.microsoft.com/office/drawing/2014/main" id="{A40C72C8-8001-4D74-8FC8-751034825D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9" y="2783"/>
                  <a:ext cx="167" cy="137"/>
                </a:xfrm>
                <a:custGeom>
                  <a:avLst/>
                  <a:gdLst>
                    <a:gd name="T0" fmla="*/ 26 w 34"/>
                    <a:gd name="T1" fmla="*/ 5 h 28"/>
                    <a:gd name="T2" fmla="*/ 21 w 34"/>
                    <a:gd name="T3" fmla="*/ 0 h 28"/>
                    <a:gd name="T4" fmla="*/ 16 w 34"/>
                    <a:gd name="T5" fmla="*/ 0 h 28"/>
                    <a:gd name="T6" fmla="*/ 16 w 34"/>
                    <a:gd name="T7" fmla="*/ 0 h 28"/>
                    <a:gd name="T8" fmla="*/ 0 w 34"/>
                    <a:gd name="T9" fmla="*/ 16 h 28"/>
                    <a:gd name="T10" fmla="*/ 0 w 34"/>
                    <a:gd name="T11" fmla="*/ 28 h 28"/>
                    <a:gd name="T12" fmla="*/ 21 w 34"/>
                    <a:gd name="T13" fmla="*/ 28 h 28"/>
                    <a:gd name="T14" fmla="*/ 34 w 34"/>
                    <a:gd name="T15" fmla="*/ 28 h 28"/>
                    <a:gd name="T16" fmla="*/ 19 w 34"/>
                    <a:gd name="T17" fmla="*/ 13 h 28"/>
                    <a:gd name="T18" fmla="*/ 26 w 34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6" y="5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26" y="5"/>
                      </a:ln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0" name="Freeform 178">
                  <a:extLst>
                    <a:ext uri="{FF2B5EF4-FFF2-40B4-BE49-F238E27FC236}">
                      <a16:creationId xmlns:a16="http://schemas.microsoft.com/office/drawing/2014/main" id="{821027B3-9F47-4CE1-B318-4E62E3BF2D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" y="2798"/>
                  <a:ext cx="40" cy="39"/>
                </a:xfrm>
                <a:custGeom>
                  <a:avLst/>
                  <a:gdLst>
                    <a:gd name="T0" fmla="*/ 10 w 40"/>
                    <a:gd name="T1" fmla="*/ 29 h 39"/>
                    <a:gd name="T2" fmla="*/ 20 w 40"/>
                    <a:gd name="T3" fmla="*/ 39 h 39"/>
                    <a:gd name="T4" fmla="*/ 30 w 40"/>
                    <a:gd name="T5" fmla="*/ 29 h 39"/>
                    <a:gd name="T6" fmla="*/ 40 w 40"/>
                    <a:gd name="T7" fmla="*/ 19 h 39"/>
                    <a:gd name="T8" fmla="*/ 20 w 40"/>
                    <a:gd name="T9" fmla="*/ 0 h 39"/>
                    <a:gd name="T10" fmla="*/ 0 w 40"/>
                    <a:gd name="T11" fmla="*/ 19 h 39"/>
                    <a:gd name="T12" fmla="*/ 10 w 40"/>
                    <a:gd name="T13" fmla="*/ 2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9">
                      <a:moveTo>
                        <a:pt x="10" y="29"/>
                      </a:moveTo>
                      <a:lnTo>
                        <a:pt x="20" y="39"/>
                      </a:lnTo>
                      <a:lnTo>
                        <a:pt x="30" y="29"/>
                      </a:lnTo>
                      <a:lnTo>
                        <a:pt x="40" y="19"/>
                      </a:lnTo>
                      <a:lnTo>
                        <a:pt x="20" y="0"/>
                      </a:lnTo>
                      <a:lnTo>
                        <a:pt x="0" y="1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1" name="Freeform 179">
                  <a:extLst>
                    <a:ext uri="{FF2B5EF4-FFF2-40B4-BE49-F238E27FC236}">
                      <a16:creationId xmlns:a16="http://schemas.microsoft.com/office/drawing/2014/main" id="{B36EE94B-3B83-4F44-A824-D3F4DFC0AA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68" y="3185"/>
                  <a:ext cx="858" cy="673"/>
                </a:xfrm>
                <a:custGeom>
                  <a:avLst/>
                  <a:gdLst>
                    <a:gd name="T0" fmla="*/ 112 w 174"/>
                    <a:gd name="T1" fmla="*/ 128 h 137"/>
                    <a:gd name="T2" fmla="*/ 114 w 174"/>
                    <a:gd name="T3" fmla="*/ 135 h 137"/>
                    <a:gd name="T4" fmla="*/ 59 w 174"/>
                    <a:gd name="T5" fmla="*/ 135 h 137"/>
                    <a:gd name="T6" fmla="*/ 58 w 174"/>
                    <a:gd name="T7" fmla="*/ 137 h 137"/>
                    <a:gd name="T8" fmla="*/ 116 w 174"/>
                    <a:gd name="T9" fmla="*/ 137 h 137"/>
                    <a:gd name="T10" fmla="*/ 112 w 174"/>
                    <a:gd name="T11" fmla="*/ 128 h 137"/>
                    <a:gd name="T12" fmla="*/ 0 w 174"/>
                    <a:gd name="T13" fmla="*/ 111 h 137"/>
                    <a:gd name="T14" fmla="*/ 3 w 174"/>
                    <a:gd name="T15" fmla="*/ 114 h 137"/>
                    <a:gd name="T16" fmla="*/ 6 w 174"/>
                    <a:gd name="T17" fmla="*/ 115 h 137"/>
                    <a:gd name="T18" fmla="*/ 38 w 174"/>
                    <a:gd name="T19" fmla="*/ 115 h 137"/>
                    <a:gd name="T20" fmla="*/ 39 w 174"/>
                    <a:gd name="T21" fmla="*/ 115 h 137"/>
                    <a:gd name="T22" fmla="*/ 35 w 174"/>
                    <a:gd name="T23" fmla="*/ 115 h 137"/>
                    <a:gd name="T24" fmla="*/ 36 w 174"/>
                    <a:gd name="T25" fmla="*/ 112 h 137"/>
                    <a:gd name="T26" fmla="*/ 3 w 174"/>
                    <a:gd name="T27" fmla="*/ 112 h 137"/>
                    <a:gd name="T28" fmla="*/ 0 w 174"/>
                    <a:gd name="T29" fmla="*/ 111 h 137"/>
                    <a:gd name="T30" fmla="*/ 171 w 174"/>
                    <a:gd name="T31" fmla="*/ 0 h 137"/>
                    <a:gd name="T32" fmla="*/ 172 w 174"/>
                    <a:gd name="T33" fmla="*/ 3 h 137"/>
                    <a:gd name="T34" fmla="*/ 172 w 174"/>
                    <a:gd name="T35" fmla="*/ 106 h 137"/>
                    <a:gd name="T36" fmla="*/ 166 w 174"/>
                    <a:gd name="T37" fmla="*/ 112 h 137"/>
                    <a:gd name="T38" fmla="*/ 95 w 174"/>
                    <a:gd name="T39" fmla="*/ 112 h 137"/>
                    <a:gd name="T40" fmla="*/ 97 w 174"/>
                    <a:gd name="T41" fmla="*/ 114 h 137"/>
                    <a:gd name="T42" fmla="*/ 98 w 174"/>
                    <a:gd name="T43" fmla="*/ 115 h 137"/>
                    <a:gd name="T44" fmla="*/ 169 w 174"/>
                    <a:gd name="T45" fmla="*/ 115 h 137"/>
                    <a:gd name="T46" fmla="*/ 174 w 174"/>
                    <a:gd name="T47" fmla="*/ 109 h 137"/>
                    <a:gd name="T48" fmla="*/ 174 w 174"/>
                    <a:gd name="T49" fmla="*/ 6 h 137"/>
                    <a:gd name="T50" fmla="*/ 174 w 174"/>
                    <a:gd name="T51" fmla="*/ 2 h 137"/>
                    <a:gd name="T52" fmla="*/ 171 w 174"/>
                    <a:gd name="T5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4" h="137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8" y="136"/>
                        <a:pt x="58" y="136"/>
                        <a:pt x="58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4"/>
                        <a:pt x="115" y="130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2"/>
                        <a:pt x="2" y="113"/>
                        <a:pt x="3" y="114"/>
                      </a:cubicBezTo>
                      <a:cubicBezTo>
                        <a:pt x="3" y="114"/>
                        <a:pt x="4" y="115"/>
                        <a:pt x="6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5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6"/>
                        <a:pt x="174" y="6"/>
                        <a:pt x="174" y="6"/>
                      </a:cubicBezTo>
                      <a:cubicBezTo>
                        <a:pt x="174" y="4"/>
                        <a:pt x="174" y="3"/>
                        <a:pt x="174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2" name="Freeform 180">
                  <a:extLst>
                    <a:ext uri="{FF2B5EF4-FFF2-40B4-BE49-F238E27FC236}">
                      <a16:creationId xmlns:a16="http://schemas.microsoft.com/office/drawing/2014/main" id="{242C97D4-0F2F-4182-BAE4-CA4776ADB4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54" y="3171"/>
                  <a:ext cx="862" cy="677"/>
                </a:xfrm>
                <a:custGeom>
                  <a:avLst/>
                  <a:gdLst>
                    <a:gd name="T0" fmla="*/ 112 w 175"/>
                    <a:gd name="T1" fmla="*/ 128 h 138"/>
                    <a:gd name="T2" fmla="*/ 114 w 175"/>
                    <a:gd name="T3" fmla="*/ 135 h 138"/>
                    <a:gd name="T4" fmla="*/ 59 w 175"/>
                    <a:gd name="T5" fmla="*/ 135 h 138"/>
                    <a:gd name="T6" fmla="*/ 58 w 175"/>
                    <a:gd name="T7" fmla="*/ 138 h 138"/>
                    <a:gd name="T8" fmla="*/ 62 w 175"/>
                    <a:gd name="T9" fmla="*/ 138 h 138"/>
                    <a:gd name="T10" fmla="*/ 117 w 175"/>
                    <a:gd name="T11" fmla="*/ 138 h 138"/>
                    <a:gd name="T12" fmla="*/ 115 w 175"/>
                    <a:gd name="T13" fmla="*/ 131 h 138"/>
                    <a:gd name="T14" fmla="*/ 112 w 175"/>
                    <a:gd name="T15" fmla="*/ 128 h 138"/>
                    <a:gd name="T16" fmla="*/ 0 w 175"/>
                    <a:gd name="T17" fmla="*/ 111 h 138"/>
                    <a:gd name="T18" fmla="*/ 3 w 175"/>
                    <a:gd name="T19" fmla="*/ 114 h 138"/>
                    <a:gd name="T20" fmla="*/ 3 w 175"/>
                    <a:gd name="T21" fmla="*/ 114 h 138"/>
                    <a:gd name="T22" fmla="*/ 6 w 175"/>
                    <a:gd name="T23" fmla="*/ 115 h 138"/>
                    <a:gd name="T24" fmla="*/ 39 w 175"/>
                    <a:gd name="T25" fmla="*/ 115 h 138"/>
                    <a:gd name="T26" fmla="*/ 39 w 175"/>
                    <a:gd name="T27" fmla="*/ 115 h 138"/>
                    <a:gd name="T28" fmla="*/ 35 w 175"/>
                    <a:gd name="T29" fmla="*/ 115 h 138"/>
                    <a:gd name="T30" fmla="*/ 36 w 175"/>
                    <a:gd name="T31" fmla="*/ 112 h 138"/>
                    <a:gd name="T32" fmla="*/ 3 w 175"/>
                    <a:gd name="T33" fmla="*/ 112 h 138"/>
                    <a:gd name="T34" fmla="*/ 0 w 175"/>
                    <a:gd name="T35" fmla="*/ 111 h 138"/>
                    <a:gd name="T36" fmla="*/ 171 w 175"/>
                    <a:gd name="T37" fmla="*/ 0 h 138"/>
                    <a:gd name="T38" fmla="*/ 172 w 175"/>
                    <a:gd name="T39" fmla="*/ 3 h 138"/>
                    <a:gd name="T40" fmla="*/ 172 w 175"/>
                    <a:gd name="T41" fmla="*/ 106 h 138"/>
                    <a:gd name="T42" fmla="*/ 166 w 175"/>
                    <a:gd name="T43" fmla="*/ 112 h 138"/>
                    <a:gd name="T44" fmla="*/ 96 w 175"/>
                    <a:gd name="T45" fmla="*/ 112 h 138"/>
                    <a:gd name="T46" fmla="*/ 97 w 175"/>
                    <a:gd name="T47" fmla="*/ 114 h 138"/>
                    <a:gd name="T48" fmla="*/ 98 w 175"/>
                    <a:gd name="T49" fmla="*/ 115 h 138"/>
                    <a:gd name="T50" fmla="*/ 169 w 175"/>
                    <a:gd name="T51" fmla="*/ 115 h 138"/>
                    <a:gd name="T52" fmla="*/ 175 w 175"/>
                    <a:gd name="T53" fmla="*/ 109 h 138"/>
                    <a:gd name="T54" fmla="*/ 175 w 175"/>
                    <a:gd name="T55" fmla="*/ 6 h 138"/>
                    <a:gd name="T56" fmla="*/ 174 w 175"/>
                    <a:gd name="T57" fmla="*/ 3 h 138"/>
                    <a:gd name="T58" fmla="*/ 174 w 175"/>
                    <a:gd name="T59" fmla="*/ 3 h 138"/>
                    <a:gd name="T60" fmla="*/ 171 w 175"/>
                    <a:gd name="T61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5" h="138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8" y="136"/>
                        <a:pt x="58" y="137"/>
                        <a:pt x="58" y="138"/>
                      </a:cubicBezTo>
                      <a:cubicBezTo>
                        <a:pt x="62" y="138"/>
                        <a:pt x="62" y="138"/>
                        <a:pt x="62" y="138"/>
                      </a:cubicBezTo>
                      <a:cubicBezTo>
                        <a:pt x="117" y="138"/>
                        <a:pt x="117" y="138"/>
                        <a:pt x="117" y="138"/>
                      </a:cubicBezTo>
                      <a:cubicBezTo>
                        <a:pt x="117" y="135"/>
                        <a:pt x="116" y="133"/>
                        <a:pt x="115" y="131"/>
                      </a:cubicBezTo>
                      <a:cubicBezTo>
                        <a:pt x="114" y="130"/>
                        <a:pt x="113" y="129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3"/>
                        <a:pt x="2" y="113"/>
                        <a:pt x="3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5"/>
                        <a:pt x="5" y="115"/>
                        <a:pt x="6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6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2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6" y="112"/>
                        <a:pt x="96" y="112"/>
                        <a:pt x="96" y="112"/>
                      </a:cubicBezTo>
                      <a:cubicBezTo>
                        <a:pt x="96" y="113"/>
                        <a:pt x="97" y="113"/>
                        <a:pt x="97" y="114"/>
                      </a:cubicBezTo>
                      <a:cubicBezTo>
                        <a:pt x="98" y="114"/>
                        <a:pt x="98" y="115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5" y="112"/>
                        <a:pt x="175" y="109"/>
                      </a:cubicBezTo>
                      <a:cubicBezTo>
                        <a:pt x="175" y="6"/>
                        <a:pt x="175" y="6"/>
                        <a:pt x="175" y="6"/>
                      </a:cubicBezTo>
                      <a:cubicBezTo>
                        <a:pt x="175" y="5"/>
                        <a:pt x="174" y="4"/>
                        <a:pt x="174" y="3"/>
                      </a:cubicBezTo>
                      <a:cubicBezTo>
                        <a:pt x="174" y="3"/>
                        <a:pt x="174" y="3"/>
                        <a:pt x="174" y="3"/>
                      </a:cubicBezTo>
                      <a:cubicBezTo>
                        <a:pt x="173" y="2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3" name="Freeform 181">
                  <a:extLst>
                    <a:ext uri="{FF2B5EF4-FFF2-40B4-BE49-F238E27FC236}">
                      <a16:creationId xmlns:a16="http://schemas.microsoft.com/office/drawing/2014/main" id="{85DC8BBE-1D6D-479F-896F-F18F0F1CA1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44" y="3161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7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0 h 137"/>
                    <a:gd name="T14" fmla="*/ 111 w 174"/>
                    <a:gd name="T15" fmla="*/ 128 h 137"/>
                    <a:gd name="T16" fmla="*/ 0 w 174"/>
                    <a:gd name="T17" fmla="*/ 111 h 137"/>
                    <a:gd name="T18" fmla="*/ 2 w 174"/>
                    <a:gd name="T19" fmla="*/ 113 h 137"/>
                    <a:gd name="T20" fmla="*/ 2 w 174"/>
                    <a:gd name="T21" fmla="*/ 113 h 137"/>
                    <a:gd name="T22" fmla="*/ 5 w 174"/>
                    <a:gd name="T23" fmla="*/ 114 h 137"/>
                    <a:gd name="T24" fmla="*/ 38 w 174"/>
                    <a:gd name="T25" fmla="*/ 114 h 137"/>
                    <a:gd name="T26" fmla="*/ 38 w 174"/>
                    <a:gd name="T27" fmla="*/ 114 h 137"/>
                    <a:gd name="T28" fmla="*/ 35 w 174"/>
                    <a:gd name="T29" fmla="*/ 114 h 137"/>
                    <a:gd name="T30" fmla="*/ 35 w 174"/>
                    <a:gd name="T31" fmla="*/ 111 h 137"/>
                    <a:gd name="T32" fmla="*/ 2 w 174"/>
                    <a:gd name="T33" fmla="*/ 111 h 137"/>
                    <a:gd name="T34" fmla="*/ 0 w 174"/>
                    <a:gd name="T35" fmla="*/ 111 h 137"/>
                    <a:gd name="T36" fmla="*/ 170 w 174"/>
                    <a:gd name="T37" fmla="*/ 0 h 137"/>
                    <a:gd name="T38" fmla="*/ 171 w 174"/>
                    <a:gd name="T39" fmla="*/ 2 h 137"/>
                    <a:gd name="T40" fmla="*/ 171 w 174"/>
                    <a:gd name="T41" fmla="*/ 105 h 137"/>
                    <a:gd name="T42" fmla="*/ 165 w 174"/>
                    <a:gd name="T43" fmla="*/ 111 h 137"/>
                    <a:gd name="T44" fmla="*/ 95 w 174"/>
                    <a:gd name="T45" fmla="*/ 111 h 137"/>
                    <a:gd name="T46" fmla="*/ 97 w 174"/>
                    <a:gd name="T47" fmla="*/ 113 h 137"/>
                    <a:gd name="T48" fmla="*/ 98 w 174"/>
                    <a:gd name="T49" fmla="*/ 114 h 137"/>
                    <a:gd name="T50" fmla="*/ 168 w 174"/>
                    <a:gd name="T51" fmla="*/ 114 h 137"/>
                    <a:gd name="T52" fmla="*/ 174 w 174"/>
                    <a:gd name="T53" fmla="*/ 108 h 137"/>
                    <a:gd name="T54" fmla="*/ 174 w 174"/>
                    <a:gd name="T55" fmla="*/ 5 h 137"/>
                    <a:gd name="T56" fmla="*/ 173 w 174"/>
                    <a:gd name="T57" fmla="*/ 2 h 137"/>
                    <a:gd name="T58" fmla="*/ 173 w 174"/>
                    <a:gd name="T59" fmla="*/ 2 h 137"/>
                    <a:gd name="T60" fmla="*/ 170 w 174"/>
                    <a:gd name="T61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7" y="136"/>
                        <a:pt x="57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4"/>
                        <a:pt x="115" y="132"/>
                        <a:pt x="114" y="130"/>
                      </a:cubicBezTo>
                      <a:cubicBezTo>
                        <a:pt x="113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3"/>
                        <a:pt x="2" y="113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0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5"/>
                        <a:pt x="171" y="105"/>
                        <a:pt x="171" y="105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5" y="112"/>
                        <a:pt x="96" y="112"/>
                        <a:pt x="97" y="113"/>
                      </a:cubicBezTo>
                      <a:cubicBezTo>
                        <a:pt x="97" y="113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1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2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1" y="0"/>
                        <a:pt x="170" y="0"/>
                      </a:cubicBezTo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4" name="Freeform 182">
                  <a:extLst>
                    <a:ext uri="{FF2B5EF4-FFF2-40B4-BE49-F238E27FC236}">
                      <a16:creationId xmlns:a16="http://schemas.microsoft.com/office/drawing/2014/main" id="{0416C2E2-B9C4-4BDB-A110-3CB6A555A1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29" y="3146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1 w 174"/>
                    <a:gd name="T15" fmla="*/ 128 h 137"/>
                    <a:gd name="T16" fmla="*/ 0 w 174"/>
                    <a:gd name="T17" fmla="*/ 111 h 137"/>
                    <a:gd name="T18" fmla="*/ 2 w 174"/>
                    <a:gd name="T19" fmla="*/ 113 h 137"/>
                    <a:gd name="T20" fmla="*/ 3 w 174"/>
                    <a:gd name="T21" fmla="*/ 114 h 137"/>
                    <a:gd name="T22" fmla="*/ 5 w 174"/>
                    <a:gd name="T23" fmla="*/ 114 h 137"/>
                    <a:gd name="T24" fmla="*/ 38 w 174"/>
                    <a:gd name="T25" fmla="*/ 114 h 137"/>
                    <a:gd name="T26" fmla="*/ 38 w 174"/>
                    <a:gd name="T27" fmla="*/ 114 h 137"/>
                    <a:gd name="T28" fmla="*/ 35 w 174"/>
                    <a:gd name="T29" fmla="*/ 114 h 137"/>
                    <a:gd name="T30" fmla="*/ 35 w 174"/>
                    <a:gd name="T31" fmla="*/ 111 h 137"/>
                    <a:gd name="T32" fmla="*/ 2 w 174"/>
                    <a:gd name="T33" fmla="*/ 111 h 137"/>
                    <a:gd name="T34" fmla="*/ 0 w 174"/>
                    <a:gd name="T35" fmla="*/ 111 h 137"/>
                    <a:gd name="T36" fmla="*/ 171 w 174"/>
                    <a:gd name="T37" fmla="*/ 0 h 137"/>
                    <a:gd name="T38" fmla="*/ 171 w 174"/>
                    <a:gd name="T39" fmla="*/ 2 h 137"/>
                    <a:gd name="T40" fmla="*/ 171 w 174"/>
                    <a:gd name="T41" fmla="*/ 106 h 137"/>
                    <a:gd name="T42" fmla="*/ 165 w 174"/>
                    <a:gd name="T43" fmla="*/ 111 h 137"/>
                    <a:gd name="T44" fmla="*/ 95 w 174"/>
                    <a:gd name="T45" fmla="*/ 111 h 137"/>
                    <a:gd name="T46" fmla="*/ 97 w 174"/>
                    <a:gd name="T47" fmla="*/ 113 h 137"/>
                    <a:gd name="T48" fmla="*/ 98 w 174"/>
                    <a:gd name="T49" fmla="*/ 114 h 137"/>
                    <a:gd name="T50" fmla="*/ 168 w 174"/>
                    <a:gd name="T51" fmla="*/ 114 h 137"/>
                    <a:gd name="T52" fmla="*/ 174 w 174"/>
                    <a:gd name="T53" fmla="*/ 108 h 137"/>
                    <a:gd name="T54" fmla="*/ 174 w 174"/>
                    <a:gd name="T55" fmla="*/ 5 h 137"/>
                    <a:gd name="T56" fmla="*/ 173 w 174"/>
                    <a:gd name="T57" fmla="*/ 3 h 137"/>
                    <a:gd name="T58" fmla="*/ 173 w 174"/>
                    <a:gd name="T59" fmla="*/ 2 h 137"/>
                    <a:gd name="T60" fmla="*/ 171 w 174"/>
                    <a:gd name="T61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3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3"/>
                      </a:cubicBezTo>
                      <a:cubicBezTo>
                        <a:pt x="97" y="114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5" name="Freeform 183">
                  <a:extLst>
                    <a:ext uri="{FF2B5EF4-FFF2-40B4-BE49-F238E27FC236}">
                      <a16:creationId xmlns:a16="http://schemas.microsoft.com/office/drawing/2014/main" id="{610152A8-BFF5-4B91-A57E-99435C12BF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14" y="3131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1 w 174"/>
                    <a:gd name="T15" fmla="*/ 128 h 137"/>
                    <a:gd name="T16" fmla="*/ 0 w 174"/>
                    <a:gd name="T17" fmla="*/ 111 h 137"/>
                    <a:gd name="T18" fmla="*/ 2 w 174"/>
                    <a:gd name="T19" fmla="*/ 113 h 137"/>
                    <a:gd name="T20" fmla="*/ 3 w 174"/>
                    <a:gd name="T21" fmla="*/ 114 h 137"/>
                    <a:gd name="T22" fmla="*/ 5 w 174"/>
                    <a:gd name="T23" fmla="*/ 114 h 137"/>
                    <a:gd name="T24" fmla="*/ 38 w 174"/>
                    <a:gd name="T25" fmla="*/ 114 h 137"/>
                    <a:gd name="T26" fmla="*/ 38 w 174"/>
                    <a:gd name="T27" fmla="*/ 114 h 137"/>
                    <a:gd name="T28" fmla="*/ 35 w 174"/>
                    <a:gd name="T29" fmla="*/ 114 h 137"/>
                    <a:gd name="T30" fmla="*/ 35 w 174"/>
                    <a:gd name="T31" fmla="*/ 111 h 137"/>
                    <a:gd name="T32" fmla="*/ 2 w 174"/>
                    <a:gd name="T33" fmla="*/ 111 h 137"/>
                    <a:gd name="T34" fmla="*/ 0 w 174"/>
                    <a:gd name="T35" fmla="*/ 111 h 137"/>
                    <a:gd name="T36" fmla="*/ 171 w 174"/>
                    <a:gd name="T37" fmla="*/ 0 h 137"/>
                    <a:gd name="T38" fmla="*/ 171 w 174"/>
                    <a:gd name="T39" fmla="*/ 2 h 137"/>
                    <a:gd name="T40" fmla="*/ 171 w 174"/>
                    <a:gd name="T41" fmla="*/ 106 h 137"/>
                    <a:gd name="T42" fmla="*/ 165 w 174"/>
                    <a:gd name="T43" fmla="*/ 111 h 137"/>
                    <a:gd name="T44" fmla="*/ 95 w 174"/>
                    <a:gd name="T45" fmla="*/ 111 h 137"/>
                    <a:gd name="T46" fmla="*/ 97 w 174"/>
                    <a:gd name="T47" fmla="*/ 114 h 137"/>
                    <a:gd name="T48" fmla="*/ 98 w 174"/>
                    <a:gd name="T49" fmla="*/ 114 h 137"/>
                    <a:gd name="T50" fmla="*/ 168 w 174"/>
                    <a:gd name="T51" fmla="*/ 114 h 137"/>
                    <a:gd name="T52" fmla="*/ 174 w 174"/>
                    <a:gd name="T53" fmla="*/ 109 h 137"/>
                    <a:gd name="T54" fmla="*/ 174 w 174"/>
                    <a:gd name="T55" fmla="*/ 5 h 137"/>
                    <a:gd name="T56" fmla="*/ 174 w 174"/>
                    <a:gd name="T57" fmla="*/ 3 h 137"/>
                    <a:gd name="T58" fmla="*/ 173 w 174"/>
                    <a:gd name="T59" fmla="*/ 2 h 137"/>
                    <a:gd name="T60" fmla="*/ 171 w 174"/>
                    <a:gd name="T61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3" y="130"/>
                        <a:pt x="112" y="129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4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6" name="Freeform 184">
                  <a:extLst>
                    <a:ext uri="{FF2B5EF4-FFF2-40B4-BE49-F238E27FC236}">
                      <a16:creationId xmlns:a16="http://schemas.microsoft.com/office/drawing/2014/main" id="{C2446F88-C08C-4FDC-9073-24FE66EABF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9" y="3117"/>
                  <a:ext cx="858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2 w 174"/>
                    <a:gd name="T15" fmla="*/ 129 h 137"/>
                    <a:gd name="T16" fmla="*/ 111 w 174"/>
                    <a:gd name="T17" fmla="*/ 128 h 137"/>
                    <a:gd name="T18" fmla="*/ 0 w 174"/>
                    <a:gd name="T19" fmla="*/ 111 h 137"/>
                    <a:gd name="T20" fmla="*/ 2 w 174"/>
                    <a:gd name="T21" fmla="*/ 114 h 137"/>
                    <a:gd name="T22" fmla="*/ 3 w 174"/>
                    <a:gd name="T23" fmla="*/ 114 h 137"/>
                    <a:gd name="T24" fmla="*/ 5 w 174"/>
                    <a:gd name="T25" fmla="*/ 114 h 137"/>
                    <a:gd name="T26" fmla="*/ 38 w 174"/>
                    <a:gd name="T27" fmla="*/ 114 h 137"/>
                    <a:gd name="T28" fmla="*/ 38 w 174"/>
                    <a:gd name="T29" fmla="*/ 114 h 137"/>
                    <a:gd name="T30" fmla="*/ 35 w 174"/>
                    <a:gd name="T31" fmla="*/ 114 h 137"/>
                    <a:gd name="T32" fmla="*/ 35 w 174"/>
                    <a:gd name="T33" fmla="*/ 112 h 137"/>
                    <a:gd name="T34" fmla="*/ 2 w 174"/>
                    <a:gd name="T35" fmla="*/ 112 h 137"/>
                    <a:gd name="T36" fmla="*/ 0 w 174"/>
                    <a:gd name="T37" fmla="*/ 111 h 137"/>
                    <a:gd name="T38" fmla="*/ 171 w 174"/>
                    <a:gd name="T39" fmla="*/ 0 h 137"/>
                    <a:gd name="T40" fmla="*/ 171 w 174"/>
                    <a:gd name="T41" fmla="*/ 2 h 137"/>
                    <a:gd name="T42" fmla="*/ 171 w 174"/>
                    <a:gd name="T43" fmla="*/ 106 h 137"/>
                    <a:gd name="T44" fmla="*/ 166 w 174"/>
                    <a:gd name="T45" fmla="*/ 112 h 137"/>
                    <a:gd name="T46" fmla="*/ 95 w 174"/>
                    <a:gd name="T47" fmla="*/ 112 h 137"/>
                    <a:gd name="T48" fmla="*/ 97 w 174"/>
                    <a:gd name="T49" fmla="*/ 114 h 137"/>
                    <a:gd name="T50" fmla="*/ 98 w 174"/>
                    <a:gd name="T51" fmla="*/ 114 h 137"/>
                    <a:gd name="T52" fmla="*/ 168 w 174"/>
                    <a:gd name="T53" fmla="*/ 114 h 137"/>
                    <a:gd name="T54" fmla="*/ 174 w 174"/>
                    <a:gd name="T55" fmla="*/ 109 h 137"/>
                    <a:gd name="T56" fmla="*/ 174 w 174"/>
                    <a:gd name="T57" fmla="*/ 5 h 137"/>
                    <a:gd name="T58" fmla="*/ 174 w 174"/>
                    <a:gd name="T59" fmla="*/ 3 h 137"/>
                    <a:gd name="T60" fmla="*/ 173 w 174"/>
                    <a:gd name="T61" fmla="*/ 2 h 137"/>
                    <a:gd name="T62" fmla="*/ 171 w 174"/>
                    <a:gd name="T6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8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4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4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2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2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4"/>
                        <a:pt x="174" y="3"/>
                      </a:cubicBezTo>
                      <a:cubicBezTo>
                        <a:pt x="174" y="3"/>
                        <a:pt x="173" y="2"/>
                        <a:pt x="173" y="2"/>
                      </a:cubicBezTo>
                      <a:cubicBezTo>
                        <a:pt x="173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7" name="Freeform 185">
                  <a:extLst>
                    <a:ext uri="{FF2B5EF4-FFF2-40B4-BE49-F238E27FC236}">
                      <a16:creationId xmlns:a16="http://schemas.microsoft.com/office/drawing/2014/main" id="{F3EA49FA-4819-4C81-8809-3E6964F6E4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5" y="3102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2 w 174"/>
                    <a:gd name="T15" fmla="*/ 129 h 137"/>
                    <a:gd name="T16" fmla="*/ 111 w 174"/>
                    <a:gd name="T17" fmla="*/ 128 h 137"/>
                    <a:gd name="T18" fmla="*/ 0 w 174"/>
                    <a:gd name="T19" fmla="*/ 111 h 137"/>
                    <a:gd name="T20" fmla="*/ 2 w 174"/>
                    <a:gd name="T21" fmla="*/ 114 h 137"/>
                    <a:gd name="T22" fmla="*/ 3 w 174"/>
                    <a:gd name="T23" fmla="*/ 114 h 137"/>
                    <a:gd name="T24" fmla="*/ 5 w 174"/>
                    <a:gd name="T25" fmla="*/ 115 h 137"/>
                    <a:gd name="T26" fmla="*/ 38 w 174"/>
                    <a:gd name="T27" fmla="*/ 115 h 137"/>
                    <a:gd name="T28" fmla="*/ 38 w 174"/>
                    <a:gd name="T29" fmla="*/ 114 h 137"/>
                    <a:gd name="T30" fmla="*/ 35 w 174"/>
                    <a:gd name="T31" fmla="*/ 114 h 137"/>
                    <a:gd name="T32" fmla="*/ 35 w 174"/>
                    <a:gd name="T33" fmla="*/ 112 h 137"/>
                    <a:gd name="T34" fmla="*/ 3 w 174"/>
                    <a:gd name="T35" fmla="*/ 112 h 137"/>
                    <a:gd name="T36" fmla="*/ 0 w 174"/>
                    <a:gd name="T37" fmla="*/ 111 h 137"/>
                    <a:gd name="T38" fmla="*/ 171 w 174"/>
                    <a:gd name="T39" fmla="*/ 0 h 137"/>
                    <a:gd name="T40" fmla="*/ 171 w 174"/>
                    <a:gd name="T41" fmla="*/ 3 h 137"/>
                    <a:gd name="T42" fmla="*/ 171 w 174"/>
                    <a:gd name="T43" fmla="*/ 106 h 137"/>
                    <a:gd name="T44" fmla="*/ 166 w 174"/>
                    <a:gd name="T45" fmla="*/ 112 h 137"/>
                    <a:gd name="T46" fmla="*/ 95 w 174"/>
                    <a:gd name="T47" fmla="*/ 112 h 137"/>
                    <a:gd name="T48" fmla="*/ 97 w 174"/>
                    <a:gd name="T49" fmla="*/ 114 h 137"/>
                    <a:gd name="T50" fmla="*/ 98 w 174"/>
                    <a:gd name="T51" fmla="*/ 115 h 137"/>
                    <a:gd name="T52" fmla="*/ 169 w 174"/>
                    <a:gd name="T53" fmla="*/ 115 h 137"/>
                    <a:gd name="T54" fmla="*/ 174 w 174"/>
                    <a:gd name="T55" fmla="*/ 109 h 137"/>
                    <a:gd name="T56" fmla="*/ 174 w 174"/>
                    <a:gd name="T57" fmla="*/ 5 h 137"/>
                    <a:gd name="T58" fmla="*/ 174 w 174"/>
                    <a:gd name="T59" fmla="*/ 3 h 137"/>
                    <a:gd name="T60" fmla="*/ 173 w 174"/>
                    <a:gd name="T61" fmla="*/ 2 h 137"/>
                    <a:gd name="T62" fmla="*/ 171 w 174"/>
                    <a:gd name="T6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6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1" y="112"/>
                        <a:pt x="1" y="113"/>
                        <a:pt x="2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4"/>
                        <a:pt x="5" y="115"/>
                        <a:pt x="5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115"/>
                        <a:pt x="38" y="115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4"/>
                        <a:pt x="35" y="113"/>
                        <a:pt x="35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3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5"/>
                        <a:pt x="174" y="4"/>
                        <a:pt x="174" y="3"/>
                      </a:cubicBezTo>
                      <a:cubicBezTo>
                        <a:pt x="174" y="3"/>
                        <a:pt x="174" y="2"/>
                        <a:pt x="173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8" name="Freeform 186">
                  <a:extLst>
                    <a:ext uri="{FF2B5EF4-FFF2-40B4-BE49-F238E27FC236}">
                      <a16:creationId xmlns:a16="http://schemas.microsoft.com/office/drawing/2014/main" id="{84C1CF2A-516F-4DBE-9237-55BBF39B97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70" y="3087"/>
                  <a:ext cx="857" cy="673"/>
                </a:xfrm>
                <a:custGeom>
                  <a:avLst/>
                  <a:gdLst>
                    <a:gd name="T0" fmla="*/ 112 w 174"/>
                    <a:gd name="T1" fmla="*/ 128 h 137"/>
                    <a:gd name="T2" fmla="*/ 114 w 174"/>
                    <a:gd name="T3" fmla="*/ 135 h 137"/>
                    <a:gd name="T4" fmla="*/ 59 w 174"/>
                    <a:gd name="T5" fmla="*/ 135 h 137"/>
                    <a:gd name="T6" fmla="*/ 58 w 174"/>
                    <a:gd name="T7" fmla="*/ 135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3 w 174"/>
                    <a:gd name="T17" fmla="*/ 129 h 137"/>
                    <a:gd name="T18" fmla="*/ 112 w 174"/>
                    <a:gd name="T19" fmla="*/ 128 h 137"/>
                    <a:gd name="T20" fmla="*/ 0 w 174"/>
                    <a:gd name="T21" fmla="*/ 111 h 137"/>
                    <a:gd name="T22" fmla="*/ 3 w 174"/>
                    <a:gd name="T23" fmla="*/ 114 h 137"/>
                    <a:gd name="T24" fmla="*/ 3 w 174"/>
                    <a:gd name="T25" fmla="*/ 114 h 137"/>
                    <a:gd name="T26" fmla="*/ 6 w 174"/>
                    <a:gd name="T27" fmla="*/ 115 h 137"/>
                    <a:gd name="T28" fmla="*/ 38 w 174"/>
                    <a:gd name="T29" fmla="*/ 115 h 137"/>
                    <a:gd name="T30" fmla="*/ 39 w 174"/>
                    <a:gd name="T31" fmla="*/ 115 h 137"/>
                    <a:gd name="T32" fmla="*/ 35 w 174"/>
                    <a:gd name="T33" fmla="*/ 115 h 137"/>
                    <a:gd name="T34" fmla="*/ 36 w 174"/>
                    <a:gd name="T35" fmla="*/ 112 h 137"/>
                    <a:gd name="T36" fmla="*/ 3 w 174"/>
                    <a:gd name="T37" fmla="*/ 112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2 w 174"/>
                    <a:gd name="T43" fmla="*/ 3 h 137"/>
                    <a:gd name="T44" fmla="*/ 172 w 174"/>
                    <a:gd name="T45" fmla="*/ 106 h 137"/>
                    <a:gd name="T46" fmla="*/ 166 w 174"/>
                    <a:gd name="T47" fmla="*/ 112 h 137"/>
                    <a:gd name="T48" fmla="*/ 95 w 174"/>
                    <a:gd name="T49" fmla="*/ 112 h 137"/>
                    <a:gd name="T50" fmla="*/ 97 w 174"/>
                    <a:gd name="T51" fmla="*/ 114 h 137"/>
                    <a:gd name="T52" fmla="*/ 98 w 174"/>
                    <a:gd name="T53" fmla="*/ 115 h 137"/>
                    <a:gd name="T54" fmla="*/ 169 w 174"/>
                    <a:gd name="T55" fmla="*/ 115 h 137"/>
                    <a:gd name="T56" fmla="*/ 174 w 174"/>
                    <a:gd name="T57" fmla="*/ 109 h 137"/>
                    <a:gd name="T58" fmla="*/ 174 w 174"/>
                    <a:gd name="T59" fmla="*/ 6 h 137"/>
                    <a:gd name="T60" fmla="*/ 174 w 174"/>
                    <a:gd name="T61" fmla="*/ 3 h 137"/>
                    <a:gd name="T62" fmla="*/ 174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9" y="135"/>
                        <a:pt x="59" y="135"/>
                        <a:pt x="58" y="135"/>
                      </a:cubicBezTo>
                      <a:cubicBezTo>
                        <a:pt x="58" y="136"/>
                        <a:pt x="58" y="137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6" y="133"/>
                        <a:pt x="114" y="131"/>
                      </a:cubicBezTo>
                      <a:cubicBezTo>
                        <a:pt x="114" y="130"/>
                        <a:pt x="113" y="130"/>
                        <a:pt x="113" y="129"/>
                      </a:cubicBezTo>
                      <a:cubicBezTo>
                        <a:pt x="112" y="129"/>
                        <a:pt x="112" y="128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2"/>
                        <a:pt x="2" y="113"/>
                        <a:pt x="3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5"/>
                        <a:pt x="5" y="115"/>
                        <a:pt x="6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5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6"/>
                        <a:pt x="174" y="6"/>
                        <a:pt x="174" y="6"/>
                      </a:cubicBezTo>
                      <a:cubicBezTo>
                        <a:pt x="174" y="5"/>
                        <a:pt x="174" y="4"/>
                        <a:pt x="174" y="3"/>
                      </a:cubicBezTo>
                      <a:cubicBezTo>
                        <a:pt x="174" y="3"/>
                        <a:pt x="174" y="3"/>
                        <a:pt x="174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9" name="Freeform 187">
                  <a:extLst>
                    <a:ext uri="{FF2B5EF4-FFF2-40B4-BE49-F238E27FC236}">
                      <a16:creationId xmlns:a16="http://schemas.microsoft.com/office/drawing/2014/main" id="{BF2EE774-029F-49CD-AF71-C871BB9DFB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5" y="3072"/>
                  <a:ext cx="862" cy="678"/>
                </a:xfrm>
                <a:custGeom>
                  <a:avLst/>
                  <a:gdLst>
                    <a:gd name="T0" fmla="*/ 112 w 175"/>
                    <a:gd name="T1" fmla="*/ 128 h 138"/>
                    <a:gd name="T2" fmla="*/ 114 w 175"/>
                    <a:gd name="T3" fmla="*/ 135 h 138"/>
                    <a:gd name="T4" fmla="*/ 59 w 175"/>
                    <a:gd name="T5" fmla="*/ 135 h 138"/>
                    <a:gd name="T6" fmla="*/ 59 w 175"/>
                    <a:gd name="T7" fmla="*/ 135 h 138"/>
                    <a:gd name="T8" fmla="*/ 58 w 175"/>
                    <a:gd name="T9" fmla="*/ 138 h 138"/>
                    <a:gd name="T10" fmla="*/ 62 w 175"/>
                    <a:gd name="T11" fmla="*/ 138 h 138"/>
                    <a:gd name="T12" fmla="*/ 117 w 175"/>
                    <a:gd name="T13" fmla="*/ 138 h 138"/>
                    <a:gd name="T14" fmla="*/ 115 w 175"/>
                    <a:gd name="T15" fmla="*/ 131 h 138"/>
                    <a:gd name="T16" fmla="*/ 113 w 175"/>
                    <a:gd name="T17" fmla="*/ 129 h 138"/>
                    <a:gd name="T18" fmla="*/ 112 w 175"/>
                    <a:gd name="T19" fmla="*/ 128 h 138"/>
                    <a:gd name="T20" fmla="*/ 0 w 175"/>
                    <a:gd name="T21" fmla="*/ 111 h 138"/>
                    <a:gd name="T22" fmla="*/ 3 w 175"/>
                    <a:gd name="T23" fmla="*/ 114 h 138"/>
                    <a:gd name="T24" fmla="*/ 3 w 175"/>
                    <a:gd name="T25" fmla="*/ 114 h 138"/>
                    <a:gd name="T26" fmla="*/ 6 w 175"/>
                    <a:gd name="T27" fmla="*/ 115 h 138"/>
                    <a:gd name="T28" fmla="*/ 39 w 175"/>
                    <a:gd name="T29" fmla="*/ 115 h 138"/>
                    <a:gd name="T30" fmla="*/ 39 w 175"/>
                    <a:gd name="T31" fmla="*/ 115 h 138"/>
                    <a:gd name="T32" fmla="*/ 35 w 175"/>
                    <a:gd name="T33" fmla="*/ 115 h 138"/>
                    <a:gd name="T34" fmla="*/ 36 w 175"/>
                    <a:gd name="T35" fmla="*/ 112 h 138"/>
                    <a:gd name="T36" fmla="*/ 3 w 175"/>
                    <a:gd name="T37" fmla="*/ 112 h 138"/>
                    <a:gd name="T38" fmla="*/ 0 w 175"/>
                    <a:gd name="T39" fmla="*/ 111 h 138"/>
                    <a:gd name="T40" fmla="*/ 171 w 175"/>
                    <a:gd name="T41" fmla="*/ 0 h 138"/>
                    <a:gd name="T42" fmla="*/ 172 w 175"/>
                    <a:gd name="T43" fmla="*/ 3 h 138"/>
                    <a:gd name="T44" fmla="*/ 172 w 175"/>
                    <a:gd name="T45" fmla="*/ 106 h 138"/>
                    <a:gd name="T46" fmla="*/ 166 w 175"/>
                    <a:gd name="T47" fmla="*/ 112 h 138"/>
                    <a:gd name="T48" fmla="*/ 96 w 175"/>
                    <a:gd name="T49" fmla="*/ 112 h 138"/>
                    <a:gd name="T50" fmla="*/ 97 w 175"/>
                    <a:gd name="T51" fmla="*/ 114 h 138"/>
                    <a:gd name="T52" fmla="*/ 98 w 175"/>
                    <a:gd name="T53" fmla="*/ 115 h 138"/>
                    <a:gd name="T54" fmla="*/ 169 w 175"/>
                    <a:gd name="T55" fmla="*/ 115 h 138"/>
                    <a:gd name="T56" fmla="*/ 175 w 175"/>
                    <a:gd name="T57" fmla="*/ 109 h 138"/>
                    <a:gd name="T58" fmla="*/ 175 w 175"/>
                    <a:gd name="T59" fmla="*/ 6 h 138"/>
                    <a:gd name="T60" fmla="*/ 174 w 175"/>
                    <a:gd name="T61" fmla="*/ 3 h 138"/>
                    <a:gd name="T62" fmla="*/ 174 w 175"/>
                    <a:gd name="T63" fmla="*/ 3 h 138"/>
                    <a:gd name="T64" fmla="*/ 171 w 175"/>
                    <a:gd name="T65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5" h="138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8" y="136"/>
                        <a:pt x="58" y="137"/>
                        <a:pt x="58" y="138"/>
                      </a:cubicBezTo>
                      <a:cubicBezTo>
                        <a:pt x="62" y="138"/>
                        <a:pt x="62" y="138"/>
                        <a:pt x="62" y="138"/>
                      </a:cubicBezTo>
                      <a:cubicBezTo>
                        <a:pt x="117" y="138"/>
                        <a:pt x="117" y="138"/>
                        <a:pt x="117" y="138"/>
                      </a:cubicBezTo>
                      <a:cubicBezTo>
                        <a:pt x="117" y="135"/>
                        <a:pt x="116" y="133"/>
                        <a:pt x="115" y="131"/>
                      </a:cubicBezTo>
                      <a:cubicBezTo>
                        <a:pt x="114" y="130"/>
                        <a:pt x="113" y="130"/>
                        <a:pt x="113" y="129"/>
                      </a:cubicBezTo>
                      <a:cubicBezTo>
                        <a:pt x="112" y="129"/>
                        <a:pt x="112" y="129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3"/>
                        <a:pt x="2" y="113"/>
                        <a:pt x="3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5"/>
                        <a:pt x="5" y="115"/>
                        <a:pt x="6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6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2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6" y="112"/>
                        <a:pt x="96" y="112"/>
                        <a:pt x="96" y="112"/>
                      </a:cubicBezTo>
                      <a:cubicBezTo>
                        <a:pt x="96" y="113"/>
                        <a:pt x="97" y="113"/>
                        <a:pt x="97" y="114"/>
                      </a:cubicBezTo>
                      <a:cubicBezTo>
                        <a:pt x="98" y="114"/>
                        <a:pt x="98" y="115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5" y="112"/>
                        <a:pt x="175" y="109"/>
                      </a:cubicBezTo>
                      <a:cubicBezTo>
                        <a:pt x="175" y="6"/>
                        <a:pt x="175" y="6"/>
                        <a:pt x="175" y="6"/>
                      </a:cubicBezTo>
                      <a:cubicBezTo>
                        <a:pt x="175" y="5"/>
                        <a:pt x="174" y="4"/>
                        <a:pt x="174" y="3"/>
                      </a:cubicBezTo>
                      <a:cubicBezTo>
                        <a:pt x="174" y="3"/>
                        <a:pt x="174" y="3"/>
                        <a:pt x="174" y="3"/>
                      </a:cubicBezTo>
                      <a:cubicBezTo>
                        <a:pt x="173" y="2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0" name="Freeform 188">
                  <a:extLst>
                    <a:ext uri="{FF2B5EF4-FFF2-40B4-BE49-F238E27FC236}">
                      <a16:creationId xmlns:a16="http://schemas.microsoft.com/office/drawing/2014/main" id="{016B52F0-78B8-48FC-8560-EB34AD1C14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45" y="3063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7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0 h 137"/>
                    <a:gd name="T16" fmla="*/ 112 w 174"/>
                    <a:gd name="T17" fmla="*/ 128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3 h 137"/>
                    <a:gd name="T24" fmla="*/ 2 w 174"/>
                    <a:gd name="T25" fmla="*/ 113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1 h 137"/>
                    <a:gd name="T36" fmla="*/ 2 w 174"/>
                    <a:gd name="T37" fmla="*/ 111 h 137"/>
                    <a:gd name="T38" fmla="*/ 0 w 174"/>
                    <a:gd name="T39" fmla="*/ 111 h 137"/>
                    <a:gd name="T40" fmla="*/ 170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5 h 137"/>
                    <a:gd name="T46" fmla="*/ 165 w 174"/>
                    <a:gd name="T47" fmla="*/ 111 h 137"/>
                    <a:gd name="T48" fmla="*/ 95 w 174"/>
                    <a:gd name="T49" fmla="*/ 111 h 137"/>
                    <a:gd name="T50" fmla="*/ 97 w 174"/>
                    <a:gd name="T51" fmla="*/ 113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8 h 137"/>
                    <a:gd name="T58" fmla="*/ 174 w 174"/>
                    <a:gd name="T59" fmla="*/ 5 h 137"/>
                    <a:gd name="T60" fmla="*/ 173 w 174"/>
                    <a:gd name="T61" fmla="*/ 2 h 137"/>
                    <a:gd name="T62" fmla="*/ 173 w 174"/>
                    <a:gd name="T63" fmla="*/ 2 h 137"/>
                    <a:gd name="T64" fmla="*/ 170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7" y="136"/>
                        <a:pt x="57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4"/>
                        <a:pt x="115" y="132"/>
                        <a:pt x="114" y="130"/>
                      </a:cubicBezTo>
                      <a:cubicBezTo>
                        <a:pt x="113" y="130"/>
                        <a:pt x="113" y="129"/>
                        <a:pt x="112" y="128"/>
                      </a:cubicBezTo>
                      <a:cubicBezTo>
                        <a:pt x="112" y="128"/>
                        <a:pt x="111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3"/>
                        <a:pt x="2" y="113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0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5"/>
                        <a:pt x="171" y="105"/>
                        <a:pt x="171" y="105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5" y="112"/>
                        <a:pt x="96" y="112"/>
                        <a:pt x="97" y="113"/>
                      </a:cubicBezTo>
                      <a:cubicBezTo>
                        <a:pt x="97" y="113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1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2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1" y="0"/>
                        <a:pt x="170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1" name="Freeform 189">
                  <a:extLst>
                    <a:ext uri="{FF2B5EF4-FFF2-40B4-BE49-F238E27FC236}">
                      <a16:creationId xmlns:a16="http://schemas.microsoft.com/office/drawing/2014/main" id="{D726B583-D35A-48FE-87C2-8A21325C4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30" y="3048"/>
                  <a:ext cx="858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8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3 h 137"/>
                    <a:gd name="T24" fmla="*/ 3 w 174"/>
                    <a:gd name="T25" fmla="*/ 114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1 h 137"/>
                    <a:gd name="T36" fmla="*/ 2 w 174"/>
                    <a:gd name="T37" fmla="*/ 111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6 h 137"/>
                    <a:gd name="T46" fmla="*/ 165 w 174"/>
                    <a:gd name="T47" fmla="*/ 111 h 137"/>
                    <a:gd name="T48" fmla="*/ 95 w 174"/>
                    <a:gd name="T49" fmla="*/ 111 h 137"/>
                    <a:gd name="T50" fmla="*/ 97 w 174"/>
                    <a:gd name="T51" fmla="*/ 113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8 h 137"/>
                    <a:gd name="T58" fmla="*/ 174 w 174"/>
                    <a:gd name="T59" fmla="*/ 5 h 137"/>
                    <a:gd name="T60" fmla="*/ 173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3" y="130"/>
                        <a:pt x="113" y="129"/>
                        <a:pt x="112" y="128"/>
                      </a:cubicBezTo>
                      <a:cubicBezTo>
                        <a:pt x="112" y="128"/>
                        <a:pt x="111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3"/>
                      </a:cubicBezTo>
                      <a:cubicBezTo>
                        <a:pt x="97" y="114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2" name="Freeform 190">
                  <a:extLst>
                    <a:ext uri="{FF2B5EF4-FFF2-40B4-BE49-F238E27FC236}">
                      <a16:creationId xmlns:a16="http://schemas.microsoft.com/office/drawing/2014/main" id="{9D578791-7D6E-4F49-9B04-DE9C35BC50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16" y="3033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9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3 h 137"/>
                    <a:gd name="T24" fmla="*/ 3 w 174"/>
                    <a:gd name="T25" fmla="*/ 114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1 h 137"/>
                    <a:gd name="T36" fmla="*/ 2 w 174"/>
                    <a:gd name="T37" fmla="*/ 111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6 h 137"/>
                    <a:gd name="T46" fmla="*/ 165 w 174"/>
                    <a:gd name="T47" fmla="*/ 111 h 137"/>
                    <a:gd name="T48" fmla="*/ 95 w 174"/>
                    <a:gd name="T49" fmla="*/ 111 h 137"/>
                    <a:gd name="T50" fmla="*/ 97 w 174"/>
                    <a:gd name="T51" fmla="*/ 114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9 h 137"/>
                    <a:gd name="T58" fmla="*/ 174 w 174"/>
                    <a:gd name="T59" fmla="*/ 5 h 137"/>
                    <a:gd name="T60" fmla="*/ 174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8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4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3" name="Freeform 191">
                  <a:extLst>
                    <a:ext uri="{FF2B5EF4-FFF2-40B4-BE49-F238E27FC236}">
                      <a16:creationId xmlns:a16="http://schemas.microsoft.com/office/drawing/2014/main" id="{FD818D42-97F3-4F22-90D3-E3E1C7976E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01" y="3018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9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4 h 137"/>
                    <a:gd name="T24" fmla="*/ 3 w 174"/>
                    <a:gd name="T25" fmla="*/ 114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2 h 137"/>
                    <a:gd name="T36" fmla="*/ 2 w 174"/>
                    <a:gd name="T37" fmla="*/ 112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6 h 137"/>
                    <a:gd name="T46" fmla="*/ 166 w 174"/>
                    <a:gd name="T47" fmla="*/ 112 h 137"/>
                    <a:gd name="T48" fmla="*/ 95 w 174"/>
                    <a:gd name="T49" fmla="*/ 112 h 137"/>
                    <a:gd name="T50" fmla="*/ 97 w 174"/>
                    <a:gd name="T51" fmla="*/ 114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9 h 137"/>
                    <a:gd name="T58" fmla="*/ 174 w 174"/>
                    <a:gd name="T59" fmla="*/ 5 h 137"/>
                    <a:gd name="T60" fmla="*/ 174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8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4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4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2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2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4"/>
                        <a:pt x="174" y="3"/>
                      </a:cubicBezTo>
                      <a:cubicBezTo>
                        <a:pt x="174" y="3"/>
                        <a:pt x="173" y="2"/>
                        <a:pt x="173" y="2"/>
                      </a:cubicBezTo>
                      <a:cubicBezTo>
                        <a:pt x="173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4" name="Freeform 192">
                  <a:extLst>
                    <a:ext uri="{FF2B5EF4-FFF2-40B4-BE49-F238E27FC236}">
                      <a16:creationId xmlns:a16="http://schemas.microsoft.com/office/drawing/2014/main" id="{9F01E0A0-7116-48D6-8699-D988A3336A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86" y="3004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5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9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4 h 137"/>
                    <a:gd name="T24" fmla="*/ 3 w 174"/>
                    <a:gd name="T25" fmla="*/ 114 h 137"/>
                    <a:gd name="T26" fmla="*/ 5 w 174"/>
                    <a:gd name="T27" fmla="*/ 115 h 137"/>
                    <a:gd name="T28" fmla="*/ 38 w 174"/>
                    <a:gd name="T29" fmla="*/ 115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2 h 137"/>
                    <a:gd name="T36" fmla="*/ 3 w 174"/>
                    <a:gd name="T37" fmla="*/ 112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3 h 137"/>
                    <a:gd name="T44" fmla="*/ 171 w 174"/>
                    <a:gd name="T45" fmla="*/ 106 h 137"/>
                    <a:gd name="T46" fmla="*/ 166 w 174"/>
                    <a:gd name="T47" fmla="*/ 112 h 137"/>
                    <a:gd name="T48" fmla="*/ 95 w 174"/>
                    <a:gd name="T49" fmla="*/ 112 h 137"/>
                    <a:gd name="T50" fmla="*/ 97 w 174"/>
                    <a:gd name="T51" fmla="*/ 114 h 137"/>
                    <a:gd name="T52" fmla="*/ 98 w 174"/>
                    <a:gd name="T53" fmla="*/ 115 h 137"/>
                    <a:gd name="T54" fmla="*/ 169 w 174"/>
                    <a:gd name="T55" fmla="*/ 115 h 137"/>
                    <a:gd name="T56" fmla="*/ 174 w 174"/>
                    <a:gd name="T57" fmla="*/ 109 h 137"/>
                    <a:gd name="T58" fmla="*/ 174 w 174"/>
                    <a:gd name="T59" fmla="*/ 5 h 137"/>
                    <a:gd name="T60" fmla="*/ 174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5"/>
                        <a:pt x="58" y="135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6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1" y="112"/>
                        <a:pt x="1" y="113"/>
                        <a:pt x="2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4"/>
                        <a:pt x="5" y="115"/>
                        <a:pt x="5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115"/>
                        <a:pt x="38" y="115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4"/>
                        <a:pt x="35" y="113"/>
                        <a:pt x="35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3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5"/>
                        <a:pt x="174" y="4"/>
                        <a:pt x="174" y="3"/>
                      </a:cubicBezTo>
                      <a:cubicBezTo>
                        <a:pt x="174" y="3"/>
                        <a:pt x="174" y="2"/>
                        <a:pt x="173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5" name="Freeform 193">
                  <a:extLst>
                    <a:ext uri="{FF2B5EF4-FFF2-40B4-BE49-F238E27FC236}">
                      <a16:creationId xmlns:a16="http://schemas.microsoft.com/office/drawing/2014/main" id="{535F92CA-D9D1-4957-BBD0-D513AAC98F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71" y="2999"/>
                  <a:ext cx="857" cy="663"/>
                </a:xfrm>
                <a:custGeom>
                  <a:avLst/>
                  <a:gdLst>
                    <a:gd name="T0" fmla="*/ 112 w 174"/>
                    <a:gd name="T1" fmla="*/ 126 h 135"/>
                    <a:gd name="T2" fmla="*/ 114 w 174"/>
                    <a:gd name="T3" fmla="*/ 133 h 135"/>
                    <a:gd name="T4" fmla="*/ 59 w 174"/>
                    <a:gd name="T5" fmla="*/ 133 h 135"/>
                    <a:gd name="T6" fmla="*/ 58 w 174"/>
                    <a:gd name="T7" fmla="*/ 133 h 135"/>
                    <a:gd name="T8" fmla="*/ 58 w 174"/>
                    <a:gd name="T9" fmla="*/ 135 h 135"/>
                    <a:gd name="T10" fmla="*/ 61 w 174"/>
                    <a:gd name="T11" fmla="*/ 135 h 135"/>
                    <a:gd name="T12" fmla="*/ 116 w 174"/>
                    <a:gd name="T13" fmla="*/ 135 h 135"/>
                    <a:gd name="T14" fmla="*/ 114 w 174"/>
                    <a:gd name="T15" fmla="*/ 129 h 135"/>
                    <a:gd name="T16" fmla="*/ 113 w 174"/>
                    <a:gd name="T17" fmla="*/ 127 h 135"/>
                    <a:gd name="T18" fmla="*/ 112 w 174"/>
                    <a:gd name="T19" fmla="*/ 126 h 135"/>
                    <a:gd name="T20" fmla="*/ 0 w 174"/>
                    <a:gd name="T21" fmla="*/ 109 h 135"/>
                    <a:gd name="T22" fmla="*/ 3 w 174"/>
                    <a:gd name="T23" fmla="*/ 112 h 135"/>
                    <a:gd name="T24" fmla="*/ 3 w 174"/>
                    <a:gd name="T25" fmla="*/ 112 h 135"/>
                    <a:gd name="T26" fmla="*/ 6 w 174"/>
                    <a:gd name="T27" fmla="*/ 113 h 135"/>
                    <a:gd name="T28" fmla="*/ 38 w 174"/>
                    <a:gd name="T29" fmla="*/ 113 h 135"/>
                    <a:gd name="T30" fmla="*/ 40 w 174"/>
                    <a:gd name="T31" fmla="*/ 110 h 135"/>
                    <a:gd name="T32" fmla="*/ 3 w 174"/>
                    <a:gd name="T33" fmla="*/ 110 h 135"/>
                    <a:gd name="T34" fmla="*/ 0 w 174"/>
                    <a:gd name="T35" fmla="*/ 109 h 135"/>
                    <a:gd name="T36" fmla="*/ 173 w 174"/>
                    <a:gd name="T37" fmla="*/ 0 h 135"/>
                    <a:gd name="T38" fmla="*/ 172 w 174"/>
                    <a:gd name="T39" fmla="*/ 0 h 135"/>
                    <a:gd name="T40" fmla="*/ 172 w 174"/>
                    <a:gd name="T41" fmla="*/ 1 h 135"/>
                    <a:gd name="T42" fmla="*/ 172 w 174"/>
                    <a:gd name="T43" fmla="*/ 104 h 135"/>
                    <a:gd name="T44" fmla="*/ 166 w 174"/>
                    <a:gd name="T45" fmla="*/ 110 h 135"/>
                    <a:gd name="T46" fmla="*/ 95 w 174"/>
                    <a:gd name="T47" fmla="*/ 110 h 135"/>
                    <a:gd name="T48" fmla="*/ 97 w 174"/>
                    <a:gd name="T49" fmla="*/ 112 h 135"/>
                    <a:gd name="T50" fmla="*/ 98 w 174"/>
                    <a:gd name="T51" fmla="*/ 113 h 135"/>
                    <a:gd name="T52" fmla="*/ 169 w 174"/>
                    <a:gd name="T53" fmla="*/ 113 h 135"/>
                    <a:gd name="T54" fmla="*/ 174 w 174"/>
                    <a:gd name="T55" fmla="*/ 107 h 135"/>
                    <a:gd name="T56" fmla="*/ 174 w 174"/>
                    <a:gd name="T57" fmla="*/ 4 h 135"/>
                    <a:gd name="T58" fmla="*/ 174 w 174"/>
                    <a:gd name="T59" fmla="*/ 1 h 135"/>
                    <a:gd name="T60" fmla="*/ 174 w 174"/>
                    <a:gd name="T61" fmla="*/ 0 h 135"/>
                    <a:gd name="T62" fmla="*/ 173 w 174"/>
                    <a:gd name="T6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4" h="135">
                      <a:moveTo>
                        <a:pt x="112" y="126"/>
                      </a:moveTo>
                      <a:cubicBezTo>
                        <a:pt x="113" y="128"/>
                        <a:pt x="114" y="130"/>
                        <a:pt x="114" y="133"/>
                      </a:cubicBezTo>
                      <a:cubicBezTo>
                        <a:pt x="59" y="133"/>
                        <a:pt x="59" y="133"/>
                        <a:pt x="59" y="133"/>
                      </a:cubicBezTo>
                      <a:cubicBezTo>
                        <a:pt x="59" y="133"/>
                        <a:pt x="59" y="133"/>
                        <a:pt x="58" y="133"/>
                      </a:cubicBezTo>
                      <a:cubicBezTo>
                        <a:pt x="58" y="134"/>
                        <a:pt x="58" y="135"/>
                        <a:pt x="58" y="135"/>
                      </a:cubicBezTo>
                      <a:cubicBezTo>
                        <a:pt x="61" y="135"/>
                        <a:pt x="61" y="135"/>
                        <a:pt x="61" y="135"/>
                      </a:cubicBezTo>
                      <a:cubicBezTo>
                        <a:pt x="116" y="135"/>
                        <a:pt x="116" y="135"/>
                        <a:pt x="116" y="135"/>
                      </a:cubicBezTo>
                      <a:cubicBezTo>
                        <a:pt x="116" y="133"/>
                        <a:pt x="116" y="131"/>
                        <a:pt x="114" y="129"/>
                      </a:cubicBezTo>
                      <a:cubicBezTo>
                        <a:pt x="114" y="128"/>
                        <a:pt x="113" y="128"/>
                        <a:pt x="113" y="127"/>
                      </a:cubicBezTo>
                      <a:cubicBezTo>
                        <a:pt x="112" y="127"/>
                        <a:pt x="112" y="126"/>
                        <a:pt x="112" y="126"/>
                      </a:cubicBezTo>
                      <a:moveTo>
                        <a:pt x="0" y="109"/>
                      </a:moveTo>
                      <a:cubicBezTo>
                        <a:pt x="1" y="110"/>
                        <a:pt x="2" y="111"/>
                        <a:pt x="3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4" y="113"/>
                        <a:pt x="5" y="113"/>
                        <a:pt x="6" y="113"/>
                      </a:cubicBezTo>
                      <a:cubicBezTo>
                        <a:pt x="38" y="113"/>
                        <a:pt x="38" y="113"/>
                        <a:pt x="38" y="113"/>
                      </a:cubicBezTo>
                      <a:cubicBezTo>
                        <a:pt x="39" y="112"/>
                        <a:pt x="39" y="111"/>
                        <a:pt x="40" y="110"/>
                      </a:cubicBezTo>
                      <a:cubicBezTo>
                        <a:pt x="3" y="110"/>
                        <a:pt x="3" y="110"/>
                        <a:pt x="3" y="110"/>
                      </a:cubicBezTo>
                      <a:cubicBezTo>
                        <a:pt x="2" y="110"/>
                        <a:pt x="1" y="110"/>
                        <a:pt x="0" y="109"/>
                      </a:cubicBezTo>
                      <a:moveTo>
                        <a:pt x="173" y="0"/>
                      </a:move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2" y="0"/>
                        <a:pt x="172" y="0"/>
                        <a:pt x="172" y="1"/>
                      </a:cubicBezTo>
                      <a:cubicBezTo>
                        <a:pt x="172" y="104"/>
                        <a:pt x="172" y="104"/>
                        <a:pt x="172" y="104"/>
                      </a:cubicBezTo>
                      <a:cubicBezTo>
                        <a:pt x="172" y="107"/>
                        <a:pt x="169" y="110"/>
                        <a:pt x="166" y="110"/>
                      </a:cubicBezTo>
                      <a:cubicBezTo>
                        <a:pt x="95" y="110"/>
                        <a:pt x="95" y="110"/>
                        <a:pt x="95" y="110"/>
                      </a:cubicBezTo>
                      <a:cubicBezTo>
                        <a:pt x="96" y="110"/>
                        <a:pt x="97" y="111"/>
                        <a:pt x="97" y="112"/>
                      </a:cubicBezTo>
                      <a:cubicBezTo>
                        <a:pt x="98" y="112"/>
                        <a:pt x="98" y="112"/>
                        <a:pt x="98" y="113"/>
                      </a:cubicBezTo>
                      <a:cubicBezTo>
                        <a:pt x="169" y="113"/>
                        <a:pt x="169" y="113"/>
                        <a:pt x="169" y="113"/>
                      </a:cubicBezTo>
                      <a:cubicBezTo>
                        <a:pt x="172" y="113"/>
                        <a:pt x="174" y="110"/>
                        <a:pt x="174" y="107"/>
                      </a:cubicBezTo>
                      <a:cubicBezTo>
                        <a:pt x="174" y="4"/>
                        <a:pt x="174" y="4"/>
                        <a:pt x="174" y="4"/>
                      </a:cubicBezTo>
                      <a:cubicBezTo>
                        <a:pt x="174" y="3"/>
                        <a:pt x="174" y="2"/>
                        <a:pt x="174" y="1"/>
                      </a:cubicBezTo>
                      <a:cubicBezTo>
                        <a:pt x="174" y="1"/>
                        <a:pt x="174" y="1"/>
                        <a:pt x="174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6" name="Freeform 194">
                  <a:extLst>
                    <a:ext uri="{FF2B5EF4-FFF2-40B4-BE49-F238E27FC236}">
                      <a16:creationId xmlns:a16="http://schemas.microsoft.com/office/drawing/2014/main" id="{6592FD17-0B4C-4624-8284-0D80367FFB4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66" y="2999"/>
                  <a:ext cx="853" cy="540"/>
                </a:xfrm>
                <a:custGeom>
                  <a:avLst/>
                  <a:gdLst>
                    <a:gd name="T0" fmla="*/ 0 w 173"/>
                    <a:gd name="T1" fmla="*/ 107 h 110"/>
                    <a:gd name="T2" fmla="*/ 1 w 173"/>
                    <a:gd name="T3" fmla="*/ 109 h 110"/>
                    <a:gd name="T4" fmla="*/ 1 w 173"/>
                    <a:gd name="T5" fmla="*/ 109 h 110"/>
                    <a:gd name="T6" fmla="*/ 1 w 173"/>
                    <a:gd name="T7" fmla="*/ 109 h 110"/>
                    <a:gd name="T8" fmla="*/ 4 w 173"/>
                    <a:gd name="T9" fmla="*/ 110 h 110"/>
                    <a:gd name="T10" fmla="*/ 41 w 173"/>
                    <a:gd name="T11" fmla="*/ 110 h 110"/>
                    <a:gd name="T12" fmla="*/ 43 w 173"/>
                    <a:gd name="T13" fmla="*/ 107 h 110"/>
                    <a:gd name="T14" fmla="*/ 1 w 173"/>
                    <a:gd name="T15" fmla="*/ 107 h 110"/>
                    <a:gd name="T16" fmla="*/ 0 w 173"/>
                    <a:gd name="T17" fmla="*/ 107 h 110"/>
                    <a:gd name="T18" fmla="*/ 173 w 173"/>
                    <a:gd name="T19" fmla="*/ 0 h 110"/>
                    <a:gd name="T20" fmla="*/ 170 w 173"/>
                    <a:gd name="T21" fmla="*/ 0 h 110"/>
                    <a:gd name="T22" fmla="*/ 170 w 173"/>
                    <a:gd name="T23" fmla="*/ 101 h 110"/>
                    <a:gd name="T24" fmla="*/ 164 w 173"/>
                    <a:gd name="T25" fmla="*/ 107 h 110"/>
                    <a:gd name="T26" fmla="*/ 94 w 173"/>
                    <a:gd name="T27" fmla="*/ 107 h 110"/>
                    <a:gd name="T28" fmla="*/ 95 w 173"/>
                    <a:gd name="T29" fmla="*/ 109 h 110"/>
                    <a:gd name="T30" fmla="*/ 96 w 173"/>
                    <a:gd name="T31" fmla="*/ 110 h 110"/>
                    <a:gd name="T32" fmla="*/ 167 w 173"/>
                    <a:gd name="T33" fmla="*/ 110 h 110"/>
                    <a:gd name="T34" fmla="*/ 173 w 173"/>
                    <a:gd name="T35" fmla="*/ 104 h 110"/>
                    <a:gd name="T36" fmla="*/ 173 w 173"/>
                    <a:gd name="T37" fmla="*/ 1 h 110"/>
                    <a:gd name="T38" fmla="*/ 173 w 173"/>
                    <a:gd name="T3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3" h="110">
                      <a:moveTo>
                        <a:pt x="0" y="107"/>
                      </a:move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10"/>
                        <a:pt x="3" y="110"/>
                        <a:pt x="4" y="110"/>
                      </a:cubicBezTo>
                      <a:cubicBezTo>
                        <a:pt x="41" y="110"/>
                        <a:pt x="41" y="110"/>
                        <a:pt x="41" y="110"/>
                      </a:cubicBezTo>
                      <a:cubicBezTo>
                        <a:pt x="41" y="109"/>
                        <a:pt x="42" y="108"/>
                        <a:pt x="43" y="107"/>
                      </a:cubicBezTo>
                      <a:cubicBezTo>
                        <a:pt x="1" y="107"/>
                        <a:pt x="1" y="107"/>
                        <a:pt x="1" y="107"/>
                      </a:cubicBezTo>
                      <a:cubicBezTo>
                        <a:pt x="1" y="107"/>
                        <a:pt x="1" y="107"/>
                        <a:pt x="0" y="107"/>
                      </a:cubicBezTo>
                      <a:moveTo>
                        <a:pt x="173" y="0"/>
                      </a:move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0" y="101"/>
                        <a:pt x="170" y="101"/>
                        <a:pt x="170" y="101"/>
                      </a:cubicBezTo>
                      <a:cubicBezTo>
                        <a:pt x="170" y="104"/>
                        <a:pt x="167" y="107"/>
                        <a:pt x="164" y="107"/>
                      </a:cubicBezTo>
                      <a:cubicBezTo>
                        <a:pt x="94" y="107"/>
                        <a:pt x="94" y="107"/>
                        <a:pt x="94" y="107"/>
                      </a:cubicBezTo>
                      <a:cubicBezTo>
                        <a:pt x="94" y="108"/>
                        <a:pt x="95" y="108"/>
                        <a:pt x="95" y="109"/>
                      </a:cubicBezTo>
                      <a:cubicBezTo>
                        <a:pt x="96" y="109"/>
                        <a:pt x="96" y="110"/>
                        <a:pt x="96" y="110"/>
                      </a:cubicBezTo>
                      <a:cubicBezTo>
                        <a:pt x="167" y="110"/>
                        <a:pt x="167" y="110"/>
                        <a:pt x="167" y="110"/>
                      </a:cubicBezTo>
                      <a:cubicBezTo>
                        <a:pt x="170" y="110"/>
                        <a:pt x="173" y="107"/>
                        <a:pt x="173" y="104"/>
                      </a:cubicBezTo>
                      <a:cubicBezTo>
                        <a:pt x="173" y="1"/>
                        <a:pt x="173" y="1"/>
                        <a:pt x="173" y="1"/>
                      </a:cubicBezTo>
                      <a:cubicBezTo>
                        <a:pt x="173" y="0"/>
                        <a:pt x="173" y="0"/>
                        <a:pt x="173" y="0"/>
                      </a:cubicBezTo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7" name="Freeform 195">
                  <a:extLst>
                    <a:ext uri="{FF2B5EF4-FFF2-40B4-BE49-F238E27FC236}">
                      <a16:creationId xmlns:a16="http://schemas.microsoft.com/office/drawing/2014/main" id="{1A222D87-DE1B-4337-9C4E-8DD655566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7" y="3519"/>
                  <a:ext cx="14" cy="15"/>
                </a:xfrm>
                <a:custGeom>
                  <a:avLst/>
                  <a:gdLst>
                    <a:gd name="T0" fmla="*/ 0 w 3"/>
                    <a:gd name="T1" fmla="*/ 0 h 3"/>
                    <a:gd name="T2" fmla="*/ 3 w 3"/>
                    <a:gd name="T3" fmla="*/ 3 h 3"/>
                    <a:gd name="T4" fmla="*/ 3 w 3"/>
                    <a:gd name="T5" fmla="*/ 3 h 3"/>
                    <a:gd name="T6" fmla="*/ 3 w 3"/>
                    <a:gd name="T7" fmla="*/ 3 h 3"/>
                    <a:gd name="T8" fmla="*/ 2 w 3"/>
                    <a:gd name="T9" fmla="*/ 1 h 3"/>
                    <a:gd name="T10" fmla="*/ 0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1" y="2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1E6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8" name="Freeform 196">
                  <a:extLst>
                    <a:ext uri="{FF2B5EF4-FFF2-40B4-BE49-F238E27FC236}">
                      <a16:creationId xmlns:a16="http://schemas.microsoft.com/office/drawing/2014/main" id="{7C2922D8-AB59-4E93-A39C-2F08CFC28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" y="3603"/>
                  <a:ext cx="291" cy="49"/>
                </a:xfrm>
                <a:custGeom>
                  <a:avLst/>
                  <a:gdLst>
                    <a:gd name="T0" fmla="*/ 54 w 59"/>
                    <a:gd name="T1" fmla="*/ 0 h 10"/>
                    <a:gd name="T2" fmla="*/ 56 w 59"/>
                    <a:gd name="T3" fmla="*/ 7 h 10"/>
                    <a:gd name="T4" fmla="*/ 1 w 59"/>
                    <a:gd name="T5" fmla="*/ 7 h 10"/>
                    <a:gd name="T6" fmla="*/ 1 w 59"/>
                    <a:gd name="T7" fmla="*/ 7 h 10"/>
                    <a:gd name="T8" fmla="*/ 0 w 59"/>
                    <a:gd name="T9" fmla="*/ 10 h 10"/>
                    <a:gd name="T10" fmla="*/ 4 w 59"/>
                    <a:gd name="T11" fmla="*/ 10 h 10"/>
                    <a:gd name="T12" fmla="*/ 59 w 59"/>
                    <a:gd name="T13" fmla="*/ 10 h 10"/>
                    <a:gd name="T14" fmla="*/ 57 w 59"/>
                    <a:gd name="T15" fmla="*/ 3 h 10"/>
                    <a:gd name="T16" fmla="*/ 55 w 59"/>
                    <a:gd name="T17" fmla="*/ 1 h 10"/>
                    <a:gd name="T18" fmla="*/ 54 w 59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10">
                      <a:moveTo>
                        <a:pt x="54" y="0"/>
                      </a:moveTo>
                      <a:cubicBezTo>
                        <a:pt x="55" y="2"/>
                        <a:pt x="56" y="4"/>
                        <a:pt x="56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7"/>
                        <a:pt x="58" y="5"/>
                        <a:pt x="57" y="3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4" y="1"/>
                        <a:pt x="54" y="1"/>
                        <a:pt x="54" y="0"/>
                      </a:cubicBezTo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9" name="Freeform 197">
                  <a:extLst>
                    <a:ext uri="{FF2B5EF4-FFF2-40B4-BE49-F238E27FC236}">
                      <a16:creationId xmlns:a16="http://schemas.microsoft.com/office/drawing/2014/main" id="{2AD001B6-0578-4A30-ACCA-5E97A3484C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47" y="2999"/>
                  <a:ext cx="857" cy="525"/>
                </a:xfrm>
                <a:custGeom>
                  <a:avLst/>
                  <a:gdLst>
                    <a:gd name="T0" fmla="*/ 0 w 174"/>
                    <a:gd name="T1" fmla="*/ 104 h 107"/>
                    <a:gd name="T2" fmla="*/ 2 w 174"/>
                    <a:gd name="T3" fmla="*/ 106 h 107"/>
                    <a:gd name="T4" fmla="*/ 2 w 174"/>
                    <a:gd name="T5" fmla="*/ 106 h 107"/>
                    <a:gd name="T6" fmla="*/ 4 w 174"/>
                    <a:gd name="T7" fmla="*/ 105 h 107"/>
                    <a:gd name="T8" fmla="*/ 4 w 174"/>
                    <a:gd name="T9" fmla="*/ 107 h 107"/>
                    <a:gd name="T10" fmla="*/ 5 w 174"/>
                    <a:gd name="T11" fmla="*/ 107 h 107"/>
                    <a:gd name="T12" fmla="*/ 47 w 174"/>
                    <a:gd name="T13" fmla="*/ 107 h 107"/>
                    <a:gd name="T14" fmla="*/ 54 w 174"/>
                    <a:gd name="T15" fmla="*/ 104 h 107"/>
                    <a:gd name="T16" fmla="*/ 65 w 174"/>
                    <a:gd name="T17" fmla="*/ 104 h 107"/>
                    <a:gd name="T18" fmla="*/ 65 w 174"/>
                    <a:gd name="T19" fmla="*/ 104 h 107"/>
                    <a:gd name="T20" fmla="*/ 2 w 174"/>
                    <a:gd name="T21" fmla="*/ 104 h 107"/>
                    <a:gd name="T22" fmla="*/ 0 w 174"/>
                    <a:gd name="T23" fmla="*/ 104 h 107"/>
                    <a:gd name="T24" fmla="*/ 174 w 174"/>
                    <a:gd name="T25" fmla="*/ 0 h 107"/>
                    <a:gd name="T26" fmla="*/ 171 w 174"/>
                    <a:gd name="T27" fmla="*/ 0 h 107"/>
                    <a:gd name="T28" fmla="*/ 171 w 174"/>
                    <a:gd name="T29" fmla="*/ 98 h 107"/>
                    <a:gd name="T30" fmla="*/ 165 w 174"/>
                    <a:gd name="T31" fmla="*/ 104 h 107"/>
                    <a:gd name="T32" fmla="*/ 91 w 174"/>
                    <a:gd name="T33" fmla="*/ 104 h 107"/>
                    <a:gd name="T34" fmla="*/ 91 w 174"/>
                    <a:gd name="T35" fmla="*/ 104 h 107"/>
                    <a:gd name="T36" fmla="*/ 98 w 174"/>
                    <a:gd name="T37" fmla="*/ 107 h 107"/>
                    <a:gd name="T38" fmla="*/ 168 w 174"/>
                    <a:gd name="T39" fmla="*/ 107 h 107"/>
                    <a:gd name="T40" fmla="*/ 174 w 174"/>
                    <a:gd name="T41" fmla="*/ 101 h 107"/>
                    <a:gd name="T42" fmla="*/ 174 w 174"/>
                    <a:gd name="T43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4" h="107">
                      <a:moveTo>
                        <a:pt x="0" y="104"/>
                      </a:moveTo>
                      <a:cubicBezTo>
                        <a:pt x="0" y="105"/>
                        <a:pt x="1" y="106"/>
                        <a:pt x="2" y="106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2" y="106"/>
                        <a:pt x="3" y="106"/>
                        <a:pt x="4" y="105"/>
                      </a:cubicBezTo>
                      <a:cubicBezTo>
                        <a:pt x="4" y="107"/>
                        <a:pt x="4" y="107"/>
                        <a:pt x="4" y="107"/>
                      </a:cubicBezTo>
                      <a:cubicBezTo>
                        <a:pt x="5" y="107"/>
                        <a:pt x="5" y="107"/>
                        <a:pt x="5" y="107"/>
                      </a:cubicBezTo>
                      <a:cubicBezTo>
                        <a:pt x="47" y="107"/>
                        <a:pt x="47" y="107"/>
                        <a:pt x="47" y="107"/>
                      </a:cubicBezTo>
                      <a:cubicBezTo>
                        <a:pt x="49" y="105"/>
                        <a:pt x="52" y="104"/>
                        <a:pt x="54" y="104"/>
                      </a:cubicBezTo>
                      <a:cubicBezTo>
                        <a:pt x="65" y="104"/>
                        <a:pt x="65" y="104"/>
                        <a:pt x="65" y="104"/>
                      </a:cubicBezTo>
                      <a:cubicBezTo>
                        <a:pt x="65" y="104"/>
                        <a:pt x="65" y="104"/>
                        <a:pt x="65" y="104"/>
                      </a:cubicBezTo>
                      <a:cubicBezTo>
                        <a:pt x="2" y="104"/>
                        <a:pt x="2" y="104"/>
                        <a:pt x="2" y="104"/>
                      </a:cubicBezTo>
                      <a:cubicBezTo>
                        <a:pt x="1" y="104"/>
                        <a:pt x="0" y="104"/>
                        <a:pt x="0" y="104"/>
                      </a:cubicBezTo>
                      <a:moveTo>
                        <a:pt x="174" y="0"/>
                      </a:moveTo>
                      <a:cubicBezTo>
                        <a:pt x="171" y="0"/>
                        <a:pt x="171" y="0"/>
                        <a:pt x="171" y="0"/>
                      </a:cubicBezTo>
                      <a:cubicBezTo>
                        <a:pt x="171" y="98"/>
                        <a:pt x="171" y="98"/>
                        <a:pt x="171" y="98"/>
                      </a:cubicBezTo>
                      <a:cubicBezTo>
                        <a:pt x="171" y="102"/>
                        <a:pt x="168" y="104"/>
                        <a:pt x="165" y="104"/>
                      </a:cubicBezTo>
                      <a:cubicBezTo>
                        <a:pt x="91" y="104"/>
                        <a:pt x="91" y="104"/>
                        <a:pt x="91" y="104"/>
                      </a:cubicBezTo>
                      <a:cubicBezTo>
                        <a:pt x="91" y="104"/>
                        <a:pt x="91" y="104"/>
                        <a:pt x="91" y="104"/>
                      </a:cubicBezTo>
                      <a:cubicBezTo>
                        <a:pt x="93" y="104"/>
                        <a:pt x="96" y="105"/>
                        <a:pt x="98" y="107"/>
                      </a:cubicBezTo>
                      <a:cubicBezTo>
                        <a:pt x="168" y="107"/>
                        <a:pt x="168" y="107"/>
                        <a:pt x="168" y="107"/>
                      </a:cubicBezTo>
                      <a:cubicBezTo>
                        <a:pt x="171" y="107"/>
                        <a:pt x="174" y="104"/>
                        <a:pt x="174" y="101"/>
                      </a:cubicBezTo>
                      <a:cubicBezTo>
                        <a:pt x="174" y="0"/>
                        <a:pt x="174" y="0"/>
                        <a:pt x="174" y="0"/>
                      </a:cubicBezTo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0" name="Freeform 198">
                  <a:extLst>
                    <a:ext uri="{FF2B5EF4-FFF2-40B4-BE49-F238E27FC236}">
                      <a16:creationId xmlns:a16="http://schemas.microsoft.com/office/drawing/2014/main" id="{64D2A679-BA0E-48D9-90F9-ACEFF6DBE2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7" y="3514"/>
                  <a:ext cx="9" cy="10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0 w 2"/>
                    <a:gd name="T5" fmla="*/ 1 h 2"/>
                    <a:gd name="T6" fmla="*/ 2 w 2"/>
                    <a:gd name="T7" fmla="*/ 2 h 2"/>
                    <a:gd name="T8" fmla="*/ 2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1" name="Freeform 199">
                  <a:extLst>
                    <a:ext uri="{FF2B5EF4-FFF2-40B4-BE49-F238E27FC236}">
                      <a16:creationId xmlns:a16="http://schemas.microsoft.com/office/drawing/2014/main" id="{B34A1BEB-F8F9-44C1-82A6-3069C40F9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7" y="3593"/>
                  <a:ext cx="291" cy="44"/>
                </a:xfrm>
                <a:custGeom>
                  <a:avLst/>
                  <a:gdLst>
                    <a:gd name="T0" fmla="*/ 54 w 59"/>
                    <a:gd name="T1" fmla="*/ 0 h 9"/>
                    <a:gd name="T2" fmla="*/ 56 w 59"/>
                    <a:gd name="T3" fmla="*/ 6 h 9"/>
                    <a:gd name="T4" fmla="*/ 1 w 59"/>
                    <a:gd name="T5" fmla="*/ 6 h 9"/>
                    <a:gd name="T6" fmla="*/ 1 w 59"/>
                    <a:gd name="T7" fmla="*/ 6 h 9"/>
                    <a:gd name="T8" fmla="*/ 0 w 59"/>
                    <a:gd name="T9" fmla="*/ 9 h 9"/>
                    <a:gd name="T10" fmla="*/ 4 w 59"/>
                    <a:gd name="T11" fmla="*/ 9 h 9"/>
                    <a:gd name="T12" fmla="*/ 59 w 59"/>
                    <a:gd name="T13" fmla="*/ 9 h 9"/>
                    <a:gd name="T14" fmla="*/ 57 w 59"/>
                    <a:gd name="T15" fmla="*/ 2 h 9"/>
                    <a:gd name="T16" fmla="*/ 55 w 59"/>
                    <a:gd name="T17" fmla="*/ 0 h 9"/>
                    <a:gd name="T18" fmla="*/ 54 w 59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9">
                      <a:moveTo>
                        <a:pt x="54" y="0"/>
                      </a:moveTo>
                      <a:cubicBezTo>
                        <a:pt x="55" y="1"/>
                        <a:pt x="56" y="4"/>
                        <a:pt x="56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59" y="9"/>
                        <a:pt x="59" y="9"/>
                        <a:pt x="59" y="9"/>
                      </a:cubicBezTo>
                      <a:cubicBezTo>
                        <a:pt x="59" y="6"/>
                        <a:pt x="58" y="4"/>
                        <a:pt x="57" y="2"/>
                      </a:cubicBezTo>
                      <a:cubicBezTo>
                        <a:pt x="56" y="2"/>
                        <a:pt x="56" y="1"/>
                        <a:pt x="55" y="0"/>
                      </a:cubicBezTo>
                      <a:cubicBezTo>
                        <a:pt x="55" y="0"/>
                        <a:pt x="54" y="0"/>
                        <a:pt x="54" y="0"/>
                      </a:cubicBezTo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2" name="Freeform 200">
                  <a:extLst>
                    <a:ext uri="{FF2B5EF4-FFF2-40B4-BE49-F238E27FC236}">
                      <a16:creationId xmlns:a16="http://schemas.microsoft.com/office/drawing/2014/main" id="{770172DC-1D3E-4B86-B819-647BAC3CC7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0" y="2999"/>
                  <a:ext cx="409" cy="510"/>
                </a:xfrm>
                <a:custGeom>
                  <a:avLst/>
                  <a:gdLst>
                    <a:gd name="T0" fmla="*/ 83 w 83"/>
                    <a:gd name="T1" fmla="*/ 0 h 104"/>
                    <a:gd name="T2" fmla="*/ 80 w 83"/>
                    <a:gd name="T3" fmla="*/ 0 h 104"/>
                    <a:gd name="T4" fmla="*/ 80 w 83"/>
                    <a:gd name="T5" fmla="*/ 96 h 104"/>
                    <a:gd name="T6" fmla="*/ 74 w 83"/>
                    <a:gd name="T7" fmla="*/ 101 h 104"/>
                    <a:gd name="T8" fmla="*/ 36 w 83"/>
                    <a:gd name="T9" fmla="*/ 101 h 104"/>
                    <a:gd name="T10" fmla="*/ 36 w 83"/>
                    <a:gd name="T11" fmla="*/ 102 h 104"/>
                    <a:gd name="T12" fmla="*/ 0 w 83"/>
                    <a:gd name="T13" fmla="*/ 102 h 104"/>
                    <a:gd name="T14" fmla="*/ 0 w 83"/>
                    <a:gd name="T15" fmla="*/ 104 h 104"/>
                    <a:gd name="T16" fmla="*/ 2 w 83"/>
                    <a:gd name="T17" fmla="*/ 104 h 104"/>
                    <a:gd name="T18" fmla="*/ 3 w 83"/>
                    <a:gd name="T19" fmla="*/ 104 h 104"/>
                    <a:gd name="T20" fmla="*/ 3 w 83"/>
                    <a:gd name="T21" fmla="*/ 104 h 104"/>
                    <a:gd name="T22" fmla="*/ 77 w 83"/>
                    <a:gd name="T23" fmla="*/ 104 h 104"/>
                    <a:gd name="T24" fmla="*/ 83 w 83"/>
                    <a:gd name="T25" fmla="*/ 98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0" y="99"/>
                        <a:pt x="77" y="101"/>
                        <a:pt x="74" y="101"/>
                      </a:cubicBezTo>
                      <a:cubicBezTo>
                        <a:pt x="36" y="101"/>
                        <a:pt x="36" y="101"/>
                        <a:pt x="36" y="101"/>
                      </a:cubicBezTo>
                      <a:cubicBezTo>
                        <a:pt x="36" y="102"/>
                        <a:pt x="36" y="102"/>
                        <a:pt x="36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2" y="104"/>
                        <a:pt x="2" y="104"/>
                        <a:pt x="2" y="104"/>
                      </a:cubicBezTo>
                      <a:cubicBezTo>
                        <a:pt x="2" y="104"/>
                        <a:pt x="3" y="104"/>
                        <a:pt x="3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77" y="104"/>
                        <a:pt x="77" y="104"/>
                        <a:pt x="77" y="104"/>
                      </a:cubicBezTo>
                      <a:cubicBezTo>
                        <a:pt x="80" y="104"/>
                        <a:pt x="83" y="102"/>
                        <a:pt x="83" y="98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3" name="Rectangle 201">
                  <a:extLst>
                    <a:ext uri="{FF2B5EF4-FFF2-40B4-BE49-F238E27FC236}">
                      <a16:creationId xmlns:a16="http://schemas.microsoft.com/office/drawing/2014/main" id="{1E1C2CFB-C707-4DE4-B1F6-34718C78E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3495"/>
                  <a:ext cx="178" cy="5"/>
                </a:xfrm>
                <a:prstGeom prst="rect">
                  <a:avLst/>
                </a:pr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4" name="Rectangle 202">
                  <a:extLst>
                    <a:ext uri="{FF2B5EF4-FFF2-40B4-BE49-F238E27FC236}">
                      <a16:creationId xmlns:a16="http://schemas.microsoft.com/office/drawing/2014/main" id="{436D64C2-4BCE-4040-928D-7EEC450D4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3495"/>
                  <a:ext cx="178" cy="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5" name="Freeform 203">
                  <a:extLst>
                    <a:ext uri="{FF2B5EF4-FFF2-40B4-BE49-F238E27FC236}">
                      <a16:creationId xmlns:a16="http://schemas.microsoft.com/office/drawing/2014/main" id="{769052BD-F1F8-46D4-9828-12FE4E26D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7" y="3500"/>
                  <a:ext cx="330" cy="9"/>
                </a:xfrm>
                <a:custGeom>
                  <a:avLst/>
                  <a:gdLst>
                    <a:gd name="T0" fmla="*/ 67 w 67"/>
                    <a:gd name="T1" fmla="*/ 0 h 2"/>
                    <a:gd name="T2" fmla="*/ 0 w 67"/>
                    <a:gd name="T3" fmla="*/ 0 h 2"/>
                    <a:gd name="T4" fmla="*/ 1 w 67"/>
                    <a:gd name="T5" fmla="*/ 1 h 2"/>
                    <a:gd name="T6" fmla="*/ 2 w 67"/>
                    <a:gd name="T7" fmla="*/ 2 h 2"/>
                    <a:gd name="T8" fmla="*/ 4 w 67"/>
                    <a:gd name="T9" fmla="*/ 2 h 2"/>
                    <a:gd name="T10" fmla="*/ 67 w 67"/>
                    <a:gd name="T11" fmla="*/ 2 h 2"/>
                    <a:gd name="T12" fmla="*/ 67 w 67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2">
                      <a:moveTo>
                        <a:pt x="6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6" name="Freeform 204">
                  <a:extLst>
                    <a:ext uri="{FF2B5EF4-FFF2-40B4-BE49-F238E27FC236}">
                      <a16:creationId xmlns:a16="http://schemas.microsoft.com/office/drawing/2014/main" id="{DCC8367B-6B3E-476D-9375-BF25108FA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2" y="3495"/>
                  <a:ext cx="335" cy="5"/>
                </a:xfrm>
                <a:custGeom>
                  <a:avLst/>
                  <a:gdLst>
                    <a:gd name="T0" fmla="*/ 0 w 68"/>
                    <a:gd name="T1" fmla="*/ 0 h 1"/>
                    <a:gd name="T2" fmla="*/ 1 w 68"/>
                    <a:gd name="T3" fmla="*/ 1 h 1"/>
                    <a:gd name="T4" fmla="*/ 68 w 68"/>
                    <a:gd name="T5" fmla="*/ 1 h 1"/>
                    <a:gd name="T6" fmla="*/ 68 w 68"/>
                    <a:gd name="T7" fmla="*/ 0 h 1"/>
                    <a:gd name="T8" fmla="*/ 2 w 68"/>
                    <a:gd name="T9" fmla="*/ 0 h 1"/>
                    <a:gd name="T10" fmla="*/ 0 w 68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</p:grpSp>
          <p:grpSp>
            <p:nvGrpSpPr>
              <p:cNvPr id="11" name="Group 406">
                <a:extLst>
                  <a:ext uri="{FF2B5EF4-FFF2-40B4-BE49-F238E27FC236}">
                    <a16:creationId xmlns:a16="http://schemas.microsoft.com/office/drawing/2014/main" id="{13F97CC1-4761-43D0-8F09-7C5B5A36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" y="1472"/>
                <a:ext cx="3409" cy="2150"/>
                <a:chOff x="530" y="1472"/>
                <a:chExt cx="3409" cy="2150"/>
              </a:xfrm>
            </p:grpSpPr>
            <p:sp>
              <p:nvSpPr>
                <p:cNvPr id="217" name="Freeform 206">
                  <a:extLst>
                    <a:ext uri="{FF2B5EF4-FFF2-40B4-BE49-F238E27FC236}">
                      <a16:creationId xmlns:a16="http://schemas.microsoft.com/office/drawing/2014/main" id="{84495E15-738A-482A-9780-1B20FC416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8" y="3578"/>
                  <a:ext cx="285" cy="44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6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0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4" y="1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7" y="4"/>
                        <a:pt x="56" y="3"/>
                      </a:cubicBezTo>
                      <a:cubicBezTo>
                        <a:pt x="55" y="2"/>
                        <a:pt x="55" y="1"/>
                        <a:pt x="54" y="0"/>
                      </a:cubicBezTo>
                      <a:cubicBezTo>
                        <a:pt x="54" y="0"/>
                        <a:pt x="53" y="0"/>
                        <a:pt x="53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8" name="Freeform 207">
                  <a:extLst>
                    <a:ext uri="{FF2B5EF4-FFF2-40B4-BE49-F238E27FC236}">
                      <a16:creationId xmlns:a16="http://schemas.microsoft.com/office/drawing/2014/main" id="{140DB104-EF41-46F2-B938-0BC7855C46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65" y="2999"/>
                  <a:ext cx="409" cy="510"/>
                </a:xfrm>
                <a:custGeom>
                  <a:avLst/>
                  <a:gdLst>
                    <a:gd name="T0" fmla="*/ 3 w 83"/>
                    <a:gd name="T1" fmla="*/ 102 h 104"/>
                    <a:gd name="T2" fmla="*/ 0 w 83"/>
                    <a:gd name="T3" fmla="*/ 102 h 104"/>
                    <a:gd name="T4" fmla="*/ 0 w 83"/>
                    <a:gd name="T5" fmla="*/ 104 h 104"/>
                    <a:gd name="T6" fmla="*/ 3 w 83"/>
                    <a:gd name="T7" fmla="*/ 104 h 104"/>
                    <a:gd name="T8" fmla="*/ 3 w 83"/>
                    <a:gd name="T9" fmla="*/ 102 h 104"/>
                    <a:gd name="T10" fmla="*/ 83 w 83"/>
                    <a:gd name="T11" fmla="*/ 0 h 104"/>
                    <a:gd name="T12" fmla="*/ 80 w 83"/>
                    <a:gd name="T13" fmla="*/ 0 h 104"/>
                    <a:gd name="T14" fmla="*/ 80 w 83"/>
                    <a:gd name="T15" fmla="*/ 93 h 104"/>
                    <a:gd name="T16" fmla="*/ 74 w 83"/>
                    <a:gd name="T17" fmla="*/ 98 h 104"/>
                    <a:gd name="T18" fmla="*/ 39 w 83"/>
                    <a:gd name="T19" fmla="*/ 98 h 104"/>
                    <a:gd name="T20" fmla="*/ 39 w 83"/>
                    <a:gd name="T21" fmla="*/ 101 h 104"/>
                    <a:gd name="T22" fmla="*/ 77 w 83"/>
                    <a:gd name="T23" fmla="*/ 101 h 104"/>
                    <a:gd name="T24" fmla="*/ 83 w 83"/>
                    <a:gd name="T25" fmla="*/ 96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3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3" y="102"/>
                        <a:pt x="3" y="102"/>
                        <a:pt x="3" y="102"/>
                      </a:cubicBezTo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93"/>
                        <a:pt x="80" y="93"/>
                        <a:pt x="80" y="93"/>
                      </a:cubicBezTo>
                      <a:cubicBezTo>
                        <a:pt x="80" y="96"/>
                        <a:pt x="78" y="98"/>
                        <a:pt x="74" y="98"/>
                      </a:cubicBezTo>
                      <a:cubicBezTo>
                        <a:pt x="39" y="98"/>
                        <a:pt x="39" y="98"/>
                        <a:pt x="39" y="98"/>
                      </a:cubicBezTo>
                      <a:cubicBezTo>
                        <a:pt x="39" y="101"/>
                        <a:pt x="39" y="101"/>
                        <a:pt x="39" y="101"/>
                      </a:cubicBezTo>
                      <a:cubicBezTo>
                        <a:pt x="77" y="101"/>
                        <a:pt x="77" y="101"/>
                        <a:pt x="77" y="101"/>
                      </a:cubicBezTo>
                      <a:cubicBezTo>
                        <a:pt x="80" y="101"/>
                        <a:pt x="83" y="99"/>
                        <a:pt x="83" y="96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9" name="Freeform 208">
                  <a:extLst>
                    <a:ext uri="{FF2B5EF4-FFF2-40B4-BE49-F238E27FC236}">
                      <a16:creationId xmlns:a16="http://schemas.microsoft.com/office/drawing/2014/main" id="{A77D7199-3FBA-4FE8-979D-08BEE86F59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5" y="3480"/>
                  <a:ext cx="193" cy="20"/>
                </a:xfrm>
                <a:custGeom>
                  <a:avLst/>
                  <a:gdLst>
                    <a:gd name="T0" fmla="*/ 193 w 193"/>
                    <a:gd name="T1" fmla="*/ 0 h 20"/>
                    <a:gd name="T2" fmla="*/ 178 w 193"/>
                    <a:gd name="T3" fmla="*/ 0 h 20"/>
                    <a:gd name="T4" fmla="*/ 178 w 193"/>
                    <a:gd name="T5" fmla="*/ 10 h 20"/>
                    <a:gd name="T6" fmla="*/ 0 w 193"/>
                    <a:gd name="T7" fmla="*/ 10 h 20"/>
                    <a:gd name="T8" fmla="*/ 0 w 193"/>
                    <a:gd name="T9" fmla="*/ 20 h 20"/>
                    <a:gd name="T10" fmla="*/ 15 w 193"/>
                    <a:gd name="T11" fmla="*/ 20 h 20"/>
                    <a:gd name="T12" fmla="*/ 15 w 193"/>
                    <a:gd name="T13" fmla="*/ 15 h 20"/>
                    <a:gd name="T14" fmla="*/ 193 w 193"/>
                    <a:gd name="T15" fmla="*/ 15 h 20"/>
                    <a:gd name="T16" fmla="*/ 193 w 193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20">
                      <a:moveTo>
                        <a:pt x="193" y="0"/>
                      </a:moveTo>
                      <a:lnTo>
                        <a:pt x="178" y="0"/>
                      </a:lnTo>
                      <a:lnTo>
                        <a:pt x="178" y="1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3" y="15"/>
                      </a:lnTo>
                      <a:lnTo>
                        <a:pt x="193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0" name="Freeform 209">
                  <a:extLst>
                    <a:ext uri="{FF2B5EF4-FFF2-40B4-BE49-F238E27FC236}">
                      <a16:creationId xmlns:a16="http://schemas.microsoft.com/office/drawing/2014/main" id="{57F7E3BA-9A2F-4CCC-B844-99E9F1483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5" y="3480"/>
                  <a:ext cx="193" cy="20"/>
                </a:xfrm>
                <a:custGeom>
                  <a:avLst/>
                  <a:gdLst>
                    <a:gd name="T0" fmla="*/ 193 w 193"/>
                    <a:gd name="T1" fmla="*/ 0 h 20"/>
                    <a:gd name="T2" fmla="*/ 178 w 193"/>
                    <a:gd name="T3" fmla="*/ 0 h 20"/>
                    <a:gd name="T4" fmla="*/ 178 w 193"/>
                    <a:gd name="T5" fmla="*/ 10 h 20"/>
                    <a:gd name="T6" fmla="*/ 0 w 193"/>
                    <a:gd name="T7" fmla="*/ 10 h 20"/>
                    <a:gd name="T8" fmla="*/ 0 w 193"/>
                    <a:gd name="T9" fmla="*/ 20 h 20"/>
                    <a:gd name="T10" fmla="*/ 15 w 193"/>
                    <a:gd name="T11" fmla="*/ 20 h 20"/>
                    <a:gd name="T12" fmla="*/ 15 w 193"/>
                    <a:gd name="T13" fmla="*/ 15 h 20"/>
                    <a:gd name="T14" fmla="*/ 193 w 193"/>
                    <a:gd name="T15" fmla="*/ 15 h 20"/>
                    <a:gd name="T16" fmla="*/ 193 w 193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20">
                      <a:moveTo>
                        <a:pt x="193" y="0"/>
                      </a:moveTo>
                      <a:lnTo>
                        <a:pt x="178" y="0"/>
                      </a:lnTo>
                      <a:lnTo>
                        <a:pt x="178" y="1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3" y="15"/>
                      </a:lnTo>
                      <a:lnTo>
                        <a:pt x="19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1" name="Rectangle 210">
                  <a:extLst>
                    <a:ext uri="{FF2B5EF4-FFF2-40B4-BE49-F238E27FC236}">
                      <a16:creationId xmlns:a16="http://schemas.microsoft.com/office/drawing/2014/main" id="{E6ED98B9-2C20-4315-A5DD-03DA4AC5E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3480"/>
                  <a:ext cx="178" cy="10"/>
                </a:xfrm>
                <a:prstGeom prst="rect">
                  <a:avLst/>
                </a:pr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2" name="Rectangle 211">
                  <a:extLst>
                    <a:ext uri="{FF2B5EF4-FFF2-40B4-BE49-F238E27FC236}">
                      <a16:creationId xmlns:a16="http://schemas.microsoft.com/office/drawing/2014/main" id="{16D9BD5A-E5E3-456F-9201-19865F2D3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3480"/>
                  <a:ext cx="17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3" name="Freeform 212">
                  <a:extLst>
                    <a:ext uri="{FF2B5EF4-FFF2-40B4-BE49-F238E27FC236}">
                      <a16:creationId xmlns:a16="http://schemas.microsoft.com/office/drawing/2014/main" id="{3A4F0038-8948-43FD-8421-BD94F4F202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2" y="3490"/>
                  <a:ext cx="345" cy="5"/>
                </a:xfrm>
                <a:custGeom>
                  <a:avLst/>
                  <a:gdLst>
                    <a:gd name="T0" fmla="*/ 70 w 70"/>
                    <a:gd name="T1" fmla="*/ 0 h 1"/>
                    <a:gd name="T2" fmla="*/ 0 w 70"/>
                    <a:gd name="T3" fmla="*/ 0 h 1"/>
                    <a:gd name="T4" fmla="*/ 1 w 70"/>
                    <a:gd name="T5" fmla="*/ 0 h 1"/>
                    <a:gd name="T6" fmla="*/ 2 w 70"/>
                    <a:gd name="T7" fmla="*/ 1 h 1"/>
                    <a:gd name="T8" fmla="*/ 4 w 70"/>
                    <a:gd name="T9" fmla="*/ 1 h 1"/>
                    <a:gd name="T10" fmla="*/ 70 w 70"/>
                    <a:gd name="T11" fmla="*/ 1 h 1"/>
                    <a:gd name="T12" fmla="*/ 70 w 70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" h="1">
                      <a:moveTo>
                        <a:pt x="7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4" name="Freeform 213">
                  <a:extLst>
                    <a:ext uri="{FF2B5EF4-FFF2-40B4-BE49-F238E27FC236}">
                      <a16:creationId xmlns:a16="http://schemas.microsoft.com/office/drawing/2014/main" id="{D8CBD0B0-4859-497E-A950-D3BE06E92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7" y="3480"/>
                  <a:ext cx="350" cy="10"/>
                </a:xfrm>
                <a:custGeom>
                  <a:avLst/>
                  <a:gdLst>
                    <a:gd name="T0" fmla="*/ 0 w 71"/>
                    <a:gd name="T1" fmla="*/ 0 h 2"/>
                    <a:gd name="T2" fmla="*/ 1 w 71"/>
                    <a:gd name="T3" fmla="*/ 2 h 2"/>
                    <a:gd name="T4" fmla="*/ 71 w 71"/>
                    <a:gd name="T5" fmla="*/ 2 h 2"/>
                    <a:gd name="T6" fmla="*/ 71 w 71"/>
                    <a:gd name="T7" fmla="*/ 0 h 2"/>
                    <a:gd name="T8" fmla="*/ 2 w 71"/>
                    <a:gd name="T9" fmla="*/ 0 h 2"/>
                    <a:gd name="T10" fmla="*/ 0 w 7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2"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71" y="2"/>
                        <a:pt x="71" y="2"/>
                        <a:pt x="71" y="2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5" name="Freeform 214">
                  <a:extLst>
                    <a:ext uri="{FF2B5EF4-FFF2-40B4-BE49-F238E27FC236}">
                      <a16:creationId xmlns:a16="http://schemas.microsoft.com/office/drawing/2014/main" id="{3A03D52D-B8F5-45BF-BB70-0E3D631FC4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3" y="3563"/>
                  <a:ext cx="286" cy="45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6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1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4" y="2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7" y="4"/>
                        <a:pt x="56" y="3"/>
                      </a:cubicBezTo>
                      <a:cubicBezTo>
                        <a:pt x="56" y="2"/>
                        <a:pt x="55" y="1"/>
                        <a:pt x="54" y="1"/>
                      </a:cubicBezTo>
                      <a:cubicBezTo>
                        <a:pt x="54" y="0"/>
                        <a:pt x="54" y="0"/>
                        <a:pt x="53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6" name="Freeform 215">
                  <a:extLst>
                    <a:ext uri="{FF2B5EF4-FFF2-40B4-BE49-F238E27FC236}">
                      <a16:creationId xmlns:a16="http://schemas.microsoft.com/office/drawing/2014/main" id="{8D1807C2-AE58-473A-ADA0-D5135DD84D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1" y="2999"/>
                  <a:ext cx="408" cy="510"/>
                </a:xfrm>
                <a:custGeom>
                  <a:avLst/>
                  <a:gdLst>
                    <a:gd name="T0" fmla="*/ 3 w 83"/>
                    <a:gd name="T1" fmla="*/ 102 h 104"/>
                    <a:gd name="T2" fmla="*/ 0 w 83"/>
                    <a:gd name="T3" fmla="*/ 102 h 104"/>
                    <a:gd name="T4" fmla="*/ 0 w 83"/>
                    <a:gd name="T5" fmla="*/ 104 h 104"/>
                    <a:gd name="T6" fmla="*/ 3 w 83"/>
                    <a:gd name="T7" fmla="*/ 104 h 104"/>
                    <a:gd name="T8" fmla="*/ 3 w 83"/>
                    <a:gd name="T9" fmla="*/ 102 h 104"/>
                    <a:gd name="T10" fmla="*/ 83 w 83"/>
                    <a:gd name="T11" fmla="*/ 0 h 104"/>
                    <a:gd name="T12" fmla="*/ 80 w 83"/>
                    <a:gd name="T13" fmla="*/ 0 h 104"/>
                    <a:gd name="T14" fmla="*/ 80 w 83"/>
                    <a:gd name="T15" fmla="*/ 90 h 104"/>
                    <a:gd name="T16" fmla="*/ 75 w 83"/>
                    <a:gd name="T17" fmla="*/ 96 h 104"/>
                    <a:gd name="T18" fmla="*/ 42 w 83"/>
                    <a:gd name="T19" fmla="*/ 96 h 104"/>
                    <a:gd name="T20" fmla="*/ 42 w 83"/>
                    <a:gd name="T21" fmla="*/ 98 h 104"/>
                    <a:gd name="T22" fmla="*/ 77 w 83"/>
                    <a:gd name="T23" fmla="*/ 98 h 104"/>
                    <a:gd name="T24" fmla="*/ 83 w 83"/>
                    <a:gd name="T25" fmla="*/ 93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3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3" y="102"/>
                        <a:pt x="3" y="102"/>
                        <a:pt x="3" y="102"/>
                      </a:cubicBezTo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90"/>
                        <a:pt x="80" y="90"/>
                        <a:pt x="80" y="90"/>
                      </a:cubicBezTo>
                      <a:cubicBezTo>
                        <a:pt x="80" y="93"/>
                        <a:pt x="78" y="96"/>
                        <a:pt x="75" y="96"/>
                      </a:cubicBezTo>
                      <a:cubicBezTo>
                        <a:pt x="42" y="96"/>
                        <a:pt x="42" y="96"/>
                        <a:pt x="42" y="96"/>
                      </a:cubicBezTo>
                      <a:cubicBezTo>
                        <a:pt x="42" y="98"/>
                        <a:pt x="42" y="98"/>
                        <a:pt x="42" y="98"/>
                      </a:cubicBezTo>
                      <a:cubicBezTo>
                        <a:pt x="77" y="98"/>
                        <a:pt x="77" y="98"/>
                        <a:pt x="77" y="98"/>
                      </a:cubicBezTo>
                      <a:cubicBezTo>
                        <a:pt x="81" y="98"/>
                        <a:pt x="83" y="96"/>
                        <a:pt x="83" y="93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7" name="Freeform 216">
                  <a:extLst>
                    <a:ext uri="{FF2B5EF4-FFF2-40B4-BE49-F238E27FC236}">
                      <a16:creationId xmlns:a16="http://schemas.microsoft.com/office/drawing/2014/main" id="{CBDAB79D-8FE0-4FEE-BE0F-E9A61BFD66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1" y="3470"/>
                  <a:ext cx="207" cy="30"/>
                </a:xfrm>
                <a:custGeom>
                  <a:avLst/>
                  <a:gdLst>
                    <a:gd name="T0" fmla="*/ 14 w 207"/>
                    <a:gd name="T1" fmla="*/ 20 h 30"/>
                    <a:gd name="T2" fmla="*/ 0 w 207"/>
                    <a:gd name="T3" fmla="*/ 20 h 30"/>
                    <a:gd name="T4" fmla="*/ 0 w 207"/>
                    <a:gd name="T5" fmla="*/ 30 h 30"/>
                    <a:gd name="T6" fmla="*/ 14 w 207"/>
                    <a:gd name="T7" fmla="*/ 30 h 30"/>
                    <a:gd name="T8" fmla="*/ 14 w 207"/>
                    <a:gd name="T9" fmla="*/ 20 h 30"/>
                    <a:gd name="T10" fmla="*/ 207 w 207"/>
                    <a:gd name="T11" fmla="*/ 0 h 30"/>
                    <a:gd name="T12" fmla="*/ 192 w 207"/>
                    <a:gd name="T13" fmla="*/ 0 h 30"/>
                    <a:gd name="T14" fmla="*/ 192 w 207"/>
                    <a:gd name="T15" fmla="*/ 10 h 30"/>
                    <a:gd name="T16" fmla="*/ 207 w 207"/>
                    <a:gd name="T17" fmla="*/ 10 h 30"/>
                    <a:gd name="T18" fmla="*/ 207 w 207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0">
                      <a:moveTo>
                        <a:pt x="14" y="20"/>
                      </a:moveTo>
                      <a:lnTo>
                        <a:pt x="0" y="20"/>
                      </a:lnTo>
                      <a:lnTo>
                        <a:pt x="0" y="30"/>
                      </a:lnTo>
                      <a:lnTo>
                        <a:pt x="14" y="30"/>
                      </a:lnTo>
                      <a:lnTo>
                        <a:pt x="14" y="20"/>
                      </a:lnTo>
                      <a:close/>
                      <a:moveTo>
                        <a:pt x="207" y="0"/>
                      </a:moveTo>
                      <a:lnTo>
                        <a:pt x="192" y="0"/>
                      </a:lnTo>
                      <a:lnTo>
                        <a:pt x="192" y="10"/>
                      </a:lnTo>
                      <a:lnTo>
                        <a:pt x="207" y="10"/>
                      </a:lnTo>
                      <a:lnTo>
                        <a:pt x="207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8" name="Freeform 217">
                  <a:extLst>
                    <a:ext uri="{FF2B5EF4-FFF2-40B4-BE49-F238E27FC236}">
                      <a16:creationId xmlns:a16="http://schemas.microsoft.com/office/drawing/2014/main" id="{291ECECE-D08A-4CE3-8CCE-377F10ABD6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1" y="3470"/>
                  <a:ext cx="207" cy="30"/>
                </a:xfrm>
                <a:custGeom>
                  <a:avLst/>
                  <a:gdLst>
                    <a:gd name="T0" fmla="*/ 14 w 207"/>
                    <a:gd name="T1" fmla="*/ 20 h 30"/>
                    <a:gd name="T2" fmla="*/ 0 w 207"/>
                    <a:gd name="T3" fmla="*/ 20 h 30"/>
                    <a:gd name="T4" fmla="*/ 0 w 207"/>
                    <a:gd name="T5" fmla="*/ 30 h 30"/>
                    <a:gd name="T6" fmla="*/ 14 w 207"/>
                    <a:gd name="T7" fmla="*/ 30 h 30"/>
                    <a:gd name="T8" fmla="*/ 14 w 207"/>
                    <a:gd name="T9" fmla="*/ 20 h 30"/>
                    <a:gd name="T10" fmla="*/ 207 w 207"/>
                    <a:gd name="T11" fmla="*/ 0 h 30"/>
                    <a:gd name="T12" fmla="*/ 192 w 207"/>
                    <a:gd name="T13" fmla="*/ 0 h 30"/>
                    <a:gd name="T14" fmla="*/ 192 w 207"/>
                    <a:gd name="T15" fmla="*/ 10 h 30"/>
                    <a:gd name="T16" fmla="*/ 207 w 207"/>
                    <a:gd name="T17" fmla="*/ 10 h 30"/>
                    <a:gd name="T18" fmla="*/ 207 w 207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0">
                      <a:moveTo>
                        <a:pt x="14" y="20"/>
                      </a:moveTo>
                      <a:lnTo>
                        <a:pt x="0" y="20"/>
                      </a:lnTo>
                      <a:lnTo>
                        <a:pt x="0" y="30"/>
                      </a:lnTo>
                      <a:lnTo>
                        <a:pt x="14" y="30"/>
                      </a:lnTo>
                      <a:lnTo>
                        <a:pt x="14" y="20"/>
                      </a:lnTo>
                      <a:moveTo>
                        <a:pt x="207" y="0"/>
                      </a:moveTo>
                      <a:lnTo>
                        <a:pt x="192" y="0"/>
                      </a:lnTo>
                      <a:lnTo>
                        <a:pt x="192" y="10"/>
                      </a:lnTo>
                      <a:lnTo>
                        <a:pt x="207" y="10"/>
                      </a:lnTo>
                      <a:lnTo>
                        <a:pt x="2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9" name="Freeform 218">
                  <a:extLst>
                    <a:ext uri="{FF2B5EF4-FFF2-40B4-BE49-F238E27FC236}">
                      <a16:creationId xmlns:a16="http://schemas.microsoft.com/office/drawing/2014/main" id="{27190E8F-3EDE-4587-A81F-1C3BFAEDD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1" y="3470"/>
                  <a:ext cx="192" cy="20"/>
                </a:xfrm>
                <a:custGeom>
                  <a:avLst/>
                  <a:gdLst>
                    <a:gd name="T0" fmla="*/ 192 w 192"/>
                    <a:gd name="T1" fmla="*/ 0 h 20"/>
                    <a:gd name="T2" fmla="*/ 182 w 192"/>
                    <a:gd name="T3" fmla="*/ 0 h 20"/>
                    <a:gd name="T4" fmla="*/ 182 w 192"/>
                    <a:gd name="T5" fmla="*/ 5 h 20"/>
                    <a:gd name="T6" fmla="*/ 0 w 192"/>
                    <a:gd name="T7" fmla="*/ 5 h 20"/>
                    <a:gd name="T8" fmla="*/ 0 w 192"/>
                    <a:gd name="T9" fmla="*/ 20 h 20"/>
                    <a:gd name="T10" fmla="*/ 14 w 192"/>
                    <a:gd name="T11" fmla="*/ 20 h 20"/>
                    <a:gd name="T12" fmla="*/ 14 w 192"/>
                    <a:gd name="T13" fmla="*/ 10 h 20"/>
                    <a:gd name="T14" fmla="*/ 192 w 192"/>
                    <a:gd name="T15" fmla="*/ 10 h 20"/>
                    <a:gd name="T16" fmla="*/ 192 w 192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20">
                      <a:moveTo>
                        <a:pt x="192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4" y="20"/>
                      </a:lnTo>
                      <a:lnTo>
                        <a:pt x="14" y="10"/>
                      </a:lnTo>
                      <a:lnTo>
                        <a:pt x="192" y="10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0" name="Freeform 219">
                  <a:extLst>
                    <a:ext uri="{FF2B5EF4-FFF2-40B4-BE49-F238E27FC236}">
                      <a16:creationId xmlns:a16="http://schemas.microsoft.com/office/drawing/2014/main" id="{500C9917-77A7-41CC-BF28-642D7474A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1" y="3470"/>
                  <a:ext cx="192" cy="20"/>
                </a:xfrm>
                <a:custGeom>
                  <a:avLst/>
                  <a:gdLst>
                    <a:gd name="T0" fmla="*/ 192 w 192"/>
                    <a:gd name="T1" fmla="*/ 0 h 20"/>
                    <a:gd name="T2" fmla="*/ 182 w 192"/>
                    <a:gd name="T3" fmla="*/ 0 h 20"/>
                    <a:gd name="T4" fmla="*/ 182 w 192"/>
                    <a:gd name="T5" fmla="*/ 5 h 20"/>
                    <a:gd name="T6" fmla="*/ 0 w 192"/>
                    <a:gd name="T7" fmla="*/ 5 h 20"/>
                    <a:gd name="T8" fmla="*/ 0 w 192"/>
                    <a:gd name="T9" fmla="*/ 20 h 20"/>
                    <a:gd name="T10" fmla="*/ 14 w 192"/>
                    <a:gd name="T11" fmla="*/ 20 h 20"/>
                    <a:gd name="T12" fmla="*/ 14 w 192"/>
                    <a:gd name="T13" fmla="*/ 10 h 20"/>
                    <a:gd name="T14" fmla="*/ 192 w 192"/>
                    <a:gd name="T15" fmla="*/ 10 h 20"/>
                    <a:gd name="T16" fmla="*/ 192 w 192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20">
                      <a:moveTo>
                        <a:pt x="192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4" y="20"/>
                      </a:lnTo>
                      <a:lnTo>
                        <a:pt x="14" y="10"/>
                      </a:lnTo>
                      <a:lnTo>
                        <a:pt x="192" y="1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1" name="Rectangle 220">
                  <a:extLst>
                    <a:ext uri="{FF2B5EF4-FFF2-40B4-BE49-F238E27FC236}">
                      <a16:creationId xmlns:a16="http://schemas.microsoft.com/office/drawing/2014/main" id="{E0ACD408-CC04-4232-90D1-AB3ABD575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1" y="3470"/>
                  <a:ext cx="182" cy="5"/>
                </a:xfrm>
                <a:prstGeom prst="rect">
                  <a:avLst/>
                </a:pr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2" name="Rectangle 221">
                  <a:extLst>
                    <a:ext uri="{FF2B5EF4-FFF2-40B4-BE49-F238E27FC236}">
                      <a16:creationId xmlns:a16="http://schemas.microsoft.com/office/drawing/2014/main" id="{9D39E163-878B-48A3-B860-51FA21CDBA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1" y="3470"/>
                  <a:ext cx="182" cy="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3" name="Freeform 222">
                  <a:extLst>
                    <a:ext uri="{FF2B5EF4-FFF2-40B4-BE49-F238E27FC236}">
                      <a16:creationId xmlns:a16="http://schemas.microsoft.com/office/drawing/2014/main" id="{73476F9C-3A1B-4C29-8649-AD445C2FE1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7" y="3475"/>
                  <a:ext cx="360" cy="5"/>
                </a:xfrm>
                <a:custGeom>
                  <a:avLst/>
                  <a:gdLst>
                    <a:gd name="T0" fmla="*/ 73 w 73"/>
                    <a:gd name="T1" fmla="*/ 0 h 1"/>
                    <a:gd name="T2" fmla="*/ 35 w 73"/>
                    <a:gd name="T3" fmla="*/ 0 h 1"/>
                    <a:gd name="T4" fmla="*/ 34 w 73"/>
                    <a:gd name="T5" fmla="*/ 0 h 1"/>
                    <a:gd name="T6" fmla="*/ 34 w 73"/>
                    <a:gd name="T7" fmla="*/ 0 h 1"/>
                    <a:gd name="T8" fmla="*/ 0 w 73"/>
                    <a:gd name="T9" fmla="*/ 0 h 1"/>
                    <a:gd name="T10" fmla="*/ 1 w 73"/>
                    <a:gd name="T11" fmla="*/ 1 h 1"/>
                    <a:gd name="T12" fmla="*/ 2 w 73"/>
                    <a:gd name="T13" fmla="*/ 1 h 1"/>
                    <a:gd name="T14" fmla="*/ 4 w 73"/>
                    <a:gd name="T15" fmla="*/ 1 h 1"/>
                    <a:gd name="T16" fmla="*/ 73 w 73"/>
                    <a:gd name="T17" fmla="*/ 1 h 1"/>
                    <a:gd name="T18" fmla="*/ 73 w 7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">
                      <a:moveTo>
                        <a:pt x="73" y="0"/>
                      </a:move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5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4" y="1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3" y="0"/>
                        <a:pt x="73" y="0"/>
                        <a:pt x="73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4" name="Freeform 223">
                  <a:extLst>
                    <a:ext uri="{FF2B5EF4-FFF2-40B4-BE49-F238E27FC236}">
                      <a16:creationId xmlns:a16="http://schemas.microsoft.com/office/drawing/2014/main" id="{D4314CFC-6DAE-4661-A034-3B24CA4FE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5" y="3475"/>
                  <a:ext cx="5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185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5" name="Freeform 224">
                  <a:extLst>
                    <a:ext uri="{FF2B5EF4-FFF2-40B4-BE49-F238E27FC236}">
                      <a16:creationId xmlns:a16="http://schemas.microsoft.com/office/drawing/2014/main" id="{4CE6D082-A18D-46B2-B8FD-EB9407F136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02" y="3465"/>
                  <a:ext cx="365" cy="10"/>
                </a:xfrm>
                <a:custGeom>
                  <a:avLst/>
                  <a:gdLst>
                    <a:gd name="T0" fmla="*/ 74 w 74"/>
                    <a:gd name="T1" fmla="*/ 1 h 2"/>
                    <a:gd name="T2" fmla="*/ 37 w 74"/>
                    <a:gd name="T3" fmla="*/ 1 h 2"/>
                    <a:gd name="T4" fmla="*/ 36 w 74"/>
                    <a:gd name="T5" fmla="*/ 2 h 2"/>
                    <a:gd name="T6" fmla="*/ 74 w 74"/>
                    <a:gd name="T7" fmla="*/ 2 h 2"/>
                    <a:gd name="T8" fmla="*/ 74 w 74"/>
                    <a:gd name="T9" fmla="*/ 1 h 2"/>
                    <a:gd name="T10" fmla="*/ 0 w 74"/>
                    <a:gd name="T11" fmla="*/ 0 h 2"/>
                    <a:gd name="T12" fmla="*/ 1 w 74"/>
                    <a:gd name="T13" fmla="*/ 2 h 2"/>
                    <a:gd name="T14" fmla="*/ 35 w 74"/>
                    <a:gd name="T15" fmla="*/ 2 h 2"/>
                    <a:gd name="T16" fmla="*/ 34 w 74"/>
                    <a:gd name="T17" fmla="*/ 1 h 2"/>
                    <a:gd name="T18" fmla="*/ 2 w 74"/>
                    <a:gd name="T19" fmla="*/ 1 h 2"/>
                    <a:gd name="T20" fmla="*/ 0 w 74"/>
                    <a:gd name="T2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4" h="2">
                      <a:moveTo>
                        <a:pt x="74" y="1"/>
                      </a:moveTo>
                      <a:cubicBezTo>
                        <a:pt x="37" y="1"/>
                        <a:pt x="37" y="1"/>
                        <a:pt x="37" y="1"/>
                      </a:cubicBezTo>
                      <a:cubicBezTo>
                        <a:pt x="37" y="1"/>
                        <a:pt x="36" y="1"/>
                        <a:pt x="36" y="2"/>
                      </a:cubicBezTo>
                      <a:cubicBezTo>
                        <a:pt x="74" y="2"/>
                        <a:pt x="74" y="2"/>
                        <a:pt x="74" y="2"/>
                      </a:cubicBezTo>
                      <a:cubicBezTo>
                        <a:pt x="74" y="1"/>
                        <a:pt x="74" y="1"/>
                        <a:pt x="74" y="1"/>
                      </a:cubicBezTo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6" name="Freeform 225">
                  <a:extLst>
                    <a:ext uri="{FF2B5EF4-FFF2-40B4-BE49-F238E27FC236}">
                      <a16:creationId xmlns:a16="http://schemas.microsoft.com/office/drawing/2014/main" id="{C4F620DD-F7E4-4B97-9B7D-7464D0B23A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3470"/>
                  <a:ext cx="15" cy="5"/>
                </a:xfrm>
                <a:custGeom>
                  <a:avLst/>
                  <a:gdLst>
                    <a:gd name="T0" fmla="*/ 3 w 3"/>
                    <a:gd name="T1" fmla="*/ 0 h 1"/>
                    <a:gd name="T2" fmla="*/ 0 w 3"/>
                    <a:gd name="T3" fmla="*/ 0 h 1"/>
                    <a:gd name="T4" fmla="*/ 1 w 3"/>
                    <a:gd name="T5" fmla="*/ 1 h 1"/>
                    <a:gd name="T6" fmla="*/ 2 w 3"/>
                    <a:gd name="T7" fmla="*/ 1 h 1"/>
                    <a:gd name="T8" fmla="*/ 3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85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7" name="Freeform 226">
                  <a:extLst>
                    <a:ext uri="{FF2B5EF4-FFF2-40B4-BE49-F238E27FC236}">
                      <a16:creationId xmlns:a16="http://schemas.microsoft.com/office/drawing/2014/main" id="{94BB6B14-2C5E-4675-B3C0-AD4AAE15D0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8" y="3549"/>
                  <a:ext cx="286" cy="44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6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1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5" y="2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7" y="5"/>
                        <a:pt x="56" y="3"/>
                      </a:cubicBezTo>
                      <a:cubicBezTo>
                        <a:pt x="56" y="2"/>
                        <a:pt x="55" y="1"/>
                        <a:pt x="54" y="1"/>
                      </a:cubicBezTo>
                      <a:cubicBezTo>
                        <a:pt x="54" y="0"/>
                        <a:pt x="54" y="0"/>
                        <a:pt x="53" y="0"/>
                      </a:cubicBezTo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8" name="Freeform 227">
                  <a:extLst>
                    <a:ext uri="{FF2B5EF4-FFF2-40B4-BE49-F238E27FC236}">
                      <a16:creationId xmlns:a16="http://schemas.microsoft.com/office/drawing/2014/main" id="{7CC21898-83CC-4A3E-B272-66E4C176E9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2999"/>
                  <a:ext cx="409" cy="510"/>
                </a:xfrm>
                <a:custGeom>
                  <a:avLst/>
                  <a:gdLst>
                    <a:gd name="T0" fmla="*/ 3 w 83"/>
                    <a:gd name="T1" fmla="*/ 102 h 104"/>
                    <a:gd name="T2" fmla="*/ 0 w 83"/>
                    <a:gd name="T3" fmla="*/ 102 h 104"/>
                    <a:gd name="T4" fmla="*/ 0 w 83"/>
                    <a:gd name="T5" fmla="*/ 104 h 104"/>
                    <a:gd name="T6" fmla="*/ 3 w 83"/>
                    <a:gd name="T7" fmla="*/ 104 h 104"/>
                    <a:gd name="T8" fmla="*/ 3 w 83"/>
                    <a:gd name="T9" fmla="*/ 102 h 104"/>
                    <a:gd name="T10" fmla="*/ 83 w 83"/>
                    <a:gd name="T11" fmla="*/ 0 h 104"/>
                    <a:gd name="T12" fmla="*/ 80 w 83"/>
                    <a:gd name="T13" fmla="*/ 0 h 104"/>
                    <a:gd name="T14" fmla="*/ 80 w 83"/>
                    <a:gd name="T15" fmla="*/ 87 h 104"/>
                    <a:gd name="T16" fmla="*/ 75 w 83"/>
                    <a:gd name="T17" fmla="*/ 93 h 104"/>
                    <a:gd name="T18" fmla="*/ 45 w 83"/>
                    <a:gd name="T19" fmla="*/ 93 h 104"/>
                    <a:gd name="T20" fmla="*/ 45 w 83"/>
                    <a:gd name="T21" fmla="*/ 96 h 104"/>
                    <a:gd name="T22" fmla="*/ 78 w 83"/>
                    <a:gd name="T23" fmla="*/ 96 h 104"/>
                    <a:gd name="T24" fmla="*/ 83 w 83"/>
                    <a:gd name="T25" fmla="*/ 90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3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3" y="102"/>
                        <a:pt x="3" y="102"/>
                        <a:pt x="3" y="102"/>
                      </a:cubicBezTo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87"/>
                        <a:pt x="80" y="87"/>
                        <a:pt x="80" y="87"/>
                      </a:cubicBezTo>
                      <a:cubicBezTo>
                        <a:pt x="80" y="90"/>
                        <a:pt x="78" y="93"/>
                        <a:pt x="75" y="93"/>
                      </a:cubicBezTo>
                      <a:cubicBezTo>
                        <a:pt x="45" y="93"/>
                        <a:pt x="45" y="93"/>
                        <a:pt x="45" y="93"/>
                      </a:cubicBezTo>
                      <a:cubicBezTo>
                        <a:pt x="45" y="96"/>
                        <a:pt x="45" y="96"/>
                        <a:pt x="45" y="96"/>
                      </a:cubicBezTo>
                      <a:cubicBezTo>
                        <a:pt x="78" y="96"/>
                        <a:pt x="78" y="96"/>
                        <a:pt x="78" y="96"/>
                      </a:cubicBezTo>
                      <a:cubicBezTo>
                        <a:pt x="81" y="96"/>
                        <a:pt x="83" y="93"/>
                        <a:pt x="83" y="90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9" name="Freeform 228">
                  <a:extLst>
                    <a:ext uri="{FF2B5EF4-FFF2-40B4-BE49-F238E27FC236}">
                      <a16:creationId xmlns:a16="http://schemas.microsoft.com/office/drawing/2014/main" id="{EB603C46-E2B9-4002-8714-2747B8FEA7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22" cy="45"/>
                </a:xfrm>
                <a:custGeom>
                  <a:avLst/>
                  <a:gdLst>
                    <a:gd name="T0" fmla="*/ 15 w 222"/>
                    <a:gd name="T1" fmla="*/ 35 h 45"/>
                    <a:gd name="T2" fmla="*/ 0 w 222"/>
                    <a:gd name="T3" fmla="*/ 35 h 45"/>
                    <a:gd name="T4" fmla="*/ 0 w 222"/>
                    <a:gd name="T5" fmla="*/ 45 h 45"/>
                    <a:gd name="T6" fmla="*/ 15 w 222"/>
                    <a:gd name="T7" fmla="*/ 45 h 45"/>
                    <a:gd name="T8" fmla="*/ 15 w 222"/>
                    <a:gd name="T9" fmla="*/ 35 h 45"/>
                    <a:gd name="T10" fmla="*/ 222 w 222"/>
                    <a:gd name="T11" fmla="*/ 0 h 45"/>
                    <a:gd name="T12" fmla="*/ 207 w 222"/>
                    <a:gd name="T13" fmla="*/ 0 h 45"/>
                    <a:gd name="T14" fmla="*/ 207 w 222"/>
                    <a:gd name="T15" fmla="*/ 15 h 45"/>
                    <a:gd name="T16" fmla="*/ 222 w 222"/>
                    <a:gd name="T17" fmla="*/ 15 h 45"/>
                    <a:gd name="T18" fmla="*/ 222 w 222"/>
                    <a:gd name="T1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2" h="45">
                      <a:moveTo>
                        <a:pt x="15" y="35"/>
                      </a:move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15" y="45"/>
                      </a:lnTo>
                      <a:lnTo>
                        <a:pt x="15" y="35"/>
                      </a:lnTo>
                      <a:close/>
                      <a:moveTo>
                        <a:pt x="222" y="0"/>
                      </a:moveTo>
                      <a:lnTo>
                        <a:pt x="207" y="0"/>
                      </a:lnTo>
                      <a:lnTo>
                        <a:pt x="207" y="15"/>
                      </a:lnTo>
                      <a:lnTo>
                        <a:pt x="222" y="15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0" name="Freeform 229">
                  <a:extLst>
                    <a:ext uri="{FF2B5EF4-FFF2-40B4-BE49-F238E27FC236}">
                      <a16:creationId xmlns:a16="http://schemas.microsoft.com/office/drawing/2014/main" id="{A1924A26-B934-4B5E-AE14-144485A114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22" cy="45"/>
                </a:xfrm>
                <a:custGeom>
                  <a:avLst/>
                  <a:gdLst>
                    <a:gd name="T0" fmla="*/ 15 w 222"/>
                    <a:gd name="T1" fmla="*/ 35 h 45"/>
                    <a:gd name="T2" fmla="*/ 0 w 222"/>
                    <a:gd name="T3" fmla="*/ 35 h 45"/>
                    <a:gd name="T4" fmla="*/ 0 w 222"/>
                    <a:gd name="T5" fmla="*/ 45 h 45"/>
                    <a:gd name="T6" fmla="*/ 15 w 222"/>
                    <a:gd name="T7" fmla="*/ 45 h 45"/>
                    <a:gd name="T8" fmla="*/ 15 w 222"/>
                    <a:gd name="T9" fmla="*/ 35 h 45"/>
                    <a:gd name="T10" fmla="*/ 222 w 222"/>
                    <a:gd name="T11" fmla="*/ 0 h 45"/>
                    <a:gd name="T12" fmla="*/ 207 w 222"/>
                    <a:gd name="T13" fmla="*/ 0 h 45"/>
                    <a:gd name="T14" fmla="*/ 207 w 222"/>
                    <a:gd name="T15" fmla="*/ 15 h 45"/>
                    <a:gd name="T16" fmla="*/ 222 w 222"/>
                    <a:gd name="T17" fmla="*/ 15 h 45"/>
                    <a:gd name="T18" fmla="*/ 222 w 222"/>
                    <a:gd name="T1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2" h="45">
                      <a:moveTo>
                        <a:pt x="15" y="35"/>
                      </a:move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15" y="45"/>
                      </a:lnTo>
                      <a:lnTo>
                        <a:pt x="15" y="35"/>
                      </a:lnTo>
                      <a:moveTo>
                        <a:pt x="222" y="0"/>
                      </a:moveTo>
                      <a:lnTo>
                        <a:pt x="207" y="0"/>
                      </a:lnTo>
                      <a:lnTo>
                        <a:pt x="207" y="15"/>
                      </a:lnTo>
                      <a:lnTo>
                        <a:pt x="222" y="15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1" name="Freeform 230">
                  <a:extLst>
                    <a:ext uri="{FF2B5EF4-FFF2-40B4-BE49-F238E27FC236}">
                      <a16:creationId xmlns:a16="http://schemas.microsoft.com/office/drawing/2014/main" id="{D2B5952F-00E8-426A-976B-1441FA44D3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07" cy="35"/>
                </a:xfrm>
                <a:custGeom>
                  <a:avLst/>
                  <a:gdLst>
                    <a:gd name="T0" fmla="*/ 15 w 207"/>
                    <a:gd name="T1" fmla="*/ 20 h 35"/>
                    <a:gd name="T2" fmla="*/ 0 w 207"/>
                    <a:gd name="T3" fmla="*/ 20 h 35"/>
                    <a:gd name="T4" fmla="*/ 0 w 207"/>
                    <a:gd name="T5" fmla="*/ 35 h 35"/>
                    <a:gd name="T6" fmla="*/ 15 w 207"/>
                    <a:gd name="T7" fmla="*/ 35 h 35"/>
                    <a:gd name="T8" fmla="*/ 15 w 207"/>
                    <a:gd name="T9" fmla="*/ 20 h 35"/>
                    <a:gd name="T10" fmla="*/ 207 w 207"/>
                    <a:gd name="T11" fmla="*/ 0 h 35"/>
                    <a:gd name="T12" fmla="*/ 197 w 207"/>
                    <a:gd name="T13" fmla="*/ 0 h 35"/>
                    <a:gd name="T14" fmla="*/ 197 w 207"/>
                    <a:gd name="T15" fmla="*/ 15 h 35"/>
                    <a:gd name="T16" fmla="*/ 207 w 207"/>
                    <a:gd name="T17" fmla="*/ 15 h 35"/>
                    <a:gd name="T18" fmla="*/ 207 w 20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5">
                      <a:moveTo>
                        <a:pt x="15" y="20"/>
                      </a:moveTo>
                      <a:lnTo>
                        <a:pt x="0" y="20"/>
                      </a:lnTo>
                      <a:lnTo>
                        <a:pt x="0" y="35"/>
                      </a:lnTo>
                      <a:lnTo>
                        <a:pt x="15" y="35"/>
                      </a:lnTo>
                      <a:lnTo>
                        <a:pt x="15" y="20"/>
                      </a:lnTo>
                      <a:close/>
                      <a:moveTo>
                        <a:pt x="207" y="0"/>
                      </a:moveTo>
                      <a:lnTo>
                        <a:pt x="197" y="0"/>
                      </a:lnTo>
                      <a:lnTo>
                        <a:pt x="197" y="15"/>
                      </a:lnTo>
                      <a:lnTo>
                        <a:pt x="207" y="15"/>
                      </a:lnTo>
                      <a:lnTo>
                        <a:pt x="207" y="0"/>
                      </a:lnTo>
                      <a:close/>
                    </a:path>
                  </a:pathLst>
                </a:custGeom>
                <a:solidFill>
                  <a:srgbClr val="8989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2" name="Freeform 231">
                  <a:extLst>
                    <a:ext uri="{FF2B5EF4-FFF2-40B4-BE49-F238E27FC236}">
                      <a16:creationId xmlns:a16="http://schemas.microsoft.com/office/drawing/2014/main" id="{EF3A6338-5495-491F-914B-F1FB73A403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07" cy="35"/>
                </a:xfrm>
                <a:custGeom>
                  <a:avLst/>
                  <a:gdLst>
                    <a:gd name="T0" fmla="*/ 15 w 207"/>
                    <a:gd name="T1" fmla="*/ 20 h 35"/>
                    <a:gd name="T2" fmla="*/ 0 w 207"/>
                    <a:gd name="T3" fmla="*/ 20 h 35"/>
                    <a:gd name="T4" fmla="*/ 0 w 207"/>
                    <a:gd name="T5" fmla="*/ 35 h 35"/>
                    <a:gd name="T6" fmla="*/ 15 w 207"/>
                    <a:gd name="T7" fmla="*/ 35 h 35"/>
                    <a:gd name="T8" fmla="*/ 15 w 207"/>
                    <a:gd name="T9" fmla="*/ 20 h 35"/>
                    <a:gd name="T10" fmla="*/ 207 w 207"/>
                    <a:gd name="T11" fmla="*/ 0 h 35"/>
                    <a:gd name="T12" fmla="*/ 197 w 207"/>
                    <a:gd name="T13" fmla="*/ 0 h 35"/>
                    <a:gd name="T14" fmla="*/ 197 w 207"/>
                    <a:gd name="T15" fmla="*/ 15 h 35"/>
                    <a:gd name="T16" fmla="*/ 207 w 207"/>
                    <a:gd name="T17" fmla="*/ 15 h 35"/>
                    <a:gd name="T18" fmla="*/ 207 w 20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5">
                      <a:moveTo>
                        <a:pt x="15" y="20"/>
                      </a:moveTo>
                      <a:lnTo>
                        <a:pt x="0" y="20"/>
                      </a:lnTo>
                      <a:lnTo>
                        <a:pt x="0" y="35"/>
                      </a:lnTo>
                      <a:lnTo>
                        <a:pt x="15" y="35"/>
                      </a:lnTo>
                      <a:lnTo>
                        <a:pt x="15" y="20"/>
                      </a:lnTo>
                      <a:moveTo>
                        <a:pt x="207" y="0"/>
                      </a:moveTo>
                      <a:lnTo>
                        <a:pt x="197" y="0"/>
                      </a:lnTo>
                      <a:lnTo>
                        <a:pt x="197" y="15"/>
                      </a:lnTo>
                      <a:lnTo>
                        <a:pt x="207" y="15"/>
                      </a:lnTo>
                      <a:lnTo>
                        <a:pt x="2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3" name="Freeform 232">
                  <a:extLst>
                    <a:ext uri="{FF2B5EF4-FFF2-40B4-BE49-F238E27FC236}">
                      <a16:creationId xmlns:a16="http://schemas.microsoft.com/office/drawing/2014/main" id="{7A95A341-041D-4AA0-8069-DB6B6BF54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6" y="3455"/>
                  <a:ext cx="197" cy="20"/>
                </a:xfrm>
                <a:custGeom>
                  <a:avLst/>
                  <a:gdLst>
                    <a:gd name="T0" fmla="*/ 197 w 197"/>
                    <a:gd name="T1" fmla="*/ 0 h 20"/>
                    <a:gd name="T2" fmla="*/ 182 w 197"/>
                    <a:gd name="T3" fmla="*/ 0 h 20"/>
                    <a:gd name="T4" fmla="*/ 182 w 197"/>
                    <a:gd name="T5" fmla="*/ 5 h 20"/>
                    <a:gd name="T6" fmla="*/ 0 w 197"/>
                    <a:gd name="T7" fmla="*/ 5 h 20"/>
                    <a:gd name="T8" fmla="*/ 0 w 197"/>
                    <a:gd name="T9" fmla="*/ 20 h 20"/>
                    <a:gd name="T10" fmla="*/ 15 w 197"/>
                    <a:gd name="T11" fmla="*/ 20 h 20"/>
                    <a:gd name="T12" fmla="*/ 15 w 197"/>
                    <a:gd name="T13" fmla="*/ 15 h 20"/>
                    <a:gd name="T14" fmla="*/ 197 w 197"/>
                    <a:gd name="T15" fmla="*/ 15 h 20"/>
                    <a:gd name="T16" fmla="*/ 197 w 1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20">
                      <a:moveTo>
                        <a:pt x="197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7" y="15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rgbClr val="8989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4" name="Freeform 233">
                  <a:extLst>
                    <a:ext uri="{FF2B5EF4-FFF2-40B4-BE49-F238E27FC236}">
                      <a16:creationId xmlns:a16="http://schemas.microsoft.com/office/drawing/2014/main" id="{3A2C8381-B1CF-49D2-B144-E5BBAFBB2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6" y="3455"/>
                  <a:ext cx="197" cy="20"/>
                </a:xfrm>
                <a:custGeom>
                  <a:avLst/>
                  <a:gdLst>
                    <a:gd name="T0" fmla="*/ 197 w 197"/>
                    <a:gd name="T1" fmla="*/ 0 h 20"/>
                    <a:gd name="T2" fmla="*/ 182 w 197"/>
                    <a:gd name="T3" fmla="*/ 0 h 20"/>
                    <a:gd name="T4" fmla="*/ 182 w 197"/>
                    <a:gd name="T5" fmla="*/ 5 h 20"/>
                    <a:gd name="T6" fmla="*/ 0 w 197"/>
                    <a:gd name="T7" fmla="*/ 5 h 20"/>
                    <a:gd name="T8" fmla="*/ 0 w 197"/>
                    <a:gd name="T9" fmla="*/ 20 h 20"/>
                    <a:gd name="T10" fmla="*/ 15 w 197"/>
                    <a:gd name="T11" fmla="*/ 20 h 20"/>
                    <a:gd name="T12" fmla="*/ 15 w 197"/>
                    <a:gd name="T13" fmla="*/ 15 h 20"/>
                    <a:gd name="T14" fmla="*/ 197 w 197"/>
                    <a:gd name="T15" fmla="*/ 15 h 20"/>
                    <a:gd name="T16" fmla="*/ 197 w 1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20">
                      <a:moveTo>
                        <a:pt x="197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7" y="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5" name="Rectangle 234">
                  <a:extLst>
                    <a:ext uri="{FF2B5EF4-FFF2-40B4-BE49-F238E27FC236}">
                      <a16:creationId xmlns:a16="http://schemas.microsoft.com/office/drawing/2014/main" id="{70BF4F49-1773-4E42-ADB9-EB495BDD4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3455"/>
                  <a:ext cx="182" cy="5"/>
                </a:xfrm>
                <a:prstGeom prst="rect">
                  <a:avLst/>
                </a:prstGeom>
                <a:solidFill>
                  <a:srgbClr val="8A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6" name="Rectangle 235">
                  <a:extLst>
                    <a:ext uri="{FF2B5EF4-FFF2-40B4-BE49-F238E27FC236}">
                      <a16:creationId xmlns:a16="http://schemas.microsoft.com/office/drawing/2014/main" id="{8BC2557C-6974-48C0-9A0A-5C105C012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3455"/>
                  <a:ext cx="182" cy="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7" name="Freeform 236">
                  <a:extLst>
                    <a:ext uri="{FF2B5EF4-FFF2-40B4-BE49-F238E27FC236}">
                      <a16:creationId xmlns:a16="http://schemas.microsoft.com/office/drawing/2014/main" id="{3967EE5C-BECF-4574-9278-42722A74C5B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92" y="3460"/>
                  <a:ext cx="375" cy="10"/>
                </a:xfrm>
                <a:custGeom>
                  <a:avLst/>
                  <a:gdLst>
                    <a:gd name="T0" fmla="*/ 35 w 76"/>
                    <a:gd name="T1" fmla="*/ 0 h 2"/>
                    <a:gd name="T2" fmla="*/ 0 w 76"/>
                    <a:gd name="T3" fmla="*/ 0 h 2"/>
                    <a:gd name="T4" fmla="*/ 1 w 76"/>
                    <a:gd name="T5" fmla="*/ 1 h 2"/>
                    <a:gd name="T6" fmla="*/ 2 w 76"/>
                    <a:gd name="T7" fmla="*/ 1 h 2"/>
                    <a:gd name="T8" fmla="*/ 4 w 76"/>
                    <a:gd name="T9" fmla="*/ 2 h 2"/>
                    <a:gd name="T10" fmla="*/ 36 w 76"/>
                    <a:gd name="T11" fmla="*/ 2 h 2"/>
                    <a:gd name="T12" fmla="*/ 35 w 76"/>
                    <a:gd name="T13" fmla="*/ 0 h 2"/>
                    <a:gd name="T14" fmla="*/ 76 w 76"/>
                    <a:gd name="T15" fmla="*/ 0 h 2"/>
                    <a:gd name="T16" fmla="*/ 42 w 76"/>
                    <a:gd name="T17" fmla="*/ 0 h 2"/>
                    <a:gd name="T18" fmla="*/ 39 w 76"/>
                    <a:gd name="T19" fmla="*/ 2 h 2"/>
                    <a:gd name="T20" fmla="*/ 76 w 76"/>
                    <a:gd name="T21" fmla="*/ 2 h 2"/>
                    <a:gd name="T22" fmla="*/ 76 w 76"/>
                    <a:gd name="T2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2">
                      <a:moveTo>
                        <a:pt x="3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4" y="2"/>
                        <a:pt x="4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5" y="0"/>
                        <a:pt x="35" y="0"/>
                        <a:pt x="35" y="0"/>
                      </a:cubicBezTo>
                      <a:moveTo>
                        <a:pt x="76" y="0"/>
                      </a:move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1" y="0"/>
                        <a:pt x="40" y="1"/>
                        <a:pt x="39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6" y="0"/>
                        <a:pt x="76" y="0"/>
                        <a:pt x="76" y="0"/>
                      </a:cubicBezTo>
                    </a:path>
                  </a:pathLst>
                </a:custGeom>
                <a:solidFill>
                  <a:srgbClr val="8989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8" name="Freeform 237">
                  <a:extLst>
                    <a:ext uri="{FF2B5EF4-FFF2-40B4-BE49-F238E27FC236}">
                      <a16:creationId xmlns:a16="http://schemas.microsoft.com/office/drawing/2014/main" id="{84882E32-0193-4455-97B0-170BEFC82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3460"/>
                  <a:ext cx="34" cy="10"/>
                </a:xfrm>
                <a:custGeom>
                  <a:avLst/>
                  <a:gdLst>
                    <a:gd name="T0" fmla="*/ 7 w 7"/>
                    <a:gd name="T1" fmla="*/ 0 h 2"/>
                    <a:gd name="T2" fmla="*/ 0 w 7"/>
                    <a:gd name="T3" fmla="*/ 0 h 2"/>
                    <a:gd name="T4" fmla="*/ 1 w 7"/>
                    <a:gd name="T5" fmla="*/ 2 h 2"/>
                    <a:gd name="T6" fmla="*/ 4 w 7"/>
                    <a:gd name="T7" fmla="*/ 2 h 2"/>
                    <a:gd name="T8" fmla="*/ 7 w 7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0"/>
                        <a:pt x="7" y="0"/>
                      </a:cubicBezTo>
                    </a:path>
                  </a:pathLst>
                </a:custGeom>
                <a:solidFill>
                  <a:srgbClr val="16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9" name="Freeform 238">
                  <a:extLst>
                    <a:ext uri="{FF2B5EF4-FFF2-40B4-BE49-F238E27FC236}">
                      <a16:creationId xmlns:a16="http://schemas.microsoft.com/office/drawing/2014/main" id="{302138A5-DB86-40A3-A0BC-B2B94AC007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88" y="3450"/>
                  <a:ext cx="379" cy="10"/>
                </a:xfrm>
                <a:custGeom>
                  <a:avLst/>
                  <a:gdLst>
                    <a:gd name="T0" fmla="*/ 77 w 77"/>
                    <a:gd name="T1" fmla="*/ 1 h 2"/>
                    <a:gd name="T2" fmla="*/ 45 w 77"/>
                    <a:gd name="T3" fmla="*/ 1 h 2"/>
                    <a:gd name="T4" fmla="*/ 43 w 77"/>
                    <a:gd name="T5" fmla="*/ 2 h 2"/>
                    <a:gd name="T6" fmla="*/ 77 w 77"/>
                    <a:gd name="T7" fmla="*/ 2 h 2"/>
                    <a:gd name="T8" fmla="*/ 77 w 77"/>
                    <a:gd name="T9" fmla="*/ 1 h 2"/>
                    <a:gd name="T10" fmla="*/ 0 w 77"/>
                    <a:gd name="T11" fmla="*/ 0 h 2"/>
                    <a:gd name="T12" fmla="*/ 1 w 77"/>
                    <a:gd name="T13" fmla="*/ 2 h 2"/>
                    <a:gd name="T14" fmla="*/ 36 w 77"/>
                    <a:gd name="T15" fmla="*/ 2 h 2"/>
                    <a:gd name="T16" fmla="*/ 36 w 77"/>
                    <a:gd name="T17" fmla="*/ 2 h 2"/>
                    <a:gd name="T18" fmla="*/ 38 w 77"/>
                    <a:gd name="T19" fmla="*/ 1 h 2"/>
                    <a:gd name="T20" fmla="*/ 3 w 77"/>
                    <a:gd name="T21" fmla="*/ 1 h 2"/>
                    <a:gd name="T22" fmla="*/ 0 w 77"/>
                    <a:gd name="T2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2">
                      <a:moveTo>
                        <a:pt x="77" y="1"/>
                      </a:move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4" y="1"/>
                        <a:pt x="44" y="1"/>
                        <a:pt x="43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7" y="1"/>
                        <a:pt x="77" y="1"/>
                      </a:cubicBezTo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7" y="1"/>
                        <a:pt x="37" y="1"/>
                        <a:pt x="38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8A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0" name="Freeform 239">
                  <a:extLst>
                    <a:ext uri="{FF2B5EF4-FFF2-40B4-BE49-F238E27FC236}">
                      <a16:creationId xmlns:a16="http://schemas.microsoft.com/office/drawing/2014/main" id="{8BB8ABAA-1E35-41C0-89A0-C850E3B20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3455"/>
                  <a:ext cx="44" cy="5"/>
                </a:xfrm>
                <a:custGeom>
                  <a:avLst/>
                  <a:gdLst>
                    <a:gd name="T0" fmla="*/ 9 w 9"/>
                    <a:gd name="T1" fmla="*/ 0 h 1"/>
                    <a:gd name="T2" fmla="*/ 2 w 9"/>
                    <a:gd name="T3" fmla="*/ 0 h 1"/>
                    <a:gd name="T4" fmla="*/ 0 w 9"/>
                    <a:gd name="T5" fmla="*/ 1 h 1"/>
                    <a:gd name="T6" fmla="*/ 0 w 9"/>
                    <a:gd name="T7" fmla="*/ 1 h 1"/>
                    <a:gd name="T8" fmla="*/ 7 w 9"/>
                    <a:gd name="T9" fmla="*/ 1 h 1"/>
                    <a:gd name="T10" fmla="*/ 9 w 9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">
                      <a:moveTo>
                        <a:pt x="9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9" y="0"/>
                      </a:cubicBezTo>
                    </a:path>
                  </a:pathLst>
                </a:custGeom>
                <a:solidFill>
                  <a:srgbClr val="16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1" name="Freeform 240">
                  <a:extLst>
                    <a:ext uri="{FF2B5EF4-FFF2-40B4-BE49-F238E27FC236}">
                      <a16:creationId xmlns:a16="http://schemas.microsoft.com/office/drawing/2014/main" id="{DC41695E-BD1A-4183-BC9E-24D2AE945C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3" y="3534"/>
                  <a:ext cx="286" cy="44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7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1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5" y="2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8" y="5"/>
                        <a:pt x="56" y="3"/>
                      </a:cubicBezTo>
                      <a:cubicBezTo>
                        <a:pt x="56" y="2"/>
                        <a:pt x="55" y="1"/>
                        <a:pt x="54" y="1"/>
                      </a:cubicBezTo>
                      <a:cubicBezTo>
                        <a:pt x="54" y="1"/>
                        <a:pt x="54" y="0"/>
                        <a:pt x="53" y="0"/>
                      </a:cubicBezTo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2" name="Freeform 241">
                  <a:extLst>
                    <a:ext uri="{FF2B5EF4-FFF2-40B4-BE49-F238E27FC236}">
                      <a16:creationId xmlns:a16="http://schemas.microsoft.com/office/drawing/2014/main" id="{4FAEAC25-0587-45DD-BB1D-DDFA010416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58" y="2999"/>
                  <a:ext cx="572" cy="564"/>
                </a:xfrm>
                <a:custGeom>
                  <a:avLst/>
                  <a:gdLst>
                    <a:gd name="T0" fmla="*/ 36 w 116"/>
                    <a:gd name="T1" fmla="*/ 102 h 115"/>
                    <a:gd name="T2" fmla="*/ 22 w 116"/>
                    <a:gd name="T3" fmla="*/ 102 h 115"/>
                    <a:gd name="T4" fmla="*/ 22 w 116"/>
                    <a:gd name="T5" fmla="*/ 104 h 115"/>
                    <a:gd name="T6" fmla="*/ 22 w 116"/>
                    <a:gd name="T7" fmla="*/ 104 h 115"/>
                    <a:gd name="T8" fmla="*/ 11 w 116"/>
                    <a:gd name="T9" fmla="*/ 104 h 115"/>
                    <a:gd name="T10" fmla="*/ 4 w 116"/>
                    <a:gd name="T11" fmla="*/ 107 h 115"/>
                    <a:gd name="T12" fmla="*/ 2 w 116"/>
                    <a:gd name="T13" fmla="*/ 110 h 115"/>
                    <a:gd name="T14" fmla="*/ 0 w 116"/>
                    <a:gd name="T15" fmla="*/ 113 h 115"/>
                    <a:gd name="T16" fmla="*/ 0 w 116"/>
                    <a:gd name="T17" fmla="*/ 115 h 115"/>
                    <a:gd name="T18" fmla="*/ 3 w 116"/>
                    <a:gd name="T19" fmla="*/ 115 h 115"/>
                    <a:gd name="T20" fmla="*/ 58 w 116"/>
                    <a:gd name="T21" fmla="*/ 115 h 115"/>
                    <a:gd name="T22" fmla="*/ 56 w 116"/>
                    <a:gd name="T23" fmla="*/ 109 h 115"/>
                    <a:gd name="T24" fmla="*/ 55 w 116"/>
                    <a:gd name="T25" fmla="*/ 107 h 115"/>
                    <a:gd name="T26" fmla="*/ 48 w 116"/>
                    <a:gd name="T27" fmla="*/ 104 h 115"/>
                    <a:gd name="T28" fmla="*/ 47 w 116"/>
                    <a:gd name="T29" fmla="*/ 104 h 115"/>
                    <a:gd name="T30" fmla="*/ 45 w 116"/>
                    <a:gd name="T31" fmla="*/ 104 h 115"/>
                    <a:gd name="T32" fmla="*/ 42 w 116"/>
                    <a:gd name="T33" fmla="*/ 104 h 115"/>
                    <a:gd name="T34" fmla="*/ 39 w 116"/>
                    <a:gd name="T35" fmla="*/ 104 h 115"/>
                    <a:gd name="T36" fmla="*/ 36 w 116"/>
                    <a:gd name="T37" fmla="*/ 104 h 115"/>
                    <a:gd name="T38" fmla="*/ 36 w 116"/>
                    <a:gd name="T39" fmla="*/ 102 h 115"/>
                    <a:gd name="T40" fmla="*/ 116 w 116"/>
                    <a:gd name="T41" fmla="*/ 0 h 115"/>
                    <a:gd name="T42" fmla="*/ 81 w 116"/>
                    <a:gd name="T43" fmla="*/ 0 h 115"/>
                    <a:gd name="T44" fmla="*/ 81 w 116"/>
                    <a:gd name="T45" fmla="*/ 93 h 115"/>
                    <a:gd name="T46" fmla="*/ 111 w 116"/>
                    <a:gd name="T47" fmla="*/ 93 h 115"/>
                    <a:gd name="T48" fmla="*/ 116 w 116"/>
                    <a:gd name="T49" fmla="*/ 87 h 115"/>
                    <a:gd name="T50" fmla="*/ 116 w 116"/>
                    <a:gd name="T51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16" h="115">
                      <a:moveTo>
                        <a:pt x="36" y="102"/>
                      </a:moveTo>
                      <a:cubicBezTo>
                        <a:pt x="22" y="102"/>
                        <a:pt x="22" y="102"/>
                        <a:pt x="22" y="102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11" y="104"/>
                        <a:pt x="11" y="104"/>
                        <a:pt x="11" y="104"/>
                      </a:cubicBezTo>
                      <a:cubicBezTo>
                        <a:pt x="9" y="104"/>
                        <a:pt x="6" y="105"/>
                        <a:pt x="4" y="107"/>
                      </a:cubicBezTo>
                      <a:cubicBezTo>
                        <a:pt x="3" y="108"/>
                        <a:pt x="2" y="109"/>
                        <a:pt x="2" y="110"/>
                      </a:cubicBezTo>
                      <a:cubicBezTo>
                        <a:pt x="1" y="111"/>
                        <a:pt x="1" y="112"/>
                        <a:pt x="0" y="113"/>
                      </a:cubicBezTo>
                      <a:cubicBezTo>
                        <a:pt x="0" y="114"/>
                        <a:pt x="0" y="115"/>
                        <a:pt x="0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58" y="115"/>
                        <a:pt x="58" y="115"/>
                        <a:pt x="58" y="115"/>
                      </a:cubicBezTo>
                      <a:cubicBezTo>
                        <a:pt x="58" y="113"/>
                        <a:pt x="58" y="111"/>
                        <a:pt x="56" y="109"/>
                      </a:cubicBezTo>
                      <a:cubicBezTo>
                        <a:pt x="56" y="108"/>
                        <a:pt x="55" y="108"/>
                        <a:pt x="55" y="107"/>
                      </a:cubicBezTo>
                      <a:cubicBezTo>
                        <a:pt x="53" y="105"/>
                        <a:pt x="50" y="104"/>
                        <a:pt x="48" y="104"/>
                      </a:cubicBezTo>
                      <a:cubicBezTo>
                        <a:pt x="48" y="104"/>
                        <a:pt x="47" y="104"/>
                        <a:pt x="47" y="104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2" y="104"/>
                        <a:pt x="42" y="104"/>
                        <a:pt x="42" y="104"/>
                      </a:cubicBezTo>
                      <a:cubicBezTo>
                        <a:pt x="39" y="104"/>
                        <a:pt x="39" y="104"/>
                        <a:pt x="39" y="104"/>
                      </a:cubicBezTo>
                      <a:cubicBezTo>
                        <a:pt x="36" y="104"/>
                        <a:pt x="36" y="104"/>
                        <a:pt x="36" y="104"/>
                      </a:cubicBezTo>
                      <a:cubicBezTo>
                        <a:pt x="36" y="102"/>
                        <a:pt x="36" y="102"/>
                        <a:pt x="36" y="102"/>
                      </a:cubicBezTo>
                      <a:moveTo>
                        <a:pt x="116" y="0"/>
                      </a:move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1" y="93"/>
                        <a:pt x="81" y="93"/>
                        <a:pt x="81" y="93"/>
                      </a:cubicBezTo>
                      <a:cubicBezTo>
                        <a:pt x="111" y="93"/>
                        <a:pt x="111" y="93"/>
                        <a:pt x="111" y="93"/>
                      </a:cubicBezTo>
                      <a:cubicBezTo>
                        <a:pt x="114" y="93"/>
                        <a:pt x="116" y="90"/>
                        <a:pt x="116" y="87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3" name="Freeform 242">
                  <a:extLst>
                    <a:ext uri="{FF2B5EF4-FFF2-40B4-BE49-F238E27FC236}">
                      <a16:creationId xmlns:a16="http://schemas.microsoft.com/office/drawing/2014/main" id="{09FD7356-52E7-44E1-B571-E3CD0C4278B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67" y="2999"/>
                  <a:ext cx="291" cy="501"/>
                </a:xfrm>
                <a:custGeom>
                  <a:avLst/>
                  <a:gdLst>
                    <a:gd name="T0" fmla="*/ 69 w 291"/>
                    <a:gd name="T1" fmla="*/ 491 h 501"/>
                    <a:gd name="T2" fmla="*/ 0 w 291"/>
                    <a:gd name="T3" fmla="*/ 491 h 501"/>
                    <a:gd name="T4" fmla="*/ 0 w 291"/>
                    <a:gd name="T5" fmla="*/ 496 h 501"/>
                    <a:gd name="T6" fmla="*/ 0 w 291"/>
                    <a:gd name="T7" fmla="*/ 501 h 501"/>
                    <a:gd name="T8" fmla="*/ 69 w 291"/>
                    <a:gd name="T9" fmla="*/ 501 h 501"/>
                    <a:gd name="T10" fmla="*/ 69 w 291"/>
                    <a:gd name="T11" fmla="*/ 491 h 501"/>
                    <a:gd name="T12" fmla="*/ 291 w 291"/>
                    <a:gd name="T13" fmla="*/ 0 h 501"/>
                    <a:gd name="T14" fmla="*/ 276 w 291"/>
                    <a:gd name="T15" fmla="*/ 0 h 501"/>
                    <a:gd name="T16" fmla="*/ 276 w 291"/>
                    <a:gd name="T17" fmla="*/ 456 h 501"/>
                    <a:gd name="T18" fmla="*/ 291 w 291"/>
                    <a:gd name="T19" fmla="*/ 456 h 501"/>
                    <a:gd name="T20" fmla="*/ 291 w 291"/>
                    <a:gd name="T21" fmla="*/ 0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1" h="501">
                      <a:moveTo>
                        <a:pt x="69" y="491"/>
                      </a:moveTo>
                      <a:lnTo>
                        <a:pt x="0" y="491"/>
                      </a:lnTo>
                      <a:lnTo>
                        <a:pt x="0" y="496"/>
                      </a:lnTo>
                      <a:lnTo>
                        <a:pt x="0" y="501"/>
                      </a:lnTo>
                      <a:lnTo>
                        <a:pt x="69" y="501"/>
                      </a:lnTo>
                      <a:lnTo>
                        <a:pt x="69" y="491"/>
                      </a:lnTo>
                      <a:close/>
                      <a:moveTo>
                        <a:pt x="291" y="0"/>
                      </a:moveTo>
                      <a:lnTo>
                        <a:pt x="276" y="0"/>
                      </a:lnTo>
                      <a:lnTo>
                        <a:pt x="276" y="456"/>
                      </a:lnTo>
                      <a:lnTo>
                        <a:pt x="291" y="456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4" name="Freeform 243">
                  <a:extLst>
                    <a:ext uri="{FF2B5EF4-FFF2-40B4-BE49-F238E27FC236}">
                      <a16:creationId xmlns:a16="http://schemas.microsoft.com/office/drawing/2014/main" id="{05C8A92C-0520-40FC-A247-FE376248DA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67" y="2999"/>
                  <a:ext cx="291" cy="501"/>
                </a:xfrm>
                <a:custGeom>
                  <a:avLst/>
                  <a:gdLst>
                    <a:gd name="T0" fmla="*/ 69 w 291"/>
                    <a:gd name="T1" fmla="*/ 491 h 501"/>
                    <a:gd name="T2" fmla="*/ 0 w 291"/>
                    <a:gd name="T3" fmla="*/ 491 h 501"/>
                    <a:gd name="T4" fmla="*/ 0 w 291"/>
                    <a:gd name="T5" fmla="*/ 496 h 501"/>
                    <a:gd name="T6" fmla="*/ 0 w 291"/>
                    <a:gd name="T7" fmla="*/ 501 h 501"/>
                    <a:gd name="T8" fmla="*/ 69 w 291"/>
                    <a:gd name="T9" fmla="*/ 501 h 501"/>
                    <a:gd name="T10" fmla="*/ 69 w 291"/>
                    <a:gd name="T11" fmla="*/ 491 h 501"/>
                    <a:gd name="T12" fmla="*/ 291 w 291"/>
                    <a:gd name="T13" fmla="*/ 0 h 501"/>
                    <a:gd name="T14" fmla="*/ 276 w 291"/>
                    <a:gd name="T15" fmla="*/ 0 h 501"/>
                    <a:gd name="T16" fmla="*/ 276 w 291"/>
                    <a:gd name="T17" fmla="*/ 456 h 501"/>
                    <a:gd name="T18" fmla="*/ 291 w 291"/>
                    <a:gd name="T19" fmla="*/ 456 h 501"/>
                    <a:gd name="T20" fmla="*/ 291 w 291"/>
                    <a:gd name="T21" fmla="*/ 0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1" h="501">
                      <a:moveTo>
                        <a:pt x="69" y="491"/>
                      </a:moveTo>
                      <a:lnTo>
                        <a:pt x="0" y="491"/>
                      </a:lnTo>
                      <a:lnTo>
                        <a:pt x="0" y="496"/>
                      </a:lnTo>
                      <a:lnTo>
                        <a:pt x="0" y="501"/>
                      </a:lnTo>
                      <a:lnTo>
                        <a:pt x="69" y="501"/>
                      </a:lnTo>
                      <a:lnTo>
                        <a:pt x="69" y="491"/>
                      </a:lnTo>
                      <a:moveTo>
                        <a:pt x="291" y="0"/>
                      </a:moveTo>
                      <a:lnTo>
                        <a:pt x="276" y="0"/>
                      </a:lnTo>
                      <a:lnTo>
                        <a:pt x="276" y="456"/>
                      </a:lnTo>
                      <a:lnTo>
                        <a:pt x="291" y="456"/>
                      </a:lnTo>
                      <a:lnTo>
                        <a:pt x="29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5" name="Freeform 244">
                  <a:extLst>
                    <a:ext uri="{FF2B5EF4-FFF2-40B4-BE49-F238E27FC236}">
                      <a16:creationId xmlns:a16="http://schemas.microsoft.com/office/drawing/2014/main" id="{5D1E0A4F-0B1F-466C-90E4-CC24817C3D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999"/>
                  <a:ext cx="10" cy="456"/>
                </a:xfrm>
                <a:custGeom>
                  <a:avLst/>
                  <a:gdLst>
                    <a:gd name="T0" fmla="*/ 2 w 2"/>
                    <a:gd name="T1" fmla="*/ 0 h 93"/>
                    <a:gd name="T2" fmla="*/ 0 w 2"/>
                    <a:gd name="T3" fmla="*/ 0 h 93"/>
                    <a:gd name="T4" fmla="*/ 0 w 2"/>
                    <a:gd name="T5" fmla="*/ 0 h 93"/>
                    <a:gd name="T6" fmla="*/ 2 w 2"/>
                    <a:gd name="T7" fmla="*/ 1 h 93"/>
                    <a:gd name="T8" fmla="*/ 0 w 2"/>
                    <a:gd name="T9" fmla="*/ 4 h 93"/>
                    <a:gd name="T10" fmla="*/ 0 w 2"/>
                    <a:gd name="T11" fmla="*/ 93 h 93"/>
                    <a:gd name="T12" fmla="*/ 2 w 2"/>
                    <a:gd name="T13" fmla="*/ 93 h 93"/>
                    <a:gd name="T14" fmla="*/ 2 w 2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9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2" y="93"/>
                        <a:pt x="2" y="93"/>
                        <a:pt x="2" y="93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6" name="Freeform 245">
                  <a:extLst>
                    <a:ext uri="{FF2B5EF4-FFF2-40B4-BE49-F238E27FC236}">
                      <a16:creationId xmlns:a16="http://schemas.microsoft.com/office/drawing/2014/main" id="{B555C186-2822-41FE-B351-3D565C17AD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999"/>
                  <a:ext cx="10" cy="19"/>
                </a:xfrm>
                <a:custGeom>
                  <a:avLst/>
                  <a:gdLst>
                    <a:gd name="T0" fmla="*/ 0 w 2"/>
                    <a:gd name="T1" fmla="*/ 0 h 4"/>
                    <a:gd name="T2" fmla="*/ 0 w 2"/>
                    <a:gd name="T3" fmla="*/ 4 h 4"/>
                    <a:gd name="T4" fmla="*/ 2 w 2"/>
                    <a:gd name="T5" fmla="*/ 1 h 4"/>
                    <a:gd name="T6" fmla="*/ 0 w 2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44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7" name="Freeform 246">
                  <a:extLst>
                    <a:ext uri="{FF2B5EF4-FFF2-40B4-BE49-F238E27FC236}">
                      <a16:creationId xmlns:a16="http://schemas.microsoft.com/office/drawing/2014/main" id="{9697F23D-F5A5-42A1-AB4F-B81FD52CC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75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5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8" name="Freeform 247">
                  <a:extLst>
                    <a:ext uri="{FF2B5EF4-FFF2-40B4-BE49-F238E27FC236}">
                      <a16:creationId xmlns:a16="http://schemas.microsoft.com/office/drawing/2014/main" id="{506BADD7-E0AF-4527-9E91-C7DFF1AE6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75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5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9" name="Freeform 248">
                  <a:extLst>
                    <a:ext uri="{FF2B5EF4-FFF2-40B4-BE49-F238E27FC236}">
                      <a16:creationId xmlns:a16="http://schemas.microsoft.com/office/drawing/2014/main" id="{4B651964-F9C9-434E-9C55-946CE67ACF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18" y="2999"/>
                  <a:ext cx="15" cy="456"/>
                </a:xfrm>
                <a:custGeom>
                  <a:avLst/>
                  <a:gdLst>
                    <a:gd name="T0" fmla="*/ 3 w 3"/>
                    <a:gd name="T1" fmla="*/ 4 h 93"/>
                    <a:gd name="T2" fmla="*/ 0 w 3"/>
                    <a:gd name="T3" fmla="*/ 9 h 93"/>
                    <a:gd name="T4" fmla="*/ 0 w 3"/>
                    <a:gd name="T5" fmla="*/ 93 h 93"/>
                    <a:gd name="T6" fmla="*/ 3 w 3"/>
                    <a:gd name="T7" fmla="*/ 93 h 93"/>
                    <a:gd name="T8" fmla="*/ 3 w 3"/>
                    <a:gd name="T9" fmla="*/ 4 h 93"/>
                    <a:gd name="T10" fmla="*/ 1 w 3"/>
                    <a:gd name="T11" fmla="*/ 0 h 93"/>
                    <a:gd name="T12" fmla="*/ 0 w 3"/>
                    <a:gd name="T13" fmla="*/ 0 h 93"/>
                    <a:gd name="T14" fmla="*/ 0 w 3"/>
                    <a:gd name="T15" fmla="*/ 2 h 93"/>
                    <a:gd name="T16" fmla="*/ 1 w 3"/>
                    <a:gd name="T17" fmla="*/ 0 h 93"/>
                    <a:gd name="T18" fmla="*/ 3 w 3"/>
                    <a:gd name="T19" fmla="*/ 0 h 93"/>
                    <a:gd name="T20" fmla="*/ 2 w 3"/>
                    <a:gd name="T21" fmla="*/ 0 h 93"/>
                    <a:gd name="T22" fmla="*/ 3 w 3"/>
                    <a:gd name="T23" fmla="*/ 0 h 93"/>
                    <a:gd name="T24" fmla="*/ 3 w 3"/>
                    <a:gd name="T2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3">
                      <a:moveTo>
                        <a:pt x="3" y="4"/>
                      </a:moveTo>
                      <a:cubicBezTo>
                        <a:pt x="2" y="6"/>
                        <a:pt x="1" y="7"/>
                        <a:pt x="0" y="9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3" y="93"/>
                        <a:pt x="3" y="93"/>
                        <a:pt x="3" y="93"/>
                      </a:cubicBezTo>
                      <a:cubicBezTo>
                        <a:pt x="3" y="4"/>
                        <a:pt x="3" y="4"/>
                        <a:pt x="3" y="4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moveTo>
                        <a:pt x="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0" name="Freeform 249">
                  <a:extLst>
                    <a:ext uri="{FF2B5EF4-FFF2-40B4-BE49-F238E27FC236}">
                      <a16:creationId xmlns:a16="http://schemas.microsoft.com/office/drawing/2014/main" id="{4C81A473-1966-4BFE-9131-1D7D13084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2999"/>
                  <a:ext cx="15" cy="44"/>
                </a:xfrm>
                <a:custGeom>
                  <a:avLst/>
                  <a:gdLst>
                    <a:gd name="T0" fmla="*/ 2 w 3"/>
                    <a:gd name="T1" fmla="*/ 0 h 9"/>
                    <a:gd name="T2" fmla="*/ 1 w 3"/>
                    <a:gd name="T3" fmla="*/ 0 h 9"/>
                    <a:gd name="T4" fmla="*/ 0 w 3"/>
                    <a:gd name="T5" fmla="*/ 2 h 9"/>
                    <a:gd name="T6" fmla="*/ 0 w 3"/>
                    <a:gd name="T7" fmla="*/ 9 h 9"/>
                    <a:gd name="T8" fmla="*/ 3 w 3"/>
                    <a:gd name="T9" fmla="*/ 4 h 9"/>
                    <a:gd name="T10" fmla="*/ 3 w 3"/>
                    <a:gd name="T11" fmla="*/ 0 h 9"/>
                    <a:gd name="T12" fmla="*/ 2 w 3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9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7"/>
                        <a:pt x="2" y="6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144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1" name="Freeform 250">
                  <a:extLst>
                    <a:ext uri="{FF2B5EF4-FFF2-40B4-BE49-F238E27FC236}">
                      <a16:creationId xmlns:a16="http://schemas.microsoft.com/office/drawing/2014/main" id="{DA8F9BE4-2DC1-44A2-81DD-16A68390E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60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10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2" name="Freeform 251">
                  <a:extLst>
                    <a:ext uri="{FF2B5EF4-FFF2-40B4-BE49-F238E27FC236}">
                      <a16:creationId xmlns:a16="http://schemas.microsoft.com/office/drawing/2014/main" id="{AA15BB1B-022D-43B0-88D0-BB2ACBDDD4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60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10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3" name="Freeform 252">
                  <a:extLst>
                    <a:ext uri="{FF2B5EF4-FFF2-40B4-BE49-F238E27FC236}">
                      <a16:creationId xmlns:a16="http://schemas.microsoft.com/office/drawing/2014/main" id="{A095B02C-4A34-4C3C-8A7C-43C390D332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8" y="2999"/>
                  <a:ext cx="640" cy="461"/>
                </a:xfrm>
                <a:custGeom>
                  <a:avLst/>
                  <a:gdLst>
                    <a:gd name="T0" fmla="*/ 42 w 130"/>
                    <a:gd name="T1" fmla="*/ 91 h 94"/>
                    <a:gd name="T2" fmla="*/ 0 w 130"/>
                    <a:gd name="T3" fmla="*/ 91 h 94"/>
                    <a:gd name="T4" fmla="*/ 2 w 130"/>
                    <a:gd name="T5" fmla="*/ 92 h 94"/>
                    <a:gd name="T6" fmla="*/ 2 w 130"/>
                    <a:gd name="T7" fmla="*/ 92 h 94"/>
                    <a:gd name="T8" fmla="*/ 5 w 130"/>
                    <a:gd name="T9" fmla="*/ 93 h 94"/>
                    <a:gd name="T10" fmla="*/ 40 w 130"/>
                    <a:gd name="T11" fmla="*/ 93 h 94"/>
                    <a:gd name="T12" fmla="*/ 42 w 130"/>
                    <a:gd name="T13" fmla="*/ 91 h 94"/>
                    <a:gd name="T14" fmla="*/ 130 w 130"/>
                    <a:gd name="T15" fmla="*/ 9 h 94"/>
                    <a:gd name="T16" fmla="*/ 127 w 130"/>
                    <a:gd name="T17" fmla="*/ 13 h 94"/>
                    <a:gd name="T18" fmla="*/ 127 w 130"/>
                    <a:gd name="T19" fmla="*/ 91 h 94"/>
                    <a:gd name="T20" fmla="*/ 49 w 130"/>
                    <a:gd name="T21" fmla="*/ 91 h 94"/>
                    <a:gd name="T22" fmla="*/ 47 w 130"/>
                    <a:gd name="T23" fmla="*/ 93 h 94"/>
                    <a:gd name="T24" fmla="*/ 79 w 130"/>
                    <a:gd name="T25" fmla="*/ 93 h 94"/>
                    <a:gd name="T26" fmla="*/ 79 w 130"/>
                    <a:gd name="T27" fmla="*/ 94 h 94"/>
                    <a:gd name="T28" fmla="*/ 93 w 130"/>
                    <a:gd name="T29" fmla="*/ 94 h 94"/>
                    <a:gd name="T30" fmla="*/ 93 w 130"/>
                    <a:gd name="T31" fmla="*/ 93 h 94"/>
                    <a:gd name="T32" fmla="*/ 130 w 130"/>
                    <a:gd name="T33" fmla="*/ 93 h 94"/>
                    <a:gd name="T34" fmla="*/ 130 w 130"/>
                    <a:gd name="T35" fmla="*/ 9 h 94"/>
                    <a:gd name="T36" fmla="*/ 130 w 130"/>
                    <a:gd name="T37" fmla="*/ 0 h 94"/>
                    <a:gd name="T38" fmla="*/ 127 w 130"/>
                    <a:gd name="T39" fmla="*/ 0 h 94"/>
                    <a:gd name="T40" fmla="*/ 127 w 130"/>
                    <a:gd name="T41" fmla="*/ 6 h 94"/>
                    <a:gd name="T42" fmla="*/ 130 w 130"/>
                    <a:gd name="T43" fmla="*/ 2 h 94"/>
                    <a:gd name="T44" fmla="*/ 130 w 130"/>
                    <a:gd name="T45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0" h="94">
                      <a:moveTo>
                        <a:pt x="42" y="9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1" y="91"/>
                        <a:pt x="1" y="92"/>
                        <a:pt x="2" y="92"/>
                      </a:cubicBezTo>
                      <a:cubicBezTo>
                        <a:pt x="2" y="92"/>
                        <a:pt x="2" y="92"/>
                        <a:pt x="2" y="92"/>
                      </a:cubicBezTo>
                      <a:cubicBezTo>
                        <a:pt x="3" y="93"/>
                        <a:pt x="4" y="93"/>
                        <a:pt x="5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2"/>
                        <a:pt x="41" y="92"/>
                        <a:pt x="42" y="91"/>
                      </a:cubicBezTo>
                      <a:moveTo>
                        <a:pt x="130" y="9"/>
                      </a:moveTo>
                      <a:cubicBezTo>
                        <a:pt x="129" y="10"/>
                        <a:pt x="128" y="12"/>
                        <a:pt x="127" y="13"/>
                      </a:cubicBezTo>
                      <a:cubicBezTo>
                        <a:pt x="127" y="91"/>
                        <a:pt x="127" y="91"/>
                        <a:pt x="127" y="91"/>
                      </a:cubicBezTo>
                      <a:cubicBezTo>
                        <a:pt x="49" y="91"/>
                        <a:pt x="49" y="91"/>
                        <a:pt x="49" y="91"/>
                      </a:cubicBezTo>
                      <a:cubicBezTo>
                        <a:pt x="49" y="92"/>
                        <a:pt x="48" y="92"/>
                        <a:pt x="47" y="93"/>
                      </a:cubicBezTo>
                      <a:cubicBezTo>
                        <a:pt x="79" y="93"/>
                        <a:pt x="79" y="93"/>
                        <a:pt x="79" y="93"/>
                      </a:cubicBezTo>
                      <a:cubicBezTo>
                        <a:pt x="79" y="94"/>
                        <a:pt x="79" y="94"/>
                        <a:pt x="79" y="94"/>
                      </a:cubicBezTo>
                      <a:cubicBezTo>
                        <a:pt x="93" y="94"/>
                        <a:pt x="93" y="94"/>
                        <a:pt x="93" y="94"/>
                      </a:cubicBezTo>
                      <a:cubicBezTo>
                        <a:pt x="93" y="93"/>
                        <a:pt x="93" y="93"/>
                        <a:pt x="93" y="93"/>
                      </a:cubicBezTo>
                      <a:cubicBezTo>
                        <a:pt x="130" y="93"/>
                        <a:pt x="130" y="93"/>
                        <a:pt x="130" y="93"/>
                      </a:cubicBezTo>
                      <a:cubicBezTo>
                        <a:pt x="130" y="9"/>
                        <a:pt x="130" y="9"/>
                        <a:pt x="130" y="9"/>
                      </a:cubicBezTo>
                      <a:moveTo>
                        <a:pt x="130" y="0"/>
                      </a:move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27" y="6"/>
                        <a:pt x="127" y="6"/>
                        <a:pt x="127" y="6"/>
                      </a:cubicBezTo>
                      <a:cubicBezTo>
                        <a:pt x="128" y="5"/>
                        <a:pt x="129" y="3"/>
                        <a:pt x="130" y="2"/>
                      </a:cubicBezTo>
                      <a:cubicBezTo>
                        <a:pt x="130" y="0"/>
                        <a:pt x="130" y="0"/>
                        <a:pt x="130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4" name="Freeform 253">
                  <a:extLst>
                    <a:ext uri="{FF2B5EF4-FFF2-40B4-BE49-F238E27FC236}">
                      <a16:creationId xmlns:a16="http://schemas.microsoft.com/office/drawing/2014/main" id="{A05BEC0E-F781-4CC5-97DB-9B58093B7B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75" y="3009"/>
                  <a:ext cx="443" cy="446"/>
                </a:xfrm>
                <a:custGeom>
                  <a:avLst/>
                  <a:gdLst>
                    <a:gd name="T0" fmla="*/ 9 w 90"/>
                    <a:gd name="T1" fmla="*/ 89 h 91"/>
                    <a:gd name="T2" fmla="*/ 2 w 90"/>
                    <a:gd name="T3" fmla="*/ 89 h 91"/>
                    <a:gd name="T4" fmla="*/ 0 w 90"/>
                    <a:gd name="T5" fmla="*/ 91 h 91"/>
                    <a:gd name="T6" fmla="*/ 7 w 90"/>
                    <a:gd name="T7" fmla="*/ 91 h 91"/>
                    <a:gd name="T8" fmla="*/ 9 w 90"/>
                    <a:gd name="T9" fmla="*/ 89 h 91"/>
                    <a:gd name="T10" fmla="*/ 90 w 90"/>
                    <a:gd name="T11" fmla="*/ 0 h 91"/>
                    <a:gd name="T12" fmla="*/ 87 w 90"/>
                    <a:gd name="T13" fmla="*/ 4 h 91"/>
                    <a:gd name="T14" fmla="*/ 87 w 90"/>
                    <a:gd name="T15" fmla="*/ 11 h 91"/>
                    <a:gd name="T16" fmla="*/ 90 w 90"/>
                    <a:gd name="T17" fmla="*/ 7 h 91"/>
                    <a:gd name="T18" fmla="*/ 90 w 90"/>
                    <a:gd name="T19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0" h="91">
                      <a:moveTo>
                        <a:pt x="9" y="89"/>
                      </a:moveTo>
                      <a:cubicBezTo>
                        <a:pt x="2" y="89"/>
                        <a:pt x="2" y="89"/>
                        <a:pt x="2" y="89"/>
                      </a:cubicBezTo>
                      <a:cubicBezTo>
                        <a:pt x="1" y="90"/>
                        <a:pt x="0" y="90"/>
                        <a:pt x="0" y="91"/>
                      </a:cubicBezTo>
                      <a:cubicBezTo>
                        <a:pt x="7" y="91"/>
                        <a:pt x="7" y="91"/>
                        <a:pt x="7" y="91"/>
                      </a:cubicBezTo>
                      <a:cubicBezTo>
                        <a:pt x="8" y="90"/>
                        <a:pt x="9" y="90"/>
                        <a:pt x="9" y="89"/>
                      </a:cubicBezTo>
                      <a:moveTo>
                        <a:pt x="90" y="0"/>
                      </a:moveTo>
                      <a:cubicBezTo>
                        <a:pt x="89" y="1"/>
                        <a:pt x="88" y="3"/>
                        <a:pt x="87" y="4"/>
                      </a:cubicBezTo>
                      <a:cubicBezTo>
                        <a:pt x="87" y="11"/>
                        <a:pt x="87" y="11"/>
                        <a:pt x="87" y="11"/>
                      </a:cubicBezTo>
                      <a:cubicBezTo>
                        <a:pt x="88" y="10"/>
                        <a:pt x="89" y="8"/>
                        <a:pt x="90" y="7"/>
                      </a:cubicBezTo>
                      <a:cubicBezTo>
                        <a:pt x="90" y="0"/>
                        <a:pt x="90" y="0"/>
                        <a:pt x="90" y="0"/>
                      </a:cubicBezTo>
                    </a:path>
                  </a:pathLst>
                </a:custGeom>
                <a:solidFill>
                  <a:srgbClr val="144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5" name="Freeform 254">
                  <a:extLst>
                    <a:ext uri="{FF2B5EF4-FFF2-40B4-BE49-F238E27FC236}">
                      <a16:creationId xmlns:a16="http://schemas.microsoft.com/office/drawing/2014/main" id="{9F146E23-0669-495A-9462-941AD3DD01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630" cy="447"/>
                </a:xfrm>
                <a:custGeom>
                  <a:avLst/>
                  <a:gdLst>
                    <a:gd name="T0" fmla="*/ 47 w 128"/>
                    <a:gd name="T1" fmla="*/ 88 h 91"/>
                    <a:gd name="T2" fmla="*/ 0 w 128"/>
                    <a:gd name="T3" fmla="*/ 88 h 91"/>
                    <a:gd name="T4" fmla="*/ 1 w 128"/>
                    <a:gd name="T5" fmla="*/ 91 h 91"/>
                    <a:gd name="T6" fmla="*/ 43 w 128"/>
                    <a:gd name="T7" fmla="*/ 91 h 91"/>
                    <a:gd name="T8" fmla="*/ 47 w 128"/>
                    <a:gd name="T9" fmla="*/ 88 h 91"/>
                    <a:gd name="T10" fmla="*/ 128 w 128"/>
                    <a:gd name="T11" fmla="*/ 13 h 91"/>
                    <a:gd name="T12" fmla="*/ 127 w 128"/>
                    <a:gd name="T13" fmla="*/ 15 h 91"/>
                    <a:gd name="T14" fmla="*/ 125 w 128"/>
                    <a:gd name="T15" fmla="*/ 13 h 91"/>
                    <a:gd name="T16" fmla="*/ 125 w 128"/>
                    <a:gd name="T17" fmla="*/ 88 h 91"/>
                    <a:gd name="T18" fmla="*/ 54 w 128"/>
                    <a:gd name="T19" fmla="*/ 88 h 91"/>
                    <a:gd name="T20" fmla="*/ 54 w 128"/>
                    <a:gd name="T21" fmla="*/ 88 h 91"/>
                    <a:gd name="T22" fmla="*/ 50 w 128"/>
                    <a:gd name="T23" fmla="*/ 91 h 91"/>
                    <a:gd name="T24" fmla="*/ 128 w 128"/>
                    <a:gd name="T25" fmla="*/ 91 h 91"/>
                    <a:gd name="T26" fmla="*/ 128 w 128"/>
                    <a:gd name="T27" fmla="*/ 13 h 91"/>
                    <a:gd name="T28" fmla="*/ 128 w 128"/>
                    <a:gd name="T29" fmla="*/ 0 h 91"/>
                    <a:gd name="T30" fmla="*/ 125 w 128"/>
                    <a:gd name="T31" fmla="*/ 0 h 91"/>
                    <a:gd name="T32" fmla="*/ 125 w 128"/>
                    <a:gd name="T33" fmla="*/ 10 h 91"/>
                    <a:gd name="T34" fmla="*/ 128 w 128"/>
                    <a:gd name="T35" fmla="*/ 6 h 91"/>
                    <a:gd name="T36" fmla="*/ 128 w 128"/>
                    <a:gd name="T3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8" h="91">
                      <a:moveTo>
                        <a:pt x="47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1" y="90"/>
                        <a:pt x="1" y="91"/>
                      </a:cubicBezTo>
                      <a:cubicBezTo>
                        <a:pt x="43" y="91"/>
                        <a:pt x="43" y="91"/>
                        <a:pt x="43" y="91"/>
                      </a:cubicBezTo>
                      <a:cubicBezTo>
                        <a:pt x="45" y="90"/>
                        <a:pt x="46" y="89"/>
                        <a:pt x="47" y="88"/>
                      </a:cubicBezTo>
                      <a:moveTo>
                        <a:pt x="128" y="13"/>
                      </a:moveTo>
                      <a:cubicBezTo>
                        <a:pt x="128" y="14"/>
                        <a:pt x="127" y="14"/>
                        <a:pt x="127" y="15"/>
                      </a:cubicBezTo>
                      <a:cubicBezTo>
                        <a:pt x="125" y="13"/>
                        <a:pt x="125" y="13"/>
                        <a:pt x="125" y="13"/>
                      </a:cubicBezTo>
                      <a:cubicBezTo>
                        <a:pt x="125" y="88"/>
                        <a:pt x="125" y="88"/>
                        <a:pt x="125" y="88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53" y="89"/>
                        <a:pt x="52" y="90"/>
                        <a:pt x="50" y="91"/>
                      </a:cubicBezTo>
                      <a:cubicBezTo>
                        <a:pt x="128" y="91"/>
                        <a:pt x="128" y="91"/>
                        <a:pt x="128" y="91"/>
                      </a:cubicBezTo>
                      <a:cubicBezTo>
                        <a:pt x="128" y="13"/>
                        <a:pt x="128" y="13"/>
                        <a:pt x="128" y="13"/>
                      </a:cubicBezTo>
                      <a:moveTo>
                        <a:pt x="128" y="0"/>
                      </a:move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25" y="10"/>
                        <a:pt x="125" y="10"/>
                        <a:pt x="125" y="10"/>
                      </a:cubicBezTo>
                      <a:cubicBezTo>
                        <a:pt x="126" y="9"/>
                        <a:pt x="127" y="7"/>
                        <a:pt x="128" y="6"/>
                      </a:cubicBezTo>
                      <a:cubicBezTo>
                        <a:pt x="128" y="0"/>
                        <a:pt x="128" y="0"/>
                        <a:pt x="128" y="0"/>
                      </a:cubicBezTo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6" name="Freeform 255">
                  <a:extLst>
                    <a:ext uri="{FF2B5EF4-FFF2-40B4-BE49-F238E27FC236}">
                      <a16:creationId xmlns:a16="http://schemas.microsoft.com/office/drawing/2014/main" id="{5FAAB9EA-2EB5-4FEB-B83A-05FD857A94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5" y="3028"/>
                  <a:ext cx="418" cy="418"/>
                </a:xfrm>
                <a:custGeom>
                  <a:avLst/>
                  <a:gdLst>
                    <a:gd name="T0" fmla="*/ 11 w 85"/>
                    <a:gd name="T1" fmla="*/ 82 h 85"/>
                    <a:gd name="T2" fmla="*/ 4 w 85"/>
                    <a:gd name="T3" fmla="*/ 82 h 85"/>
                    <a:gd name="T4" fmla="*/ 0 w 85"/>
                    <a:gd name="T5" fmla="*/ 85 h 85"/>
                    <a:gd name="T6" fmla="*/ 7 w 85"/>
                    <a:gd name="T7" fmla="*/ 85 h 85"/>
                    <a:gd name="T8" fmla="*/ 11 w 85"/>
                    <a:gd name="T9" fmla="*/ 82 h 85"/>
                    <a:gd name="T10" fmla="*/ 11 w 85"/>
                    <a:gd name="T11" fmla="*/ 82 h 85"/>
                    <a:gd name="T12" fmla="*/ 85 w 85"/>
                    <a:gd name="T13" fmla="*/ 0 h 85"/>
                    <a:gd name="T14" fmla="*/ 82 w 85"/>
                    <a:gd name="T15" fmla="*/ 4 h 85"/>
                    <a:gd name="T16" fmla="*/ 82 w 85"/>
                    <a:gd name="T17" fmla="*/ 7 h 85"/>
                    <a:gd name="T18" fmla="*/ 84 w 85"/>
                    <a:gd name="T19" fmla="*/ 9 h 85"/>
                    <a:gd name="T20" fmla="*/ 85 w 85"/>
                    <a:gd name="T21" fmla="*/ 7 h 85"/>
                    <a:gd name="T22" fmla="*/ 85 w 85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" h="85">
                      <a:moveTo>
                        <a:pt x="11" y="82"/>
                      </a:moveTo>
                      <a:cubicBezTo>
                        <a:pt x="4" y="82"/>
                        <a:pt x="4" y="82"/>
                        <a:pt x="4" y="82"/>
                      </a:cubicBezTo>
                      <a:cubicBezTo>
                        <a:pt x="3" y="83"/>
                        <a:pt x="2" y="84"/>
                        <a:pt x="0" y="85"/>
                      </a:cubicBezTo>
                      <a:cubicBezTo>
                        <a:pt x="7" y="85"/>
                        <a:pt x="7" y="85"/>
                        <a:pt x="7" y="85"/>
                      </a:cubicBezTo>
                      <a:cubicBezTo>
                        <a:pt x="9" y="84"/>
                        <a:pt x="10" y="83"/>
                        <a:pt x="11" y="82"/>
                      </a:cubicBezTo>
                      <a:cubicBezTo>
                        <a:pt x="11" y="82"/>
                        <a:pt x="11" y="82"/>
                        <a:pt x="11" y="82"/>
                      </a:cubicBezTo>
                      <a:moveTo>
                        <a:pt x="85" y="0"/>
                      </a:moveTo>
                      <a:cubicBezTo>
                        <a:pt x="84" y="1"/>
                        <a:pt x="83" y="3"/>
                        <a:pt x="82" y="4"/>
                      </a:cubicBezTo>
                      <a:cubicBezTo>
                        <a:pt x="82" y="7"/>
                        <a:pt x="82" y="7"/>
                        <a:pt x="82" y="7"/>
                      </a:cubicBezTo>
                      <a:cubicBezTo>
                        <a:pt x="84" y="9"/>
                        <a:pt x="84" y="9"/>
                        <a:pt x="84" y="9"/>
                      </a:cubicBezTo>
                      <a:cubicBezTo>
                        <a:pt x="84" y="8"/>
                        <a:pt x="85" y="8"/>
                        <a:pt x="85" y="7"/>
                      </a:cubicBezTo>
                      <a:cubicBezTo>
                        <a:pt x="85" y="0"/>
                        <a:pt x="85" y="0"/>
                        <a:pt x="85" y="0"/>
                      </a:cubicBezTo>
                    </a:path>
                  </a:pathLst>
                </a:custGeom>
                <a:solidFill>
                  <a:srgbClr val="1348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7" name="Freeform 256">
                  <a:extLst>
                    <a:ext uri="{FF2B5EF4-FFF2-40B4-BE49-F238E27FC236}">
                      <a16:creationId xmlns:a16="http://schemas.microsoft.com/office/drawing/2014/main" id="{A50CE4C4-6ACA-45C7-B6C6-B07E419B73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616" cy="432"/>
                </a:xfrm>
                <a:custGeom>
                  <a:avLst/>
                  <a:gdLst>
                    <a:gd name="T0" fmla="*/ 52 w 125"/>
                    <a:gd name="T1" fmla="*/ 85 h 88"/>
                    <a:gd name="T2" fmla="*/ 0 w 125"/>
                    <a:gd name="T3" fmla="*/ 85 h 88"/>
                    <a:gd name="T4" fmla="*/ 0 w 125"/>
                    <a:gd name="T5" fmla="*/ 87 h 88"/>
                    <a:gd name="T6" fmla="*/ 0 w 125"/>
                    <a:gd name="T7" fmla="*/ 88 h 88"/>
                    <a:gd name="T8" fmla="*/ 47 w 125"/>
                    <a:gd name="T9" fmla="*/ 88 h 88"/>
                    <a:gd name="T10" fmla="*/ 52 w 125"/>
                    <a:gd name="T11" fmla="*/ 85 h 88"/>
                    <a:gd name="T12" fmla="*/ 125 w 125"/>
                    <a:gd name="T13" fmla="*/ 0 h 88"/>
                    <a:gd name="T14" fmla="*/ 122 w 125"/>
                    <a:gd name="T15" fmla="*/ 0 h 88"/>
                    <a:gd name="T16" fmla="*/ 122 w 125"/>
                    <a:gd name="T17" fmla="*/ 85 h 88"/>
                    <a:gd name="T18" fmla="*/ 52 w 125"/>
                    <a:gd name="T19" fmla="*/ 85 h 88"/>
                    <a:gd name="T20" fmla="*/ 54 w 125"/>
                    <a:gd name="T21" fmla="*/ 88 h 88"/>
                    <a:gd name="T22" fmla="*/ 125 w 125"/>
                    <a:gd name="T23" fmla="*/ 88 h 88"/>
                    <a:gd name="T24" fmla="*/ 125 w 125"/>
                    <a:gd name="T25" fmla="*/ 13 h 88"/>
                    <a:gd name="T26" fmla="*/ 124 w 125"/>
                    <a:gd name="T27" fmla="*/ 12 h 88"/>
                    <a:gd name="T28" fmla="*/ 125 w 125"/>
                    <a:gd name="T29" fmla="*/ 10 h 88"/>
                    <a:gd name="T30" fmla="*/ 125 w 125"/>
                    <a:gd name="T31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5" h="88">
                      <a:moveTo>
                        <a:pt x="52" y="85"/>
                      </a:move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87"/>
                        <a:pt x="0" y="88"/>
                        <a:pt x="0" y="88"/>
                      </a:cubicBezTo>
                      <a:cubicBezTo>
                        <a:pt x="47" y="88"/>
                        <a:pt x="47" y="88"/>
                        <a:pt x="47" y="88"/>
                      </a:cubicBezTo>
                      <a:cubicBezTo>
                        <a:pt x="49" y="87"/>
                        <a:pt x="50" y="86"/>
                        <a:pt x="52" y="85"/>
                      </a:cubicBezTo>
                      <a:moveTo>
                        <a:pt x="125" y="0"/>
                      </a:moveTo>
                      <a:cubicBezTo>
                        <a:pt x="122" y="0"/>
                        <a:pt x="122" y="0"/>
                        <a:pt x="122" y="0"/>
                      </a:cubicBezTo>
                      <a:cubicBezTo>
                        <a:pt x="122" y="85"/>
                        <a:pt x="122" y="85"/>
                        <a:pt x="122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125" y="88"/>
                        <a:pt x="125" y="88"/>
                        <a:pt x="125" y="88"/>
                      </a:cubicBezTo>
                      <a:cubicBezTo>
                        <a:pt x="125" y="13"/>
                        <a:pt x="125" y="13"/>
                        <a:pt x="125" y="13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124" y="12"/>
                        <a:pt x="125" y="11"/>
                        <a:pt x="125" y="10"/>
                      </a:cubicBezTo>
                      <a:cubicBezTo>
                        <a:pt x="125" y="0"/>
                        <a:pt x="125" y="0"/>
                        <a:pt x="125" y="0"/>
                      </a:cubicBezTo>
                    </a:path>
                  </a:pathLst>
                </a:custGeom>
                <a:solidFill>
                  <a:srgbClr val="7B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8" name="Freeform 257">
                  <a:extLst>
                    <a:ext uri="{FF2B5EF4-FFF2-40B4-BE49-F238E27FC236}">
                      <a16:creationId xmlns:a16="http://schemas.microsoft.com/office/drawing/2014/main" id="{EAFDFED9-5E7E-4109-8734-4689D5EFA2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4" y="3048"/>
                  <a:ext cx="385" cy="383"/>
                </a:xfrm>
                <a:custGeom>
                  <a:avLst/>
                  <a:gdLst>
                    <a:gd name="T0" fmla="*/ 5 w 78"/>
                    <a:gd name="T1" fmla="*/ 75 h 78"/>
                    <a:gd name="T2" fmla="*/ 5 w 78"/>
                    <a:gd name="T3" fmla="*/ 75 h 78"/>
                    <a:gd name="T4" fmla="*/ 0 w 78"/>
                    <a:gd name="T5" fmla="*/ 78 h 78"/>
                    <a:gd name="T6" fmla="*/ 7 w 78"/>
                    <a:gd name="T7" fmla="*/ 78 h 78"/>
                    <a:gd name="T8" fmla="*/ 5 w 78"/>
                    <a:gd name="T9" fmla="*/ 75 h 78"/>
                    <a:gd name="T10" fmla="*/ 78 w 78"/>
                    <a:gd name="T11" fmla="*/ 0 h 78"/>
                    <a:gd name="T12" fmla="*/ 77 w 78"/>
                    <a:gd name="T13" fmla="*/ 2 h 78"/>
                    <a:gd name="T14" fmla="*/ 78 w 78"/>
                    <a:gd name="T15" fmla="*/ 3 h 78"/>
                    <a:gd name="T16" fmla="*/ 78 w 78"/>
                    <a:gd name="T1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5" y="75"/>
                      </a:moveTo>
                      <a:cubicBezTo>
                        <a:pt x="5" y="75"/>
                        <a:pt x="5" y="75"/>
                        <a:pt x="5" y="75"/>
                      </a:cubicBezTo>
                      <a:cubicBezTo>
                        <a:pt x="3" y="76"/>
                        <a:pt x="2" y="77"/>
                        <a:pt x="0" y="78"/>
                      </a:cubicBezTo>
                      <a:cubicBezTo>
                        <a:pt x="7" y="78"/>
                        <a:pt x="7" y="78"/>
                        <a:pt x="7" y="78"/>
                      </a:cubicBezTo>
                      <a:cubicBezTo>
                        <a:pt x="5" y="75"/>
                        <a:pt x="5" y="75"/>
                        <a:pt x="5" y="75"/>
                      </a:cubicBezTo>
                      <a:moveTo>
                        <a:pt x="78" y="0"/>
                      </a:moveTo>
                      <a:cubicBezTo>
                        <a:pt x="78" y="1"/>
                        <a:pt x="77" y="2"/>
                        <a:pt x="77" y="2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78" y="0"/>
                        <a:pt x="78" y="0"/>
                        <a:pt x="78" y="0"/>
                      </a:cubicBezTo>
                    </a:path>
                  </a:pathLst>
                </a:custGeom>
                <a:solidFill>
                  <a:srgbClr val="13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9" name="Freeform 258">
                  <a:extLst>
                    <a:ext uri="{FF2B5EF4-FFF2-40B4-BE49-F238E27FC236}">
                      <a16:creationId xmlns:a16="http://schemas.microsoft.com/office/drawing/2014/main" id="{43324D20-B254-421C-8F14-0E4CED1F4A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601" cy="417"/>
                </a:xfrm>
                <a:custGeom>
                  <a:avLst/>
                  <a:gdLst>
                    <a:gd name="T0" fmla="*/ 122 w 122"/>
                    <a:gd name="T1" fmla="*/ 0 h 85"/>
                    <a:gd name="T2" fmla="*/ 119 w 122"/>
                    <a:gd name="T3" fmla="*/ 0 h 85"/>
                    <a:gd name="T4" fmla="*/ 119 w 122"/>
                    <a:gd name="T5" fmla="*/ 82 h 85"/>
                    <a:gd name="T6" fmla="*/ 0 w 122"/>
                    <a:gd name="T7" fmla="*/ 82 h 85"/>
                    <a:gd name="T8" fmla="*/ 0 w 122"/>
                    <a:gd name="T9" fmla="*/ 85 h 85"/>
                    <a:gd name="T10" fmla="*/ 52 w 122"/>
                    <a:gd name="T11" fmla="*/ 85 h 85"/>
                    <a:gd name="T12" fmla="*/ 52 w 122"/>
                    <a:gd name="T13" fmla="*/ 85 h 85"/>
                    <a:gd name="T14" fmla="*/ 52 w 122"/>
                    <a:gd name="T15" fmla="*/ 85 h 85"/>
                    <a:gd name="T16" fmla="*/ 122 w 122"/>
                    <a:gd name="T17" fmla="*/ 85 h 85"/>
                    <a:gd name="T18" fmla="*/ 122 w 122"/>
                    <a:gd name="T19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85">
                      <a:moveTo>
                        <a:pt x="122" y="0"/>
                      </a:move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122" y="85"/>
                        <a:pt x="122" y="85"/>
                        <a:pt x="122" y="85"/>
                      </a:cubicBezTo>
                      <a:cubicBezTo>
                        <a:pt x="122" y="0"/>
                        <a:pt x="122" y="0"/>
                        <a:pt x="122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0" name="Freeform 259">
                  <a:extLst>
                    <a:ext uri="{FF2B5EF4-FFF2-40B4-BE49-F238E27FC236}">
                      <a16:creationId xmlns:a16="http://schemas.microsoft.com/office/drawing/2014/main" id="{F85461AF-C24E-4EE5-8BF1-145F17F36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9" y="341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346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1" name="Freeform 260">
                  <a:extLst>
                    <a:ext uri="{FF2B5EF4-FFF2-40B4-BE49-F238E27FC236}">
                      <a16:creationId xmlns:a16="http://schemas.microsoft.com/office/drawing/2014/main" id="{DDB490AA-FB5F-4FAC-A458-36F4B594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86" cy="402"/>
                </a:xfrm>
                <a:custGeom>
                  <a:avLst/>
                  <a:gdLst>
                    <a:gd name="T0" fmla="*/ 586 w 586"/>
                    <a:gd name="T1" fmla="*/ 0 h 402"/>
                    <a:gd name="T2" fmla="*/ 571 w 586"/>
                    <a:gd name="T3" fmla="*/ 0 h 402"/>
                    <a:gd name="T4" fmla="*/ 571 w 586"/>
                    <a:gd name="T5" fmla="*/ 393 h 402"/>
                    <a:gd name="T6" fmla="*/ 0 w 586"/>
                    <a:gd name="T7" fmla="*/ 393 h 402"/>
                    <a:gd name="T8" fmla="*/ 0 w 586"/>
                    <a:gd name="T9" fmla="*/ 402 h 402"/>
                    <a:gd name="T10" fmla="*/ 586 w 586"/>
                    <a:gd name="T11" fmla="*/ 402 h 402"/>
                    <a:gd name="T12" fmla="*/ 586 w 586"/>
                    <a:gd name="T13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6" h="402">
                      <a:moveTo>
                        <a:pt x="586" y="0"/>
                      </a:moveTo>
                      <a:lnTo>
                        <a:pt x="571" y="0"/>
                      </a:lnTo>
                      <a:lnTo>
                        <a:pt x="571" y="393"/>
                      </a:lnTo>
                      <a:lnTo>
                        <a:pt x="0" y="393"/>
                      </a:lnTo>
                      <a:lnTo>
                        <a:pt x="0" y="402"/>
                      </a:lnTo>
                      <a:lnTo>
                        <a:pt x="586" y="402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2" name="Freeform 261">
                  <a:extLst>
                    <a:ext uri="{FF2B5EF4-FFF2-40B4-BE49-F238E27FC236}">
                      <a16:creationId xmlns:a16="http://schemas.microsoft.com/office/drawing/2014/main" id="{B4F8B667-736D-4C64-B0CB-60BF606F22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86" cy="402"/>
                </a:xfrm>
                <a:custGeom>
                  <a:avLst/>
                  <a:gdLst>
                    <a:gd name="T0" fmla="*/ 586 w 586"/>
                    <a:gd name="T1" fmla="*/ 0 h 402"/>
                    <a:gd name="T2" fmla="*/ 571 w 586"/>
                    <a:gd name="T3" fmla="*/ 0 h 402"/>
                    <a:gd name="T4" fmla="*/ 571 w 586"/>
                    <a:gd name="T5" fmla="*/ 393 h 402"/>
                    <a:gd name="T6" fmla="*/ 0 w 586"/>
                    <a:gd name="T7" fmla="*/ 393 h 402"/>
                    <a:gd name="T8" fmla="*/ 0 w 586"/>
                    <a:gd name="T9" fmla="*/ 402 h 402"/>
                    <a:gd name="T10" fmla="*/ 586 w 586"/>
                    <a:gd name="T11" fmla="*/ 402 h 402"/>
                    <a:gd name="T12" fmla="*/ 586 w 586"/>
                    <a:gd name="T13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6" h="402">
                      <a:moveTo>
                        <a:pt x="586" y="0"/>
                      </a:moveTo>
                      <a:lnTo>
                        <a:pt x="571" y="0"/>
                      </a:lnTo>
                      <a:lnTo>
                        <a:pt x="571" y="393"/>
                      </a:lnTo>
                      <a:lnTo>
                        <a:pt x="0" y="393"/>
                      </a:lnTo>
                      <a:lnTo>
                        <a:pt x="0" y="402"/>
                      </a:lnTo>
                      <a:lnTo>
                        <a:pt x="586" y="402"/>
                      </a:lnTo>
                      <a:lnTo>
                        <a:pt x="58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3" name="Freeform 262">
                  <a:extLst>
                    <a:ext uri="{FF2B5EF4-FFF2-40B4-BE49-F238E27FC236}">
                      <a16:creationId xmlns:a16="http://schemas.microsoft.com/office/drawing/2014/main" id="{BC8F4D11-2E6E-42EB-9BE3-B8BDA253A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71" cy="393"/>
                </a:xfrm>
                <a:custGeom>
                  <a:avLst/>
                  <a:gdLst>
                    <a:gd name="T0" fmla="*/ 571 w 571"/>
                    <a:gd name="T1" fmla="*/ 0 h 393"/>
                    <a:gd name="T2" fmla="*/ 566 w 571"/>
                    <a:gd name="T3" fmla="*/ 0 h 393"/>
                    <a:gd name="T4" fmla="*/ 561 w 571"/>
                    <a:gd name="T5" fmla="*/ 0 h 393"/>
                    <a:gd name="T6" fmla="*/ 561 w 571"/>
                    <a:gd name="T7" fmla="*/ 378 h 393"/>
                    <a:gd name="T8" fmla="*/ 0 w 571"/>
                    <a:gd name="T9" fmla="*/ 378 h 393"/>
                    <a:gd name="T10" fmla="*/ 0 w 571"/>
                    <a:gd name="T11" fmla="*/ 393 h 393"/>
                    <a:gd name="T12" fmla="*/ 571 w 571"/>
                    <a:gd name="T13" fmla="*/ 393 h 393"/>
                    <a:gd name="T14" fmla="*/ 571 w 571"/>
                    <a:gd name="T15" fmla="*/ 0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1" h="393">
                      <a:moveTo>
                        <a:pt x="571" y="0"/>
                      </a:moveTo>
                      <a:lnTo>
                        <a:pt x="566" y="0"/>
                      </a:lnTo>
                      <a:lnTo>
                        <a:pt x="561" y="0"/>
                      </a:lnTo>
                      <a:lnTo>
                        <a:pt x="561" y="378"/>
                      </a:lnTo>
                      <a:lnTo>
                        <a:pt x="0" y="378"/>
                      </a:lnTo>
                      <a:lnTo>
                        <a:pt x="0" y="393"/>
                      </a:lnTo>
                      <a:lnTo>
                        <a:pt x="571" y="393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4" name="Freeform 263">
                  <a:extLst>
                    <a:ext uri="{FF2B5EF4-FFF2-40B4-BE49-F238E27FC236}">
                      <a16:creationId xmlns:a16="http://schemas.microsoft.com/office/drawing/2014/main" id="{5BC1A1F0-42EA-4516-A5DD-108DFBFE14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71" cy="393"/>
                </a:xfrm>
                <a:custGeom>
                  <a:avLst/>
                  <a:gdLst>
                    <a:gd name="T0" fmla="*/ 571 w 571"/>
                    <a:gd name="T1" fmla="*/ 0 h 393"/>
                    <a:gd name="T2" fmla="*/ 566 w 571"/>
                    <a:gd name="T3" fmla="*/ 0 h 393"/>
                    <a:gd name="T4" fmla="*/ 561 w 571"/>
                    <a:gd name="T5" fmla="*/ 0 h 393"/>
                    <a:gd name="T6" fmla="*/ 561 w 571"/>
                    <a:gd name="T7" fmla="*/ 378 h 393"/>
                    <a:gd name="T8" fmla="*/ 0 w 571"/>
                    <a:gd name="T9" fmla="*/ 378 h 393"/>
                    <a:gd name="T10" fmla="*/ 0 w 571"/>
                    <a:gd name="T11" fmla="*/ 393 h 393"/>
                    <a:gd name="T12" fmla="*/ 571 w 571"/>
                    <a:gd name="T13" fmla="*/ 393 h 393"/>
                    <a:gd name="T14" fmla="*/ 571 w 571"/>
                    <a:gd name="T15" fmla="*/ 0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1" h="393">
                      <a:moveTo>
                        <a:pt x="571" y="0"/>
                      </a:moveTo>
                      <a:lnTo>
                        <a:pt x="566" y="0"/>
                      </a:lnTo>
                      <a:lnTo>
                        <a:pt x="561" y="0"/>
                      </a:lnTo>
                      <a:lnTo>
                        <a:pt x="561" y="378"/>
                      </a:lnTo>
                      <a:lnTo>
                        <a:pt x="0" y="378"/>
                      </a:lnTo>
                      <a:lnTo>
                        <a:pt x="0" y="393"/>
                      </a:lnTo>
                      <a:lnTo>
                        <a:pt x="571" y="393"/>
                      </a:lnTo>
                      <a:lnTo>
                        <a:pt x="5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5" name="Freeform 264">
                  <a:extLst>
                    <a:ext uri="{FF2B5EF4-FFF2-40B4-BE49-F238E27FC236}">
                      <a16:creationId xmlns:a16="http://schemas.microsoft.com/office/drawing/2014/main" id="{18566AD3-1FAF-40EA-BCFF-0F20ECC07D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61" cy="378"/>
                </a:xfrm>
                <a:custGeom>
                  <a:avLst/>
                  <a:gdLst>
                    <a:gd name="T0" fmla="*/ 114 w 114"/>
                    <a:gd name="T1" fmla="*/ 0 h 77"/>
                    <a:gd name="T2" fmla="*/ 111 w 114"/>
                    <a:gd name="T3" fmla="*/ 0 h 77"/>
                    <a:gd name="T4" fmla="*/ 111 w 114"/>
                    <a:gd name="T5" fmla="*/ 32 h 77"/>
                    <a:gd name="T6" fmla="*/ 113 w 114"/>
                    <a:gd name="T7" fmla="*/ 34 h 77"/>
                    <a:gd name="T8" fmla="*/ 111 w 114"/>
                    <a:gd name="T9" fmla="*/ 36 h 77"/>
                    <a:gd name="T10" fmla="*/ 111 w 114"/>
                    <a:gd name="T11" fmla="*/ 74 h 77"/>
                    <a:gd name="T12" fmla="*/ 0 w 114"/>
                    <a:gd name="T13" fmla="*/ 74 h 77"/>
                    <a:gd name="T14" fmla="*/ 0 w 114"/>
                    <a:gd name="T15" fmla="*/ 77 h 77"/>
                    <a:gd name="T16" fmla="*/ 114 w 114"/>
                    <a:gd name="T17" fmla="*/ 77 h 77"/>
                    <a:gd name="T18" fmla="*/ 114 w 114"/>
                    <a:gd name="T19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4" h="77">
                      <a:moveTo>
                        <a:pt x="114" y="0"/>
                      </a:move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13" y="34"/>
                        <a:pt x="113" y="34"/>
                        <a:pt x="113" y="34"/>
                      </a:cubicBezTo>
                      <a:cubicBezTo>
                        <a:pt x="112" y="35"/>
                        <a:pt x="111" y="35"/>
                        <a:pt x="111" y="36"/>
                      </a:cubicBezTo>
                      <a:cubicBezTo>
                        <a:pt x="111" y="74"/>
                        <a:pt x="111" y="74"/>
                        <a:pt x="111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114" y="77"/>
                        <a:pt x="114" y="77"/>
                        <a:pt x="114" y="77"/>
                      </a:cubicBezTo>
                      <a:cubicBezTo>
                        <a:pt x="114" y="0"/>
                        <a:pt x="114" y="0"/>
                        <a:pt x="114" y="0"/>
                      </a:cubicBezTo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6" name="Freeform 265">
                  <a:extLst>
                    <a:ext uri="{FF2B5EF4-FFF2-40B4-BE49-F238E27FC236}">
                      <a16:creationId xmlns:a16="http://schemas.microsoft.com/office/drawing/2014/main" id="{C6143012-DFFA-44E7-9060-D06051784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3156"/>
                  <a:ext cx="9" cy="20"/>
                </a:xfrm>
                <a:custGeom>
                  <a:avLst/>
                  <a:gdLst>
                    <a:gd name="T0" fmla="*/ 0 w 2"/>
                    <a:gd name="T1" fmla="*/ 0 h 4"/>
                    <a:gd name="T2" fmla="*/ 0 w 2"/>
                    <a:gd name="T3" fmla="*/ 4 h 4"/>
                    <a:gd name="T4" fmla="*/ 2 w 2"/>
                    <a:gd name="T5" fmla="*/ 2 h 4"/>
                    <a:gd name="T6" fmla="*/ 0 w 2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3"/>
                        <a:pt x="2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242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7" name="Freeform 266">
                  <a:extLst>
                    <a:ext uri="{FF2B5EF4-FFF2-40B4-BE49-F238E27FC236}">
                      <a16:creationId xmlns:a16="http://schemas.microsoft.com/office/drawing/2014/main" id="{59FF509F-9F74-43A5-AF1D-224079FF61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47" cy="363"/>
                </a:xfrm>
                <a:custGeom>
                  <a:avLst/>
                  <a:gdLst>
                    <a:gd name="T0" fmla="*/ 111 w 111"/>
                    <a:gd name="T1" fmla="*/ 36 h 74"/>
                    <a:gd name="T2" fmla="*/ 108 w 111"/>
                    <a:gd name="T3" fmla="*/ 39 h 74"/>
                    <a:gd name="T4" fmla="*/ 108 w 111"/>
                    <a:gd name="T5" fmla="*/ 71 h 74"/>
                    <a:gd name="T6" fmla="*/ 76 w 111"/>
                    <a:gd name="T7" fmla="*/ 71 h 74"/>
                    <a:gd name="T8" fmla="*/ 73 w 111"/>
                    <a:gd name="T9" fmla="*/ 74 h 74"/>
                    <a:gd name="T10" fmla="*/ 71 w 111"/>
                    <a:gd name="T11" fmla="*/ 71 h 74"/>
                    <a:gd name="T12" fmla="*/ 0 w 111"/>
                    <a:gd name="T13" fmla="*/ 71 h 74"/>
                    <a:gd name="T14" fmla="*/ 0 w 111"/>
                    <a:gd name="T15" fmla="*/ 74 h 74"/>
                    <a:gd name="T16" fmla="*/ 111 w 111"/>
                    <a:gd name="T17" fmla="*/ 74 h 74"/>
                    <a:gd name="T18" fmla="*/ 111 w 111"/>
                    <a:gd name="T19" fmla="*/ 36 h 74"/>
                    <a:gd name="T20" fmla="*/ 111 w 111"/>
                    <a:gd name="T21" fmla="*/ 0 h 74"/>
                    <a:gd name="T22" fmla="*/ 108 w 111"/>
                    <a:gd name="T23" fmla="*/ 0 h 74"/>
                    <a:gd name="T24" fmla="*/ 108 w 111"/>
                    <a:gd name="T25" fmla="*/ 33 h 74"/>
                    <a:gd name="T26" fmla="*/ 109 w 111"/>
                    <a:gd name="T27" fmla="*/ 31 h 74"/>
                    <a:gd name="T28" fmla="*/ 111 w 111"/>
                    <a:gd name="T29" fmla="*/ 32 h 74"/>
                    <a:gd name="T30" fmla="*/ 111 w 111"/>
                    <a:gd name="T31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74">
                      <a:moveTo>
                        <a:pt x="111" y="36"/>
                      </a:moveTo>
                      <a:cubicBezTo>
                        <a:pt x="110" y="37"/>
                        <a:pt x="109" y="38"/>
                        <a:pt x="108" y="39"/>
                      </a:cubicBezTo>
                      <a:cubicBezTo>
                        <a:pt x="108" y="71"/>
                        <a:pt x="108" y="71"/>
                        <a:pt x="108" y="71"/>
                      </a:cubicBezTo>
                      <a:cubicBezTo>
                        <a:pt x="76" y="71"/>
                        <a:pt x="76" y="71"/>
                        <a:pt x="76" y="71"/>
                      </a:cubicBezTo>
                      <a:cubicBezTo>
                        <a:pt x="75" y="72"/>
                        <a:pt x="74" y="73"/>
                        <a:pt x="73" y="74"/>
                      </a:cubicBezTo>
                      <a:cubicBezTo>
                        <a:pt x="71" y="71"/>
                        <a:pt x="71" y="71"/>
                        <a:pt x="71" y="71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11" y="74"/>
                        <a:pt x="111" y="74"/>
                        <a:pt x="111" y="74"/>
                      </a:cubicBezTo>
                      <a:cubicBezTo>
                        <a:pt x="111" y="36"/>
                        <a:pt x="111" y="36"/>
                        <a:pt x="111" y="36"/>
                      </a:cubicBezTo>
                      <a:moveTo>
                        <a:pt x="111" y="0"/>
                      </a:move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33"/>
                        <a:pt x="108" y="33"/>
                        <a:pt x="108" y="33"/>
                      </a:cubicBezTo>
                      <a:cubicBezTo>
                        <a:pt x="108" y="33"/>
                        <a:pt x="109" y="32"/>
                        <a:pt x="109" y="31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11" y="0"/>
                        <a:pt x="111" y="0"/>
                        <a:pt x="111" y="0"/>
                      </a:cubicBezTo>
                    </a:path>
                  </a:pathLst>
                </a:custGeom>
                <a:solidFill>
                  <a:srgbClr val="7171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8" name="Freeform 267">
                  <a:extLst>
                    <a:ext uri="{FF2B5EF4-FFF2-40B4-BE49-F238E27FC236}">
                      <a16:creationId xmlns:a16="http://schemas.microsoft.com/office/drawing/2014/main" id="{D625160E-CDAE-4DBA-98E9-C18ACE190C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23" y="3151"/>
                  <a:ext cx="197" cy="211"/>
                </a:xfrm>
                <a:custGeom>
                  <a:avLst/>
                  <a:gdLst>
                    <a:gd name="T0" fmla="*/ 5 w 40"/>
                    <a:gd name="T1" fmla="*/ 40 h 43"/>
                    <a:gd name="T2" fmla="*/ 0 w 40"/>
                    <a:gd name="T3" fmla="*/ 40 h 43"/>
                    <a:gd name="T4" fmla="*/ 2 w 40"/>
                    <a:gd name="T5" fmla="*/ 43 h 43"/>
                    <a:gd name="T6" fmla="*/ 5 w 40"/>
                    <a:gd name="T7" fmla="*/ 40 h 43"/>
                    <a:gd name="T8" fmla="*/ 38 w 40"/>
                    <a:gd name="T9" fmla="*/ 0 h 43"/>
                    <a:gd name="T10" fmla="*/ 37 w 40"/>
                    <a:gd name="T11" fmla="*/ 2 h 43"/>
                    <a:gd name="T12" fmla="*/ 37 w 40"/>
                    <a:gd name="T13" fmla="*/ 8 h 43"/>
                    <a:gd name="T14" fmla="*/ 40 w 40"/>
                    <a:gd name="T15" fmla="*/ 5 h 43"/>
                    <a:gd name="T16" fmla="*/ 40 w 40"/>
                    <a:gd name="T17" fmla="*/ 1 h 43"/>
                    <a:gd name="T18" fmla="*/ 38 w 40"/>
                    <a:gd name="T1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" h="43">
                      <a:moveTo>
                        <a:pt x="5" y="40"/>
                      </a:move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3" y="42"/>
                        <a:pt x="4" y="41"/>
                        <a:pt x="5" y="40"/>
                      </a:cubicBezTo>
                      <a:moveTo>
                        <a:pt x="38" y="0"/>
                      </a:moveTo>
                      <a:cubicBezTo>
                        <a:pt x="38" y="1"/>
                        <a:pt x="37" y="2"/>
                        <a:pt x="37" y="2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7"/>
                        <a:pt x="39" y="6"/>
                        <a:pt x="40" y="5"/>
                      </a:cubicBezTo>
                      <a:cubicBezTo>
                        <a:pt x="40" y="1"/>
                        <a:pt x="40" y="1"/>
                        <a:pt x="40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1141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9" name="Freeform 268">
                  <a:extLst>
                    <a:ext uri="{FF2B5EF4-FFF2-40B4-BE49-F238E27FC236}">
                      <a16:creationId xmlns:a16="http://schemas.microsoft.com/office/drawing/2014/main" id="{7D2F7137-A4E0-41A3-8240-40369A07F8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32" cy="348"/>
                </a:xfrm>
                <a:custGeom>
                  <a:avLst/>
                  <a:gdLst>
                    <a:gd name="T0" fmla="*/ 74 w 108"/>
                    <a:gd name="T1" fmla="*/ 68 h 71"/>
                    <a:gd name="T2" fmla="*/ 0 w 108"/>
                    <a:gd name="T3" fmla="*/ 68 h 71"/>
                    <a:gd name="T4" fmla="*/ 0 w 108"/>
                    <a:gd name="T5" fmla="*/ 71 h 71"/>
                    <a:gd name="T6" fmla="*/ 71 w 108"/>
                    <a:gd name="T7" fmla="*/ 71 h 71"/>
                    <a:gd name="T8" fmla="*/ 71 w 108"/>
                    <a:gd name="T9" fmla="*/ 71 h 71"/>
                    <a:gd name="T10" fmla="*/ 74 w 108"/>
                    <a:gd name="T11" fmla="*/ 68 h 71"/>
                    <a:gd name="T12" fmla="*/ 108 w 108"/>
                    <a:gd name="T13" fmla="*/ 39 h 71"/>
                    <a:gd name="T14" fmla="*/ 105 w 108"/>
                    <a:gd name="T15" fmla="*/ 43 h 71"/>
                    <a:gd name="T16" fmla="*/ 105 w 108"/>
                    <a:gd name="T17" fmla="*/ 68 h 71"/>
                    <a:gd name="T18" fmla="*/ 80 w 108"/>
                    <a:gd name="T19" fmla="*/ 68 h 71"/>
                    <a:gd name="T20" fmla="*/ 76 w 108"/>
                    <a:gd name="T21" fmla="*/ 71 h 71"/>
                    <a:gd name="T22" fmla="*/ 108 w 108"/>
                    <a:gd name="T23" fmla="*/ 71 h 71"/>
                    <a:gd name="T24" fmla="*/ 108 w 108"/>
                    <a:gd name="T25" fmla="*/ 39 h 71"/>
                    <a:gd name="T26" fmla="*/ 108 w 108"/>
                    <a:gd name="T27" fmla="*/ 0 h 71"/>
                    <a:gd name="T28" fmla="*/ 105 w 108"/>
                    <a:gd name="T29" fmla="*/ 0 h 71"/>
                    <a:gd name="T30" fmla="*/ 105 w 108"/>
                    <a:gd name="T31" fmla="*/ 37 h 71"/>
                    <a:gd name="T32" fmla="*/ 108 w 108"/>
                    <a:gd name="T33" fmla="*/ 33 h 71"/>
                    <a:gd name="T34" fmla="*/ 108 w 108"/>
                    <a:gd name="T3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8" h="71">
                      <a:moveTo>
                        <a:pt x="74" y="68"/>
                      </a:move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71" y="71"/>
                        <a:pt x="71" y="71"/>
                        <a:pt x="71" y="71"/>
                      </a:cubicBezTo>
                      <a:cubicBezTo>
                        <a:pt x="71" y="71"/>
                        <a:pt x="71" y="71"/>
                        <a:pt x="71" y="71"/>
                      </a:cubicBezTo>
                      <a:cubicBezTo>
                        <a:pt x="72" y="70"/>
                        <a:pt x="73" y="69"/>
                        <a:pt x="74" y="68"/>
                      </a:cubicBezTo>
                      <a:moveTo>
                        <a:pt x="108" y="39"/>
                      </a:moveTo>
                      <a:cubicBezTo>
                        <a:pt x="107" y="41"/>
                        <a:pt x="106" y="42"/>
                        <a:pt x="105" y="43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80" y="68"/>
                        <a:pt x="80" y="68"/>
                        <a:pt x="80" y="68"/>
                      </a:cubicBezTo>
                      <a:cubicBezTo>
                        <a:pt x="79" y="69"/>
                        <a:pt x="78" y="70"/>
                        <a:pt x="76" y="71"/>
                      </a:cubicBezTo>
                      <a:cubicBezTo>
                        <a:pt x="108" y="71"/>
                        <a:pt x="108" y="71"/>
                        <a:pt x="108" y="71"/>
                      </a:cubicBezTo>
                      <a:cubicBezTo>
                        <a:pt x="108" y="39"/>
                        <a:pt x="108" y="39"/>
                        <a:pt x="108" y="39"/>
                      </a:cubicBezTo>
                      <a:moveTo>
                        <a:pt x="108" y="0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5" y="37"/>
                        <a:pt x="105" y="37"/>
                        <a:pt x="105" y="37"/>
                      </a:cubicBezTo>
                      <a:cubicBezTo>
                        <a:pt x="106" y="36"/>
                        <a:pt x="107" y="34"/>
                        <a:pt x="108" y="33"/>
                      </a:cubicBezTo>
                      <a:cubicBezTo>
                        <a:pt x="108" y="0"/>
                        <a:pt x="108" y="0"/>
                        <a:pt x="108" y="0"/>
                      </a:cubicBezTo>
                    </a:path>
                  </a:pathLst>
                </a:custGeom>
                <a:solidFill>
                  <a:srgbClr val="6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0" name="Freeform 269">
                  <a:extLst>
                    <a:ext uri="{FF2B5EF4-FFF2-40B4-BE49-F238E27FC236}">
                      <a16:creationId xmlns:a16="http://schemas.microsoft.com/office/drawing/2014/main" id="{3CA9671E-01DC-4986-A6DF-19AAE39543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23" y="3161"/>
                  <a:ext cx="182" cy="186"/>
                </a:xfrm>
                <a:custGeom>
                  <a:avLst/>
                  <a:gdLst>
                    <a:gd name="T0" fmla="*/ 9 w 37"/>
                    <a:gd name="T1" fmla="*/ 35 h 38"/>
                    <a:gd name="T2" fmla="*/ 3 w 37"/>
                    <a:gd name="T3" fmla="*/ 35 h 38"/>
                    <a:gd name="T4" fmla="*/ 0 w 37"/>
                    <a:gd name="T5" fmla="*/ 38 h 38"/>
                    <a:gd name="T6" fmla="*/ 0 w 37"/>
                    <a:gd name="T7" fmla="*/ 38 h 38"/>
                    <a:gd name="T8" fmla="*/ 5 w 37"/>
                    <a:gd name="T9" fmla="*/ 38 h 38"/>
                    <a:gd name="T10" fmla="*/ 9 w 37"/>
                    <a:gd name="T11" fmla="*/ 35 h 38"/>
                    <a:gd name="T12" fmla="*/ 37 w 37"/>
                    <a:gd name="T13" fmla="*/ 0 h 38"/>
                    <a:gd name="T14" fmla="*/ 34 w 37"/>
                    <a:gd name="T15" fmla="*/ 4 h 38"/>
                    <a:gd name="T16" fmla="*/ 34 w 37"/>
                    <a:gd name="T17" fmla="*/ 10 h 38"/>
                    <a:gd name="T18" fmla="*/ 37 w 37"/>
                    <a:gd name="T19" fmla="*/ 6 h 38"/>
                    <a:gd name="T20" fmla="*/ 37 w 37"/>
                    <a:gd name="T2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8">
                      <a:moveTo>
                        <a:pt x="9" y="35"/>
                      </a:move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2" y="36"/>
                        <a:pt x="1" y="37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38"/>
                        <a:pt x="5" y="38"/>
                        <a:pt x="5" y="38"/>
                      </a:cubicBezTo>
                      <a:cubicBezTo>
                        <a:pt x="7" y="37"/>
                        <a:pt x="8" y="36"/>
                        <a:pt x="9" y="35"/>
                      </a:cubicBezTo>
                      <a:moveTo>
                        <a:pt x="37" y="0"/>
                      </a:moveTo>
                      <a:cubicBezTo>
                        <a:pt x="36" y="1"/>
                        <a:pt x="35" y="3"/>
                        <a:pt x="34" y="4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5" y="9"/>
                        <a:pt x="36" y="8"/>
                        <a:pt x="37" y="6"/>
                      </a:cubicBezTo>
                      <a:cubicBezTo>
                        <a:pt x="37" y="0"/>
                        <a:pt x="37" y="0"/>
                        <a:pt x="37" y="0"/>
                      </a:cubicBezTo>
                    </a:path>
                  </a:pathLst>
                </a:custGeom>
                <a:solidFill>
                  <a:srgbClr val="11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1" name="Freeform 270">
                  <a:extLst>
                    <a:ext uri="{FF2B5EF4-FFF2-40B4-BE49-F238E27FC236}">
                      <a16:creationId xmlns:a16="http://schemas.microsoft.com/office/drawing/2014/main" id="{533CAA3B-C227-4337-93C1-E86F139BD4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17" cy="334"/>
                </a:xfrm>
                <a:custGeom>
                  <a:avLst/>
                  <a:gdLst>
                    <a:gd name="T0" fmla="*/ 77 w 105"/>
                    <a:gd name="T1" fmla="*/ 65 h 68"/>
                    <a:gd name="T2" fmla="*/ 0 w 105"/>
                    <a:gd name="T3" fmla="*/ 65 h 68"/>
                    <a:gd name="T4" fmla="*/ 0 w 105"/>
                    <a:gd name="T5" fmla="*/ 68 h 68"/>
                    <a:gd name="T6" fmla="*/ 74 w 105"/>
                    <a:gd name="T7" fmla="*/ 68 h 68"/>
                    <a:gd name="T8" fmla="*/ 77 w 105"/>
                    <a:gd name="T9" fmla="*/ 65 h 68"/>
                    <a:gd name="T10" fmla="*/ 105 w 105"/>
                    <a:gd name="T11" fmla="*/ 43 h 68"/>
                    <a:gd name="T12" fmla="*/ 102 w 105"/>
                    <a:gd name="T13" fmla="*/ 46 h 68"/>
                    <a:gd name="T14" fmla="*/ 102 w 105"/>
                    <a:gd name="T15" fmla="*/ 65 h 68"/>
                    <a:gd name="T16" fmla="*/ 83 w 105"/>
                    <a:gd name="T17" fmla="*/ 65 h 68"/>
                    <a:gd name="T18" fmla="*/ 80 w 105"/>
                    <a:gd name="T19" fmla="*/ 68 h 68"/>
                    <a:gd name="T20" fmla="*/ 105 w 105"/>
                    <a:gd name="T21" fmla="*/ 68 h 68"/>
                    <a:gd name="T22" fmla="*/ 105 w 105"/>
                    <a:gd name="T23" fmla="*/ 43 h 68"/>
                    <a:gd name="T24" fmla="*/ 105 w 105"/>
                    <a:gd name="T25" fmla="*/ 0 h 68"/>
                    <a:gd name="T26" fmla="*/ 102 w 105"/>
                    <a:gd name="T27" fmla="*/ 0 h 68"/>
                    <a:gd name="T28" fmla="*/ 102 w 105"/>
                    <a:gd name="T29" fmla="*/ 40 h 68"/>
                    <a:gd name="T30" fmla="*/ 105 w 105"/>
                    <a:gd name="T31" fmla="*/ 37 h 68"/>
                    <a:gd name="T32" fmla="*/ 105 w 105"/>
                    <a:gd name="T33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5" h="68">
                      <a:moveTo>
                        <a:pt x="77" y="65"/>
                      </a:move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74" y="68"/>
                        <a:pt x="74" y="68"/>
                        <a:pt x="74" y="68"/>
                      </a:cubicBezTo>
                      <a:cubicBezTo>
                        <a:pt x="75" y="67"/>
                        <a:pt x="76" y="66"/>
                        <a:pt x="77" y="65"/>
                      </a:cubicBezTo>
                      <a:moveTo>
                        <a:pt x="105" y="43"/>
                      </a:moveTo>
                      <a:cubicBezTo>
                        <a:pt x="104" y="44"/>
                        <a:pt x="103" y="45"/>
                        <a:pt x="102" y="46"/>
                      </a:cubicBez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83" y="65"/>
                        <a:pt x="83" y="65"/>
                        <a:pt x="83" y="65"/>
                      </a:cubicBezTo>
                      <a:cubicBezTo>
                        <a:pt x="82" y="66"/>
                        <a:pt x="81" y="67"/>
                        <a:pt x="80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5" y="43"/>
                        <a:pt x="105" y="43"/>
                        <a:pt x="105" y="43"/>
                      </a:cubicBezTo>
                      <a:moveTo>
                        <a:pt x="105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40"/>
                        <a:pt x="102" y="40"/>
                        <a:pt x="102" y="40"/>
                      </a:cubicBezTo>
                      <a:cubicBezTo>
                        <a:pt x="103" y="39"/>
                        <a:pt x="104" y="38"/>
                        <a:pt x="105" y="37"/>
                      </a:cubicBezTo>
                      <a:cubicBezTo>
                        <a:pt x="105" y="0"/>
                        <a:pt x="105" y="0"/>
                        <a:pt x="105" y="0"/>
                      </a:cubicBezTo>
                    </a:path>
                  </a:pathLst>
                </a:custGeom>
                <a:solidFill>
                  <a:srgbClr val="6A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2" name="Freeform 271">
                  <a:extLst>
                    <a:ext uri="{FF2B5EF4-FFF2-40B4-BE49-F238E27FC236}">
                      <a16:creationId xmlns:a16="http://schemas.microsoft.com/office/drawing/2014/main" id="{0CDCAD1A-4664-49D1-AC36-5B23E90C39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37" y="3180"/>
                  <a:ext cx="153" cy="153"/>
                </a:xfrm>
                <a:custGeom>
                  <a:avLst/>
                  <a:gdLst>
                    <a:gd name="T0" fmla="*/ 9 w 31"/>
                    <a:gd name="T1" fmla="*/ 28 h 31"/>
                    <a:gd name="T2" fmla="*/ 3 w 31"/>
                    <a:gd name="T3" fmla="*/ 28 h 31"/>
                    <a:gd name="T4" fmla="*/ 0 w 31"/>
                    <a:gd name="T5" fmla="*/ 31 h 31"/>
                    <a:gd name="T6" fmla="*/ 6 w 31"/>
                    <a:gd name="T7" fmla="*/ 31 h 31"/>
                    <a:gd name="T8" fmla="*/ 9 w 31"/>
                    <a:gd name="T9" fmla="*/ 28 h 31"/>
                    <a:gd name="T10" fmla="*/ 31 w 31"/>
                    <a:gd name="T11" fmla="*/ 0 h 31"/>
                    <a:gd name="T12" fmla="*/ 28 w 31"/>
                    <a:gd name="T13" fmla="*/ 3 h 31"/>
                    <a:gd name="T14" fmla="*/ 28 w 31"/>
                    <a:gd name="T15" fmla="*/ 9 h 31"/>
                    <a:gd name="T16" fmla="*/ 31 w 31"/>
                    <a:gd name="T17" fmla="*/ 6 h 31"/>
                    <a:gd name="T18" fmla="*/ 31 w 31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31">
                      <a:moveTo>
                        <a:pt x="9" y="28"/>
                      </a:move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2" y="29"/>
                        <a:pt x="1" y="30"/>
                        <a:pt x="0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0"/>
                        <a:pt x="8" y="29"/>
                        <a:pt x="9" y="28"/>
                      </a:cubicBezTo>
                      <a:moveTo>
                        <a:pt x="31" y="0"/>
                      </a:moveTo>
                      <a:cubicBezTo>
                        <a:pt x="30" y="1"/>
                        <a:pt x="29" y="2"/>
                        <a:pt x="28" y="3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9" y="8"/>
                        <a:pt x="30" y="7"/>
                        <a:pt x="31" y="6"/>
                      </a:cubicBez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10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3" name="Freeform 272">
                  <a:extLst>
                    <a:ext uri="{FF2B5EF4-FFF2-40B4-BE49-F238E27FC236}">
                      <a16:creationId xmlns:a16="http://schemas.microsoft.com/office/drawing/2014/main" id="{65116F73-5E29-4648-AAD5-808404BEE1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02" cy="319"/>
                </a:xfrm>
                <a:custGeom>
                  <a:avLst/>
                  <a:gdLst>
                    <a:gd name="T0" fmla="*/ 80 w 102"/>
                    <a:gd name="T1" fmla="*/ 62 h 65"/>
                    <a:gd name="T2" fmla="*/ 0 w 102"/>
                    <a:gd name="T3" fmla="*/ 62 h 65"/>
                    <a:gd name="T4" fmla="*/ 0 w 102"/>
                    <a:gd name="T5" fmla="*/ 65 h 65"/>
                    <a:gd name="T6" fmla="*/ 77 w 102"/>
                    <a:gd name="T7" fmla="*/ 65 h 65"/>
                    <a:gd name="T8" fmla="*/ 80 w 102"/>
                    <a:gd name="T9" fmla="*/ 62 h 65"/>
                    <a:gd name="T10" fmla="*/ 99 w 102"/>
                    <a:gd name="T11" fmla="*/ 43 h 65"/>
                    <a:gd name="T12" fmla="*/ 99 w 102"/>
                    <a:gd name="T13" fmla="*/ 62 h 65"/>
                    <a:gd name="T14" fmla="*/ 85 w 102"/>
                    <a:gd name="T15" fmla="*/ 62 h 65"/>
                    <a:gd name="T16" fmla="*/ 85 w 102"/>
                    <a:gd name="T17" fmla="*/ 63 h 65"/>
                    <a:gd name="T18" fmla="*/ 83 w 102"/>
                    <a:gd name="T19" fmla="*/ 65 h 65"/>
                    <a:gd name="T20" fmla="*/ 102 w 102"/>
                    <a:gd name="T21" fmla="*/ 65 h 65"/>
                    <a:gd name="T22" fmla="*/ 102 w 102"/>
                    <a:gd name="T23" fmla="*/ 46 h 65"/>
                    <a:gd name="T24" fmla="*/ 102 w 102"/>
                    <a:gd name="T25" fmla="*/ 46 h 65"/>
                    <a:gd name="T26" fmla="*/ 99 w 102"/>
                    <a:gd name="T27" fmla="*/ 43 h 65"/>
                    <a:gd name="T28" fmla="*/ 102 w 102"/>
                    <a:gd name="T29" fmla="*/ 0 h 65"/>
                    <a:gd name="T30" fmla="*/ 99 w 102"/>
                    <a:gd name="T31" fmla="*/ 0 h 65"/>
                    <a:gd name="T32" fmla="*/ 99 w 102"/>
                    <a:gd name="T33" fmla="*/ 43 h 65"/>
                    <a:gd name="T34" fmla="*/ 102 w 102"/>
                    <a:gd name="T35" fmla="*/ 40 h 65"/>
                    <a:gd name="T36" fmla="*/ 102 w 102"/>
                    <a:gd name="T3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" h="65">
                      <a:moveTo>
                        <a:pt x="80" y="62"/>
                      </a:move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77" y="65"/>
                        <a:pt x="77" y="65"/>
                        <a:pt x="77" y="65"/>
                      </a:cubicBezTo>
                      <a:cubicBezTo>
                        <a:pt x="78" y="64"/>
                        <a:pt x="79" y="63"/>
                        <a:pt x="80" y="62"/>
                      </a:cubicBezTo>
                      <a:moveTo>
                        <a:pt x="99" y="43"/>
                      </a:moveTo>
                      <a:cubicBezTo>
                        <a:pt x="99" y="62"/>
                        <a:pt x="99" y="62"/>
                        <a:pt x="99" y="62"/>
                      </a:cubicBezTo>
                      <a:cubicBezTo>
                        <a:pt x="85" y="62"/>
                        <a:pt x="85" y="62"/>
                        <a:pt x="85" y="62"/>
                      </a:cubicBezTo>
                      <a:cubicBezTo>
                        <a:pt x="85" y="63"/>
                        <a:pt x="85" y="63"/>
                        <a:pt x="85" y="63"/>
                      </a:cubicBezTo>
                      <a:cubicBezTo>
                        <a:pt x="85" y="64"/>
                        <a:pt x="84" y="65"/>
                        <a:pt x="83" y="65"/>
                      </a:cubicBez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102" y="46"/>
                        <a:pt x="102" y="46"/>
                        <a:pt x="102" y="46"/>
                      </a:cubicBezTo>
                      <a:cubicBezTo>
                        <a:pt x="102" y="46"/>
                        <a:pt x="102" y="46"/>
                        <a:pt x="102" y="46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moveTo>
                        <a:pt x="102" y="0"/>
                      </a:moveTo>
                      <a:cubicBezTo>
                        <a:pt x="99" y="0"/>
                        <a:pt x="99" y="0"/>
                        <a:pt x="99" y="0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100" y="42"/>
                        <a:pt x="101" y="41"/>
                        <a:pt x="102" y="40"/>
                      </a:cubicBezTo>
                      <a:cubicBezTo>
                        <a:pt x="102" y="0"/>
                        <a:pt x="102" y="0"/>
                        <a:pt x="102" y="0"/>
                      </a:cubicBezTo>
                    </a:path>
                  </a:pathLst>
                </a:custGeom>
                <a:solidFill>
                  <a:srgbClr val="67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4" name="Freeform 273">
                  <a:extLst>
                    <a:ext uri="{FF2B5EF4-FFF2-40B4-BE49-F238E27FC236}">
                      <a16:creationId xmlns:a16="http://schemas.microsoft.com/office/drawing/2014/main" id="{17070174-B251-43C1-B9AF-8E8C29C5FA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52" y="3195"/>
                  <a:ext cx="123" cy="123"/>
                </a:xfrm>
                <a:custGeom>
                  <a:avLst/>
                  <a:gdLst>
                    <a:gd name="T0" fmla="*/ 8 w 25"/>
                    <a:gd name="T1" fmla="*/ 22 h 25"/>
                    <a:gd name="T2" fmla="*/ 3 w 25"/>
                    <a:gd name="T3" fmla="*/ 22 h 25"/>
                    <a:gd name="T4" fmla="*/ 0 w 25"/>
                    <a:gd name="T5" fmla="*/ 25 h 25"/>
                    <a:gd name="T6" fmla="*/ 6 w 25"/>
                    <a:gd name="T7" fmla="*/ 25 h 25"/>
                    <a:gd name="T8" fmla="*/ 8 w 25"/>
                    <a:gd name="T9" fmla="*/ 23 h 25"/>
                    <a:gd name="T10" fmla="*/ 8 w 25"/>
                    <a:gd name="T11" fmla="*/ 22 h 25"/>
                    <a:gd name="T12" fmla="*/ 25 w 25"/>
                    <a:gd name="T13" fmla="*/ 0 h 25"/>
                    <a:gd name="T14" fmla="*/ 22 w 25"/>
                    <a:gd name="T15" fmla="*/ 3 h 25"/>
                    <a:gd name="T16" fmla="*/ 22 w 25"/>
                    <a:gd name="T17" fmla="*/ 3 h 25"/>
                    <a:gd name="T18" fmla="*/ 25 w 25"/>
                    <a:gd name="T19" fmla="*/ 6 h 25"/>
                    <a:gd name="T20" fmla="*/ 25 w 25"/>
                    <a:gd name="T21" fmla="*/ 6 h 25"/>
                    <a:gd name="T22" fmla="*/ 25 w 25"/>
                    <a:gd name="T2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25">
                      <a:moveTo>
                        <a:pt x="8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1" y="24"/>
                        <a:pt x="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8" y="24"/>
                        <a:pt x="8" y="23"/>
                      </a:cubicBezTo>
                      <a:cubicBezTo>
                        <a:pt x="8" y="22"/>
                        <a:pt x="8" y="22"/>
                        <a:pt x="8" y="22"/>
                      </a:cubicBezTo>
                      <a:moveTo>
                        <a:pt x="25" y="0"/>
                      </a:moveTo>
                      <a:cubicBezTo>
                        <a:pt x="24" y="1"/>
                        <a:pt x="23" y="2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103B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5" name="Freeform 274">
                  <a:extLst>
                    <a:ext uri="{FF2B5EF4-FFF2-40B4-BE49-F238E27FC236}">
                      <a16:creationId xmlns:a16="http://schemas.microsoft.com/office/drawing/2014/main" id="{C7CA9E7C-3A7C-4ED2-9285-49B717843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87" cy="304"/>
                </a:xfrm>
                <a:custGeom>
                  <a:avLst/>
                  <a:gdLst>
                    <a:gd name="T0" fmla="*/ 99 w 99"/>
                    <a:gd name="T1" fmla="*/ 0 h 62"/>
                    <a:gd name="T2" fmla="*/ 96 w 99"/>
                    <a:gd name="T3" fmla="*/ 0 h 62"/>
                    <a:gd name="T4" fmla="*/ 96 w 99"/>
                    <a:gd name="T5" fmla="*/ 60 h 62"/>
                    <a:gd name="T6" fmla="*/ 0 w 99"/>
                    <a:gd name="T7" fmla="*/ 60 h 62"/>
                    <a:gd name="T8" fmla="*/ 0 w 99"/>
                    <a:gd name="T9" fmla="*/ 62 h 62"/>
                    <a:gd name="T10" fmla="*/ 80 w 99"/>
                    <a:gd name="T11" fmla="*/ 62 h 62"/>
                    <a:gd name="T12" fmla="*/ 83 w 99"/>
                    <a:gd name="T13" fmla="*/ 60 h 62"/>
                    <a:gd name="T14" fmla="*/ 85 w 99"/>
                    <a:gd name="T15" fmla="*/ 62 h 62"/>
                    <a:gd name="T16" fmla="*/ 99 w 99"/>
                    <a:gd name="T17" fmla="*/ 62 h 62"/>
                    <a:gd name="T18" fmla="*/ 99 w 99"/>
                    <a:gd name="T19" fmla="*/ 43 h 62"/>
                    <a:gd name="T20" fmla="*/ 99 w 99"/>
                    <a:gd name="T21" fmla="*/ 43 h 62"/>
                    <a:gd name="T22" fmla="*/ 99 w 99"/>
                    <a:gd name="T23" fmla="*/ 43 h 62"/>
                    <a:gd name="T24" fmla="*/ 99 w 99"/>
                    <a:gd name="T25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9" h="62">
                      <a:moveTo>
                        <a:pt x="99" y="0"/>
                      </a:move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6" y="60"/>
                        <a:pt x="96" y="60"/>
                        <a:pt x="96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80" y="62"/>
                        <a:pt x="80" y="62"/>
                        <a:pt x="80" y="62"/>
                      </a:cubicBezTo>
                      <a:cubicBezTo>
                        <a:pt x="81" y="62"/>
                        <a:pt x="82" y="61"/>
                        <a:pt x="83" y="60"/>
                      </a:cubicBezTo>
                      <a:cubicBezTo>
                        <a:pt x="85" y="62"/>
                        <a:pt x="85" y="62"/>
                        <a:pt x="85" y="62"/>
                      </a:cubicBezTo>
                      <a:cubicBezTo>
                        <a:pt x="99" y="62"/>
                        <a:pt x="99" y="62"/>
                        <a:pt x="99" y="62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99" y="0"/>
                        <a:pt x="99" y="0"/>
                        <a:pt x="99" y="0"/>
                      </a:cubicBezTo>
                    </a:path>
                  </a:pathLst>
                </a:custGeom>
                <a:solidFill>
                  <a:srgbClr val="636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6" name="Freeform 275">
                  <a:extLst>
                    <a:ext uri="{FF2B5EF4-FFF2-40B4-BE49-F238E27FC236}">
                      <a16:creationId xmlns:a16="http://schemas.microsoft.com/office/drawing/2014/main" id="{0F3A5C3C-070F-421E-97AA-6610E266AB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67" y="3210"/>
                  <a:ext cx="93" cy="93"/>
                </a:xfrm>
                <a:custGeom>
                  <a:avLst/>
                  <a:gdLst>
                    <a:gd name="T0" fmla="*/ 3 w 19"/>
                    <a:gd name="T1" fmla="*/ 17 h 19"/>
                    <a:gd name="T2" fmla="*/ 0 w 19"/>
                    <a:gd name="T3" fmla="*/ 19 h 19"/>
                    <a:gd name="T4" fmla="*/ 5 w 19"/>
                    <a:gd name="T5" fmla="*/ 19 h 19"/>
                    <a:gd name="T6" fmla="*/ 3 w 19"/>
                    <a:gd name="T7" fmla="*/ 17 h 19"/>
                    <a:gd name="T8" fmla="*/ 19 w 19"/>
                    <a:gd name="T9" fmla="*/ 0 h 19"/>
                    <a:gd name="T10" fmla="*/ 19 w 19"/>
                    <a:gd name="T11" fmla="*/ 0 h 19"/>
                    <a:gd name="T12" fmla="*/ 19 w 19"/>
                    <a:gd name="T13" fmla="*/ 0 h 19"/>
                    <a:gd name="T14" fmla="*/ 19 w 19"/>
                    <a:gd name="T1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19">
                      <a:moveTo>
                        <a:pt x="3" y="17"/>
                      </a:move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17"/>
                        <a:pt x="3" y="17"/>
                        <a:pt x="3" y="17"/>
                      </a:cubicBezTo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0F39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7" name="Freeform 276">
                  <a:extLst>
                    <a:ext uri="{FF2B5EF4-FFF2-40B4-BE49-F238E27FC236}">
                      <a16:creationId xmlns:a16="http://schemas.microsoft.com/office/drawing/2014/main" id="{2CBC5678-106B-43E8-B43D-FAC57A044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73" cy="294"/>
                </a:xfrm>
                <a:custGeom>
                  <a:avLst/>
                  <a:gdLst>
                    <a:gd name="T0" fmla="*/ 473 w 473"/>
                    <a:gd name="T1" fmla="*/ 0 h 294"/>
                    <a:gd name="T2" fmla="*/ 463 w 473"/>
                    <a:gd name="T3" fmla="*/ 0 h 294"/>
                    <a:gd name="T4" fmla="*/ 463 w 473"/>
                    <a:gd name="T5" fmla="*/ 280 h 294"/>
                    <a:gd name="T6" fmla="*/ 0 w 473"/>
                    <a:gd name="T7" fmla="*/ 280 h 294"/>
                    <a:gd name="T8" fmla="*/ 0 w 473"/>
                    <a:gd name="T9" fmla="*/ 294 h 294"/>
                    <a:gd name="T10" fmla="*/ 473 w 473"/>
                    <a:gd name="T11" fmla="*/ 294 h 294"/>
                    <a:gd name="T12" fmla="*/ 473 w 473"/>
                    <a:gd name="T13" fmla="*/ 0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3" h="294">
                      <a:moveTo>
                        <a:pt x="473" y="0"/>
                      </a:moveTo>
                      <a:lnTo>
                        <a:pt x="463" y="0"/>
                      </a:lnTo>
                      <a:lnTo>
                        <a:pt x="463" y="280"/>
                      </a:lnTo>
                      <a:lnTo>
                        <a:pt x="0" y="280"/>
                      </a:lnTo>
                      <a:lnTo>
                        <a:pt x="0" y="294"/>
                      </a:lnTo>
                      <a:lnTo>
                        <a:pt x="473" y="29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8" name="Freeform 277">
                  <a:extLst>
                    <a:ext uri="{FF2B5EF4-FFF2-40B4-BE49-F238E27FC236}">
                      <a16:creationId xmlns:a16="http://schemas.microsoft.com/office/drawing/2014/main" id="{EAB1569E-E151-4539-80EF-3A14E6CA6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73" cy="294"/>
                </a:xfrm>
                <a:custGeom>
                  <a:avLst/>
                  <a:gdLst>
                    <a:gd name="T0" fmla="*/ 473 w 473"/>
                    <a:gd name="T1" fmla="*/ 0 h 294"/>
                    <a:gd name="T2" fmla="*/ 463 w 473"/>
                    <a:gd name="T3" fmla="*/ 0 h 294"/>
                    <a:gd name="T4" fmla="*/ 463 w 473"/>
                    <a:gd name="T5" fmla="*/ 280 h 294"/>
                    <a:gd name="T6" fmla="*/ 0 w 473"/>
                    <a:gd name="T7" fmla="*/ 280 h 294"/>
                    <a:gd name="T8" fmla="*/ 0 w 473"/>
                    <a:gd name="T9" fmla="*/ 294 h 294"/>
                    <a:gd name="T10" fmla="*/ 473 w 473"/>
                    <a:gd name="T11" fmla="*/ 294 h 294"/>
                    <a:gd name="T12" fmla="*/ 473 w 473"/>
                    <a:gd name="T13" fmla="*/ 0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3" h="294">
                      <a:moveTo>
                        <a:pt x="473" y="0"/>
                      </a:moveTo>
                      <a:lnTo>
                        <a:pt x="463" y="0"/>
                      </a:lnTo>
                      <a:lnTo>
                        <a:pt x="463" y="280"/>
                      </a:lnTo>
                      <a:lnTo>
                        <a:pt x="0" y="280"/>
                      </a:lnTo>
                      <a:lnTo>
                        <a:pt x="0" y="294"/>
                      </a:lnTo>
                      <a:lnTo>
                        <a:pt x="473" y="294"/>
                      </a:lnTo>
                      <a:lnTo>
                        <a:pt x="47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9" name="Freeform 278">
                  <a:extLst>
                    <a:ext uri="{FF2B5EF4-FFF2-40B4-BE49-F238E27FC236}">
                      <a16:creationId xmlns:a16="http://schemas.microsoft.com/office/drawing/2014/main" id="{6B84D935-ECB2-4EAF-B3DF-354C519F28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63" cy="280"/>
                </a:xfrm>
                <a:custGeom>
                  <a:avLst/>
                  <a:gdLst>
                    <a:gd name="T0" fmla="*/ 463 w 463"/>
                    <a:gd name="T1" fmla="*/ 0 h 280"/>
                    <a:gd name="T2" fmla="*/ 448 w 463"/>
                    <a:gd name="T3" fmla="*/ 0 h 280"/>
                    <a:gd name="T4" fmla="*/ 448 w 463"/>
                    <a:gd name="T5" fmla="*/ 265 h 280"/>
                    <a:gd name="T6" fmla="*/ 0 w 463"/>
                    <a:gd name="T7" fmla="*/ 265 h 280"/>
                    <a:gd name="T8" fmla="*/ 0 w 463"/>
                    <a:gd name="T9" fmla="*/ 280 h 280"/>
                    <a:gd name="T10" fmla="*/ 463 w 463"/>
                    <a:gd name="T11" fmla="*/ 280 h 280"/>
                    <a:gd name="T12" fmla="*/ 463 w 463"/>
                    <a:gd name="T13" fmla="*/ 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3" h="280">
                      <a:moveTo>
                        <a:pt x="463" y="0"/>
                      </a:moveTo>
                      <a:lnTo>
                        <a:pt x="448" y="0"/>
                      </a:lnTo>
                      <a:lnTo>
                        <a:pt x="448" y="265"/>
                      </a:lnTo>
                      <a:lnTo>
                        <a:pt x="0" y="265"/>
                      </a:lnTo>
                      <a:lnTo>
                        <a:pt x="0" y="280"/>
                      </a:lnTo>
                      <a:lnTo>
                        <a:pt x="463" y="280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0" name="Freeform 279">
                  <a:extLst>
                    <a:ext uri="{FF2B5EF4-FFF2-40B4-BE49-F238E27FC236}">
                      <a16:creationId xmlns:a16="http://schemas.microsoft.com/office/drawing/2014/main" id="{1F3EC27B-BB76-4C8E-9E89-F5581D25B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63" cy="280"/>
                </a:xfrm>
                <a:custGeom>
                  <a:avLst/>
                  <a:gdLst>
                    <a:gd name="T0" fmla="*/ 463 w 463"/>
                    <a:gd name="T1" fmla="*/ 0 h 280"/>
                    <a:gd name="T2" fmla="*/ 448 w 463"/>
                    <a:gd name="T3" fmla="*/ 0 h 280"/>
                    <a:gd name="T4" fmla="*/ 448 w 463"/>
                    <a:gd name="T5" fmla="*/ 265 h 280"/>
                    <a:gd name="T6" fmla="*/ 0 w 463"/>
                    <a:gd name="T7" fmla="*/ 265 h 280"/>
                    <a:gd name="T8" fmla="*/ 0 w 463"/>
                    <a:gd name="T9" fmla="*/ 280 h 280"/>
                    <a:gd name="T10" fmla="*/ 463 w 463"/>
                    <a:gd name="T11" fmla="*/ 280 h 280"/>
                    <a:gd name="T12" fmla="*/ 463 w 463"/>
                    <a:gd name="T13" fmla="*/ 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3" h="280">
                      <a:moveTo>
                        <a:pt x="463" y="0"/>
                      </a:moveTo>
                      <a:lnTo>
                        <a:pt x="448" y="0"/>
                      </a:lnTo>
                      <a:lnTo>
                        <a:pt x="448" y="265"/>
                      </a:lnTo>
                      <a:lnTo>
                        <a:pt x="0" y="265"/>
                      </a:lnTo>
                      <a:lnTo>
                        <a:pt x="0" y="280"/>
                      </a:lnTo>
                      <a:lnTo>
                        <a:pt x="463" y="280"/>
                      </a:lnTo>
                      <a:lnTo>
                        <a:pt x="46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1" name="Freeform 280">
                  <a:extLst>
                    <a:ext uri="{FF2B5EF4-FFF2-40B4-BE49-F238E27FC236}">
                      <a16:creationId xmlns:a16="http://schemas.microsoft.com/office/drawing/2014/main" id="{7E116024-B6B2-4B18-8B51-6B2FCD804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48" cy="265"/>
                </a:xfrm>
                <a:custGeom>
                  <a:avLst/>
                  <a:gdLst>
                    <a:gd name="T0" fmla="*/ 448 w 448"/>
                    <a:gd name="T1" fmla="*/ 0 h 265"/>
                    <a:gd name="T2" fmla="*/ 433 w 448"/>
                    <a:gd name="T3" fmla="*/ 0 h 265"/>
                    <a:gd name="T4" fmla="*/ 433 w 448"/>
                    <a:gd name="T5" fmla="*/ 250 h 265"/>
                    <a:gd name="T6" fmla="*/ 0 w 448"/>
                    <a:gd name="T7" fmla="*/ 250 h 265"/>
                    <a:gd name="T8" fmla="*/ 0 w 448"/>
                    <a:gd name="T9" fmla="*/ 265 h 265"/>
                    <a:gd name="T10" fmla="*/ 448 w 448"/>
                    <a:gd name="T11" fmla="*/ 265 h 265"/>
                    <a:gd name="T12" fmla="*/ 448 w 448"/>
                    <a:gd name="T13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265">
                      <a:moveTo>
                        <a:pt x="448" y="0"/>
                      </a:moveTo>
                      <a:lnTo>
                        <a:pt x="433" y="0"/>
                      </a:lnTo>
                      <a:lnTo>
                        <a:pt x="433" y="250"/>
                      </a:lnTo>
                      <a:lnTo>
                        <a:pt x="0" y="250"/>
                      </a:lnTo>
                      <a:lnTo>
                        <a:pt x="0" y="265"/>
                      </a:lnTo>
                      <a:lnTo>
                        <a:pt x="448" y="265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2" name="Freeform 281">
                  <a:extLst>
                    <a:ext uri="{FF2B5EF4-FFF2-40B4-BE49-F238E27FC236}">
                      <a16:creationId xmlns:a16="http://schemas.microsoft.com/office/drawing/2014/main" id="{14177AC4-1046-4B6A-A171-390D162A1E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48" cy="265"/>
                </a:xfrm>
                <a:custGeom>
                  <a:avLst/>
                  <a:gdLst>
                    <a:gd name="T0" fmla="*/ 448 w 448"/>
                    <a:gd name="T1" fmla="*/ 0 h 265"/>
                    <a:gd name="T2" fmla="*/ 433 w 448"/>
                    <a:gd name="T3" fmla="*/ 0 h 265"/>
                    <a:gd name="T4" fmla="*/ 433 w 448"/>
                    <a:gd name="T5" fmla="*/ 250 h 265"/>
                    <a:gd name="T6" fmla="*/ 0 w 448"/>
                    <a:gd name="T7" fmla="*/ 250 h 265"/>
                    <a:gd name="T8" fmla="*/ 0 w 448"/>
                    <a:gd name="T9" fmla="*/ 265 h 265"/>
                    <a:gd name="T10" fmla="*/ 448 w 448"/>
                    <a:gd name="T11" fmla="*/ 265 h 265"/>
                    <a:gd name="T12" fmla="*/ 448 w 448"/>
                    <a:gd name="T13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265">
                      <a:moveTo>
                        <a:pt x="448" y="0"/>
                      </a:moveTo>
                      <a:lnTo>
                        <a:pt x="433" y="0"/>
                      </a:lnTo>
                      <a:lnTo>
                        <a:pt x="433" y="250"/>
                      </a:lnTo>
                      <a:lnTo>
                        <a:pt x="0" y="250"/>
                      </a:lnTo>
                      <a:lnTo>
                        <a:pt x="0" y="265"/>
                      </a:lnTo>
                      <a:lnTo>
                        <a:pt x="448" y="265"/>
                      </a:lnTo>
                      <a:lnTo>
                        <a:pt x="44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3" name="Freeform 282">
                  <a:extLst>
                    <a:ext uri="{FF2B5EF4-FFF2-40B4-BE49-F238E27FC236}">
                      <a16:creationId xmlns:a16="http://schemas.microsoft.com/office/drawing/2014/main" id="{15027A0E-B12A-4B38-AF3F-676D926BC6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33" cy="250"/>
                </a:xfrm>
                <a:custGeom>
                  <a:avLst/>
                  <a:gdLst>
                    <a:gd name="T0" fmla="*/ 433 w 433"/>
                    <a:gd name="T1" fmla="*/ 0 h 250"/>
                    <a:gd name="T2" fmla="*/ 419 w 433"/>
                    <a:gd name="T3" fmla="*/ 0 h 250"/>
                    <a:gd name="T4" fmla="*/ 419 w 433"/>
                    <a:gd name="T5" fmla="*/ 235 h 250"/>
                    <a:gd name="T6" fmla="*/ 0 w 433"/>
                    <a:gd name="T7" fmla="*/ 235 h 250"/>
                    <a:gd name="T8" fmla="*/ 0 w 433"/>
                    <a:gd name="T9" fmla="*/ 250 h 250"/>
                    <a:gd name="T10" fmla="*/ 433 w 433"/>
                    <a:gd name="T11" fmla="*/ 250 h 250"/>
                    <a:gd name="T12" fmla="*/ 433 w 433"/>
                    <a:gd name="T13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3" h="250">
                      <a:moveTo>
                        <a:pt x="433" y="0"/>
                      </a:moveTo>
                      <a:lnTo>
                        <a:pt x="419" y="0"/>
                      </a:lnTo>
                      <a:lnTo>
                        <a:pt x="419" y="235"/>
                      </a:lnTo>
                      <a:lnTo>
                        <a:pt x="0" y="235"/>
                      </a:lnTo>
                      <a:lnTo>
                        <a:pt x="0" y="250"/>
                      </a:lnTo>
                      <a:lnTo>
                        <a:pt x="433" y="250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4" name="Freeform 283">
                  <a:extLst>
                    <a:ext uri="{FF2B5EF4-FFF2-40B4-BE49-F238E27FC236}">
                      <a16:creationId xmlns:a16="http://schemas.microsoft.com/office/drawing/2014/main" id="{4D56BE46-2EDE-481D-91E8-4BA6292FB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33" cy="250"/>
                </a:xfrm>
                <a:custGeom>
                  <a:avLst/>
                  <a:gdLst>
                    <a:gd name="T0" fmla="*/ 433 w 433"/>
                    <a:gd name="T1" fmla="*/ 0 h 250"/>
                    <a:gd name="T2" fmla="*/ 419 w 433"/>
                    <a:gd name="T3" fmla="*/ 0 h 250"/>
                    <a:gd name="T4" fmla="*/ 419 w 433"/>
                    <a:gd name="T5" fmla="*/ 235 h 250"/>
                    <a:gd name="T6" fmla="*/ 0 w 433"/>
                    <a:gd name="T7" fmla="*/ 235 h 250"/>
                    <a:gd name="T8" fmla="*/ 0 w 433"/>
                    <a:gd name="T9" fmla="*/ 250 h 250"/>
                    <a:gd name="T10" fmla="*/ 433 w 433"/>
                    <a:gd name="T11" fmla="*/ 250 h 250"/>
                    <a:gd name="T12" fmla="*/ 433 w 433"/>
                    <a:gd name="T13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3" h="250">
                      <a:moveTo>
                        <a:pt x="433" y="0"/>
                      </a:moveTo>
                      <a:lnTo>
                        <a:pt x="419" y="0"/>
                      </a:lnTo>
                      <a:lnTo>
                        <a:pt x="419" y="235"/>
                      </a:lnTo>
                      <a:lnTo>
                        <a:pt x="0" y="235"/>
                      </a:lnTo>
                      <a:lnTo>
                        <a:pt x="0" y="250"/>
                      </a:lnTo>
                      <a:lnTo>
                        <a:pt x="433" y="250"/>
                      </a:lnTo>
                      <a:lnTo>
                        <a:pt x="4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5" name="Freeform 284">
                  <a:extLst>
                    <a:ext uri="{FF2B5EF4-FFF2-40B4-BE49-F238E27FC236}">
                      <a16:creationId xmlns:a16="http://schemas.microsoft.com/office/drawing/2014/main" id="{166492C3-BF55-4055-BCDB-A151A10B6D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19" cy="235"/>
                </a:xfrm>
                <a:custGeom>
                  <a:avLst/>
                  <a:gdLst>
                    <a:gd name="T0" fmla="*/ 419 w 419"/>
                    <a:gd name="T1" fmla="*/ 0 h 235"/>
                    <a:gd name="T2" fmla="*/ 404 w 419"/>
                    <a:gd name="T3" fmla="*/ 0 h 235"/>
                    <a:gd name="T4" fmla="*/ 404 w 419"/>
                    <a:gd name="T5" fmla="*/ 221 h 235"/>
                    <a:gd name="T6" fmla="*/ 0 w 419"/>
                    <a:gd name="T7" fmla="*/ 221 h 235"/>
                    <a:gd name="T8" fmla="*/ 0 w 419"/>
                    <a:gd name="T9" fmla="*/ 235 h 235"/>
                    <a:gd name="T10" fmla="*/ 419 w 419"/>
                    <a:gd name="T11" fmla="*/ 235 h 235"/>
                    <a:gd name="T12" fmla="*/ 419 w 419"/>
                    <a:gd name="T13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9" h="235">
                      <a:moveTo>
                        <a:pt x="419" y="0"/>
                      </a:moveTo>
                      <a:lnTo>
                        <a:pt x="404" y="0"/>
                      </a:lnTo>
                      <a:lnTo>
                        <a:pt x="404" y="221"/>
                      </a:lnTo>
                      <a:lnTo>
                        <a:pt x="0" y="221"/>
                      </a:lnTo>
                      <a:lnTo>
                        <a:pt x="0" y="235"/>
                      </a:lnTo>
                      <a:lnTo>
                        <a:pt x="419" y="235"/>
                      </a:lnTo>
                      <a:lnTo>
                        <a:pt x="419" y="0"/>
                      </a:lnTo>
                      <a:close/>
                    </a:path>
                  </a:pathLst>
                </a:custGeom>
                <a:solidFill>
                  <a:srgbClr val="4A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6" name="Freeform 285">
                  <a:extLst>
                    <a:ext uri="{FF2B5EF4-FFF2-40B4-BE49-F238E27FC236}">
                      <a16:creationId xmlns:a16="http://schemas.microsoft.com/office/drawing/2014/main" id="{D2E5B031-1650-42B1-B4E0-D5B891238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19" cy="235"/>
                </a:xfrm>
                <a:custGeom>
                  <a:avLst/>
                  <a:gdLst>
                    <a:gd name="T0" fmla="*/ 419 w 419"/>
                    <a:gd name="T1" fmla="*/ 0 h 235"/>
                    <a:gd name="T2" fmla="*/ 404 w 419"/>
                    <a:gd name="T3" fmla="*/ 0 h 235"/>
                    <a:gd name="T4" fmla="*/ 404 w 419"/>
                    <a:gd name="T5" fmla="*/ 221 h 235"/>
                    <a:gd name="T6" fmla="*/ 0 w 419"/>
                    <a:gd name="T7" fmla="*/ 221 h 235"/>
                    <a:gd name="T8" fmla="*/ 0 w 419"/>
                    <a:gd name="T9" fmla="*/ 235 h 235"/>
                    <a:gd name="T10" fmla="*/ 419 w 419"/>
                    <a:gd name="T11" fmla="*/ 235 h 235"/>
                    <a:gd name="T12" fmla="*/ 419 w 419"/>
                    <a:gd name="T13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9" h="235">
                      <a:moveTo>
                        <a:pt x="419" y="0"/>
                      </a:moveTo>
                      <a:lnTo>
                        <a:pt x="404" y="0"/>
                      </a:lnTo>
                      <a:lnTo>
                        <a:pt x="404" y="221"/>
                      </a:lnTo>
                      <a:lnTo>
                        <a:pt x="0" y="221"/>
                      </a:lnTo>
                      <a:lnTo>
                        <a:pt x="0" y="235"/>
                      </a:lnTo>
                      <a:lnTo>
                        <a:pt x="419" y="235"/>
                      </a:lnTo>
                      <a:lnTo>
                        <a:pt x="41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7" name="Freeform 286">
                  <a:extLst>
                    <a:ext uri="{FF2B5EF4-FFF2-40B4-BE49-F238E27FC236}">
                      <a16:creationId xmlns:a16="http://schemas.microsoft.com/office/drawing/2014/main" id="{39B72923-C9B8-40F8-88CF-D2FE8F653B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04" cy="221"/>
                </a:xfrm>
                <a:custGeom>
                  <a:avLst/>
                  <a:gdLst>
                    <a:gd name="T0" fmla="*/ 404 w 404"/>
                    <a:gd name="T1" fmla="*/ 0 h 221"/>
                    <a:gd name="T2" fmla="*/ 394 w 404"/>
                    <a:gd name="T3" fmla="*/ 0 h 221"/>
                    <a:gd name="T4" fmla="*/ 394 w 404"/>
                    <a:gd name="T5" fmla="*/ 211 h 221"/>
                    <a:gd name="T6" fmla="*/ 0 w 404"/>
                    <a:gd name="T7" fmla="*/ 211 h 221"/>
                    <a:gd name="T8" fmla="*/ 0 w 404"/>
                    <a:gd name="T9" fmla="*/ 221 h 221"/>
                    <a:gd name="T10" fmla="*/ 404 w 404"/>
                    <a:gd name="T11" fmla="*/ 221 h 221"/>
                    <a:gd name="T12" fmla="*/ 404 w 404"/>
                    <a:gd name="T13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4" h="221">
                      <a:moveTo>
                        <a:pt x="404" y="0"/>
                      </a:moveTo>
                      <a:lnTo>
                        <a:pt x="394" y="0"/>
                      </a:lnTo>
                      <a:lnTo>
                        <a:pt x="394" y="211"/>
                      </a:lnTo>
                      <a:lnTo>
                        <a:pt x="0" y="211"/>
                      </a:lnTo>
                      <a:lnTo>
                        <a:pt x="0" y="221"/>
                      </a:lnTo>
                      <a:lnTo>
                        <a:pt x="404" y="22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solidFill>
                  <a:srgbClr val="4545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8" name="Freeform 287">
                  <a:extLst>
                    <a:ext uri="{FF2B5EF4-FFF2-40B4-BE49-F238E27FC236}">
                      <a16:creationId xmlns:a16="http://schemas.microsoft.com/office/drawing/2014/main" id="{8DBD25BB-DF2B-48A5-B1C1-7D5583391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04" cy="221"/>
                </a:xfrm>
                <a:custGeom>
                  <a:avLst/>
                  <a:gdLst>
                    <a:gd name="T0" fmla="*/ 404 w 404"/>
                    <a:gd name="T1" fmla="*/ 0 h 221"/>
                    <a:gd name="T2" fmla="*/ 394 w 404"/>
                    <a:gd name="T3" fmla="*/ 0 h 221"/>
                    <a:gd name="T4" fmla="*/ 394 w 404"/>
                    <a:gd name="T5" fmla="*/ 211 h 221"/>
                    <a:gd name="T6" fmla="*/ 0 w 404"/>
                    <a:gd name="T7" fmla="*/ 211 h 221"/>
                    <a:gd name="T8" fmla="*/ 0 w 404"/>
                    <a:gd name="T9" fmla="*/ 221 h 221"/>
                    <a:gd name="T10" fmla="*/ 404 w 404"/>
                    <a:gd name="T11" fmla="*/ 221 h 221"/>
                    <a:gd name="T12" fmla="*/ 404 w 404"/>
                    <a:gd name="T13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4" h="221">
                      <a:moveTo>
                        <a:pt x="404" y="0"/>
                      </a:moveTo>
                      <a:lnTo>
                        <a:pt x="394" y="0"/>
                      </a:lnTo>
                      <a:lnTo>
                        <a:pt x="394" y="211"/>
                      </a:lnTo>
                      <a:lnTo>
                        <a:pt x="0" y="211"/>
                      </a:lnTo>
                      <a:lnTo>
                        <a:pt x="0" y="221"/>
                      </a:lnTo>
                      <a:lnTo>
                        <a:pt x="404" y="221"/>
                      </a:lnTo>
                      <a:lnTo>
                        <a:pt x="4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9" name="Freeform 288">
                  <a:extLst>
                    <a:ext uri="{FF2B5EF4-FFF2-40B4-BE49-F238E27FC236}">
                      <a16:creationId xmlns:a16="http://schemas.microsoft.com/office/drawing/2014/main" id="{7F141530-DAA3-4D2A-BA08-223C761A7B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891"/>
                  <a:ext cx="394" cy="319"/>
                </a:xfrm>
                <a:custGeom>
                  <a:avLst/>
                  <a:gdLst>
                    <a:gd name="T0" fmla="*/ 80 w 80"/>
                    <a:gd name="T1" fmla="*/ 0 h 65"/>
                    <a:gd name="T2" fmla="*/ 6 w 80"/>
                    <a:gd name="T3" fmla="*/ 0 h 65"/>
                    <a:gd name="T4" fmla="*/ 0 w 80"/>
                    <a:gd name="T5" fmla="*/ 6 h 65"/>
                    <a:gd name="T6" fmla="*/ 0 w 80"/>
                    <a:gd name="T7" fmla="*/ 65 h 65"/>
                    <a:gd name="T8" fmla="*/ 80 w 80"/>
                    <a:gd name="T9" fmla="*/ 65 h 65"/>
                    <a:gd name="T10" fmla="*/ 80 w 80"/>
                    <a:gd name="T11" fmla="*/ 22 h 65"/>
                    <a:gd name="T12" fmla="*/ 80 w 80"/>
                    <a:gd name="T13" fmla="*/ 22 h 65"/>
                    <a:gd name="T14" fmla="*/ 80 w 80"/>
                    <a:gd name="T15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0" h="65">
                      <a:moveTo>
                        <a:pt x="80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80" y="65"/>
                        <a:pt x="80" y="65"/>
                        <a:pt x="80" y="65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0"/>
                        <a:pt x="80" y="0"/>
                        <a:pt x="80" y="0"/>
                      </a:cubicBezTo>
                    </a:path>
                  </a:pathLst>
                </a:custGeom>
                <a:solidFill>
                  <a:srgbClr val="1A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0" name="Rectangle 289">
                  <a:extLst>
                    <a:ext uri="{FF2B5EF4-FFF2-40B4-BE49-F238E27FC236}">
                      <a16:creationId xmlns:a16="http://schemas.microsoft.com/office/drawing/2014/main" id="{8406AC88-8E83-414C-9B47-87817CE2D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3455"/>
                  <a:ext cx="69" cy="54"/>
                </a:xfrm>
                <a:prstGeom prst="rect">
                  <a:avLst/>
                </a:prstGeom>
                <a:solidFill>
                  <a:srgbClr val="1412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1" name="Freeform 290">
                  <a:extLst>
                    <a:ext uri="{FF2B5EF4-FFF2-40B4-BE49-F238E27FC236}">
                      <a16:creationId xmlns:a16="http://schemas.microsoft.com/office/drawing/2014/main" id="{4BCA3E62-0A7D-4DF7-8A4F-F5A53B6ED6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891"/>
                  <a:ext cx="862" cy="564"/>
                </a:xfrm>
                <a:custGeom>
                  <a:avLst/>
                  <a:gdLst>
                    <a:gd name="T0" fmla="*/ 169 w 175"/>
                    <a:gd name="T1" fmla="*/ 0 h 115"/>
                    <a:gd name="T2" fmla="*/ 5 w 175"/>
                    <a:gd name="T3" fmla="*/ 0 h 115"/>
                    <a:gd name="T4" fmla="*/ 0 w 175"/>
                    <a:gd name="T5" fmla="*/ 5 h 115"/>
                    <a:gd name="T6" fmla="*/ 0 w 175"/>
                    <a:gd name="T7" fmla="*/ 109 h 115"/>
                    <a:gd name="T8" fmla="*/ 2 w 175"/>
                    <a:gd name="T9" fmla="*/ 114 h 115"/>
                    <a:gd name="T10" fmla="*/ 2 w 175"/>
                    <a:gd name="T11" fmla="*/ 113 h 115"/>
                    <a:gd name="T12" fmla="*/ 2 w 175"/>
                    <a:gd name="T13" fmla="*/ 114 h 115"/>
                    <a:gd name="T14" fmla="*/ 5 w 175"/>
                    <a:gd name="T15" fmla="*/ 115 h 115"/>
                    <a:gd name="T16" fmla="*/ 80 w 175"/>
                    <a:gd name="T17" fmla="*/ 115 h 115"/>
                    <a:gd name="T18" fmla="*/ 94 w 175"/>
                    <a:gd name="T19" fmla="*/ 115 h 115"/>
                    <a:gd name="T20" fmla="*/ 169 w 175"/>
                    <a:gd name="T21" fmla="*/ 115 h 115"/>
                    <a:gd name="T22" fmla="*/ 175 w 175"/>
                    <a:gd name="T23" fmla="*/ 109 h 115"/>
                    <a:gd name="T24" fmla="*/ 175 w 175"/>
                    <a:gd name="T25" fmla="*/ 5 h 115"/>
                    <a:gd name="T26" fmla="*/ 174 w 175"/>
                    <a:gd name="T27" fmla="*/ 2 h 115"/>
                    <a:gd name="T28" fmla="*/ 173 w 175"/>
                    <a:gd name="T29" fmla="*/ 2 h 115"/>
                    <a:gd name="T30" fmla="*/ 174 w 175"/>
                    <a:gd name="T31" fmla="*/ 2 h 115"/>
                    <a:gd name="T32" fmla="*/ 169 w 175"/>
                    <a:gd name="T33" fmla="*/ 0 h 115"/>
                    <a:gd name="T34" fmla="*/ 167 w 175"/>
                    <a:gd name="T35" fmla="*/ 105 h 115"/>
                    <a:gd name="T36" fmla="*/ 7 w 175"/>
                    <a:gd name="T37" fmla="*/ 105 h 115"/>
                    <a:gd name="T38" fmla="*/ 7 w 175"/>
                    <a:gd name="T39" fmla="*/ 9 h 115"/>
                    <a:gd name="T40" fmla="*/ 167 w 175"/>
                    <a:gd name="T41" fmla="*/ 9 h 115"/>
                    <a:gd name="T42" fmla="*/ 167 w 175"/>
                    <a:gd name="T43" fmla="*/ 10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5" h="115">
                      <a:moveTo>
                        <a:pt x="169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1"/>
                        <a:pt x="1" y="113"/>
                        <a:pt x="2" y="114"/>
                      </a:cubicBezTo>
                      <a:cubicBezTo>
                        <a:pt x="2" y="113"/>
                        <a:pt x="2" y="113"/>
                        <a:pt x="2" y="113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14"/>
                        <a:pt x="4" y="115"/>
                        <a:pt x="5" y="115"/>
                      </a:cubicBezTo>
                      <a:cubicBezTo>
                        <a:pt x="80" y="115"/>
                        <a:pt x="80" y="115"/>
                        <a:pt x="80" y="115"/>
                      </a:cubicBezTo>
                      <a:cubicBezTo>
                        <a:pt x="94" y="115"/>
                        <a:pt x="94" y="115"/>
                        <a:pt x="94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5" y="112"/>
                        <a:pt x="175" y="109"/>
                      </a:cubicBezTo>
                      <a:cubicBezTo>
                        <a:pt x="175" y="5"/>
                        <a:pt x="175" y="5"/>
                        <a:pt x="175" y="5"/>
                      </a:cubicBezTo>
                      <a:cubicBezTo>
                        <a:pt x="175" y="4"/>
                        <a:pt x="174" y="3"/>
                        <a:pt x="174" y="2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4" y="2"/>
                        <a:pt x="174" y="2"/>
                        <a:pt x="174" y="2"/>
                      </a:cubicBezTo>
                      <a:cubicBezTo>
                        <a:pt x="173" y="1"/>
                        <a:pt x="171" y="0"/>
                        <a:pt x="169" y="0"/>
                      </a:cubicBezTo>
                      <a:close/>
                      <a:moveTo>
                        <a:pt x="167" y="105"/>
                      </a:moveTo>
                      <a:cubicBezTo>
                        <a:pt x="7" y="105"/>
                        <a:pt x="7" y="105"/>
                        <a:pt x="7" y="105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167" y="9"/>
                        <a:pt x="167" y="9"/>
                        <a:pt x="167" y="9"/>
                      </a:cubicBezTo>
                      <a:lnTo>
                        <a:pt x="167" y="105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2" name="Freeform 291">
                  <a:extLst>
                    <a:ext uri="{FF2B5EF4-FFF2-40B4-BE49-F238E27FC236}">
                      <a16:creationId xmlns:a16="http://schemas.microsoft.com/office/drawing/2014/main" id="{1DB01A86-2363-4B28-9A63-844946F3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3072"/>
                  <a:ext cx="5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3" name="Freeform 292">
                  <a:extLst>
                    <a:ext uri="{FF2B5EF4-FFF2-40B4-BE49-F238E27FC236}">
                      <a16:creationId xmlns:a16="http://schemas.microsoft.com/office/drawing/2014/main" id="{99EBBC17-BF30-4EFD-9163-E8EA46A0A2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7" y="2935"/>
                  <a:ext cx="788" cy="471"/>
                </a:xfrm>
                <a:custGeom>
                  <a:avLst/>
                  <a:gdLst>
                    <a:gd name="T0" fmla="*/ 0 w 160"/>
                    <a:gd name="T1" fmla="*/ 96 h 96"/>
                    <a:gd name="T2" fmla="*/ 46 w 160"/>
                    <a:gd name="T3" fmla="*/ 69 h 96"/>
                    <a:gd name="T4" fmla="*/ 40 w 160"/>
                    <a:gd name="T5" fmla="*/ 48 h 96"/>
                    <a:gd name="T6" fmla="*/ 81 w 160"/>
                    <a:gd name="T7" fmla="*/ 8 h 96"/>
                    <a:gd name="T8" fmla="*/ 115 w 160"/>
                    <a:gd name="T9" fmla="*/ 27 h 96"/>
                    <a:gd name="T10" fmla="*/ 160 w 160"/>
                    <a:gd name="T11" fmla="*/ 0 h 96"/>
                    <a:gd name="T12" fmla="*/ 0 w 160"/>
                    <a:gd name="T13" fmla="*/ 0 h 96"/>
                    <a:gd name="T14" fmla="*/ 0 w 160"/>
                    <a:gd name="T1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0" h="96">
                      <a:moveTo>
                        <a:pt x="0" y="96"/>
                      </a:moveTo>
                      <a:cubicBezTo>
                        <a:pt x="46" y="69"/>
                        <a:pt x="46" y="69"/>
                        <a:pt x="46" y="69"/>
                      </a:cubicBezTo>
                      <a:cubicBezTo>
                        <a:pt x="42" y="63"/>
                        <a:pt x="40" y="56"/>
                        <a:pt x="40" y="48"/>
                      </a:cubicBezTo>
                      <a:cubicBezTo>
                        <a:pt x="40" y="26"/>
                        <a:pt x="58" y="8"/>
                        <a:pt x="81" y="8"/>
                      </a:cubicBezTo>
                      <a:cubicBezTo>
                        <a:pt x="95" y="8"/>
                        <a:pt x="108" y="16"/>
                        <a:pt x="115" y="27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4" name="Freeform 293">
                  <a:extLst>
                    <a:ext uri="{FF2B5EF4-FFF2-40B4-BE49-F238E27FC236}">
                      <a16:creationId xmlns:a16="http://schemas.microsoft.com/office/drawing/2014/main" id="{66B596AE-0145-4C10-BCDC-DD432BDD5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7" y="2935"/>
                  <a:ext cx="788" cy="471"/>
                </a:xfrm>
                <a:custGeom>
                  <a:avLst/>
                  <a:gdLst>
                    <a:gd name="T0" fmla="*/ 121 w 160"/>
                    <a:gd name="T1" fmla="*/ 44 h 96"/>
                    <a:gd name="T2" fmla="*/ 121 w 160"/>
                    <a:gd name="T3" fmla="*/ 48 h 96"/>
                    <a:gd name="T4" fmla="*/ 81 w 160"/>
                    <a:gd name="T5" fmla="*/ 88 h 96"/>
                    <a:gd name="T6" fmla="*/ 77 w 160"/>
                    <a:gd name="T7" fmla="*/ 88 h 96"/>
                    <a:gd name="T8" fmla="*/ 46 w 160"/>
                    <a:gd name="T9" fmla="*/ 69 h 96"/>
                    <a:gd name="T10" fmla="*/ 0 w 160"/>
                    <a:gd name="T11" fmla="*/ 96 h 96"/>
                    <a:gd name="T12" fmla="*/ 160 w 160"/>
                    <a:gd name="T13" fmla="*/ 96 h 96"/>
                    <a:gd name="T14" fmla="*/ 160 w 160"/>
                    <a:gd name="T15" fmla="*/ 0 h 96"/>
                    <a:gd name="T16" fmla="*/ 115 w 160"/>
                    <a:gd name="T17" fmla="*/ 27 h 96"/>
                    <a:gd name="T18" fmla="*/ 121 w 160"/>
                    <a:gd name="T19" fmla="*/ 44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0" h="96">
                      <a:moveTo>
                        <a:pt x="121" y="44"/>
                      </a:moveTo>
                      <a:cubicBezTo>
                        <a:pt x="121" y="45"/>
                        <a:pt x="121" y="47"/>
                        <a:pt x="121" y="48"/>
                      </a:cubicBezTo>
                      <a:cubicBezTo>
                        <a:pt x="121" y="70"/>
                        <a:pt x="103" y="88"/>
                        <a:pt x="81" y="88"/>
                      </a:cubicBezTo>
                      <a:cubicBezTo>
                        <a:pt x="79" y="88"/>
                        <a:pt x="78" y="88"/>
                        <a:pt x="77" y="88"/>
                      </a:cubicBezTo>
                      <a:cubicBezTo>
                        <a:pt x="64" y="87"/>
                        <a:pt x="52" y="80"/>
                        <a:pt x="46" y="69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160" y="96"/>
                        <a:pt x="160" y="96"/>
                        <a:pt x="160" y="96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15" y="27"/>
                        <a:pt x="115" y="27"/>
                        <a:pt x="115" y="27"/>
                      </a:cubicBezTo>
                      <a:cubicBezTo>
                        <a:pt x="118" y="32"/>
                        <a:pt x="120" y="38"/>
                        <a:pt x="121" y="44"/>
                      </a:cubicBez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5" name="Freeform 294">
                  <a:extLst>
                    <a:ext uri="{FF2B5EF4-FFF2-40B4-BE49-F238E27FC236}">
                      <a16:creationId xmlns:a16="http://schemas.microsoft.com/office/drawing/2014/main" id="{D5D14042-E2C0-4966-989A-2CE1A8A00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8" y="3509"/>
                  <a:ext cx="291" cy="59"/>
                </a:xfrm>
                <a:custGeom>
                  <a:avLst/>
                  <a:gdLst>
                    <a:gd name="T0" fmla="*/ 11 w 59"/>
                    <a:gd name="T1" fmla="*/ 0 h 12"/>
                    <a:gd name="T2" fmla="*/ 0 w 59"/>
                    <a:gd name="T3" fmla="*/ 12 h 12"/>
                    <a:gd name="T4" fmla="*/ 59 w 59"/>
                    <a:gd name="T5" fmla="*/ 12 h 12"/>
                    <a:gd name="T6" fmla="*/ 47 w 59"/>
                    <a:gd name="T7" fmla="*/ 0 h 12"/>
                    <a:gd name="T8" fmla="*/ 36 w 59"/>
                    <a:gd name="T9" fmla="*/ 0 h 12"/>
                    <a:gd name="T10" fmla="*/ 22 w 59"/>
                    <a:gd name="T11" fmla="*/ 0 h 12"/>
                    <a:gd name="T12" fmla="*/ 11 w 59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" h="12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5"/>
                        <a:pt x="53" y="0"/>
                        <a:pt x="4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6" name="Freeform 295">
                  <a:extLst>
                    <a:ext uri="{FF2B5EF4-FFF2-40B4-BE49-F238E27FC236}">
                      <a16:creationId xmlns:a16="http://schemas.microsoft.com/office/drawing/2014/main" id="{287E0027-4E49-4103-939B-D5844896C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3068"/>
                  <a:ext cx="305" cy="299"/>
                </a:xfrm>
                <a:custGeom>
                  <a:avLst/>
                  <a:gdLst>
                    <a:gd name="T0" fmla="*/ 46 w 62"/>
                    <a:gd name="T1" fmla="*/ 1 h 61"/>
                    <a:gd name="T2" fmla="*/ 47 w 62"/>
                    <a:gd name="T3" fmla="*/ 3 h 61"/>
                    <a:gd name="T4" fmla="*/ 47 w 62"/>
                    <a:gd name="T5" fmla="*/ 3 h 61"/>
                    <a:gd name="T6" fmla="*/ 48 w 62"/>
                    <a:gd name="T7" fmla="*/ 6 h 61"/>
                    <a:gd name="T8" fmla="*/ 50 w 62"/>
                    <a:gd name="T9" fmla="*/ 15 h 61"/>
                    <a:gd name="T10" fmla="*/ 49 w 62"/>
                    <a:gd name="T11" fmla="*/ 23 h 61"/>
                    <a:gd name="T12" fmla="*/ 45 w 62"/>
                    <a:gd name="T13" fmla="*/ 29 h 61"/>
                    <a:gd name="T14" fmla="*/ 40 w 62"/>
                    <a:gd name="T15" fmla="*/ 34 h 61"/>
                    <a:gd name="T16" fmla="*/ 33 w 62"/>
                    <a:gd name="T17" fmla="*/ 36 h 61"/>
                    <a:gd name="T18" fmla="*/ 26 w 62"/>
                    <a:gd name="T19" fmla="*/ 34 h 61"/>
                    <a:gd name="T20" fmla="*/ 22 w 62"/>
                    <a:gd name="T21" fmla="*/ 35 h 61"/>
                    <a:gd name="T22" fmla="*/ 16 w 62"/>
                    <a:gd name="T23" fmla="*/ 36 h 61"/>
                    <a:gd name="T24" fmla="*/ 13 w 62"/>
                    <a:gd name="T25" fmla="*/ 36 h 61"/>
                    <a:gd name="T26" fmla="*/ 10 w 62"/>
                    <a:gd name="T27" fmla="*/ 34 h 61"/>
                    <a:gd name="T28" fmla="*/ 8 w 62"/>
                    <a:gd name="T29" fmla="*/ 30 h 61"/>
                    <a:gd name="T30" fmla="*/ 7 w 62"/>
                    <a:gd name="T31" fmla="*/ 26 h 61"/>
                    <a:gd name="T32" fmla="*/ 8 w 62"/>
                    <a:gd name="T33" fmla="*/ 18 h 61"/>
                    <a:gd name="T34" fmla="*/ 12 w 62"/>
                    <a:gd name="T35" fmla="*/ 12 h 61"/>
                    <a:gd name="T36" fmla="*/ 18 w 62"/>
                    <a:gd name="T37" fmla="*/ 8 h 61"/>
                    <a:gd name="T38" fmla="*/ 25 w 62"/>
                    <a:gd name="T39" fmla="*/ 7 h 61"/>
                    <a:gd name="T40" fmla="*/ 30 w 62"/>
                    <a:gd name="T41" fmla="*/ 7 h 61"/>
                    <a:gd name="T42" fmla="*/ 35 w 62"/>
                    <a:gd name="T43" fmla="*/ 8 h 61"/>
                    <a:gd name="T44" fmla="*/ 31 w 62"/>
                    <a:gd name="T45" fmla="*/ 29 h 61"/>
                    <a:gd name="T46" fmla="*/ 33 w 62"/>
                    <a:gd name="T47" fmla="*/ 30 h 61"/>
                    <a:gd name="T48" fmla="*/ 37 w 62"/>
                    <a:gd name="T49" fmla="*/ 29 h 61"/>
                    <a:gd name="T50" fmla="*/ 40 w 62"/>
                    <a:gd name="T51" fmla="*/ 25 h 61"/>
                    <a:gd name="T52" fmla="*/ 42 w 62"/>
                    <a:gd name="T53" fmla="*/ 20 h 61"/>
                    <a:gd name="T54" fmla="*/ 43 w 62"/>
                    <a:gd name="T55" fmla="*/ 15 h 61"/>
                    <a:gd name="T56" fmla="*/ 39 w 62"/>
                    <a:gd name="T57" fmla="*/ 4 h 61"/>
                    <a:gd name="T58" fmla="*/ 26 w 62"/>
                    <a:gd name="T59" fmla="*/ 0 h 61"/>
                    <a:gd name="T60" fmla="*/ 15 w 62"/>
                    <a:gd name="T61" fmla="*/ 2 h 61"/>
                    <a:gd name="T62" fmla="*/ 7 w 62"/>
                    <a:gd name="T63" fmla="*/ 8 h 61"/>
                    <a:gd name="T64" fmla="*/ 2 w 62"/>
                    <a:gd name="T65" fmla="*/ 16 h 61"/>
                    <a:gd name="T66" fmla="*/ 0 w 62"/>
                    <a:gd name="T67" fmla="*/ 25 h 61"/>
                    <a:gd name="T68" fmla="*/ 2 w 62"/>
                    <a:gd name="T69" fmla="*/ 33 h 61"/>
                    <a:gd name="T70" fmla="*/ 5 w 62"/>
                    <a:gd name="T71" fmla="*/ 38 h 61"/>
                    <a:gd name="T72" fmla="*/ 11 w 62"/>
                    <a:gd name="T73" fmla="*/ 41 h 61"/>
                    <a:gd name="T74" fmla="*/ 17 w 62"/>
                    <a:gd name="T75" fmla="*/ 42 h 61"/>
                    <a:gd name="T76" fmla="*/ 24 w 62"/>
                    <a:gd name="T77" fmla="*/ 42 h 61"/>
                    <a:gd name="T78" fmla="*/ 29 w 62"/>
                    <a:gd name="T79" fmla="*/ 41 h 61"/>
                    <a:gd name="T80" fmla="*/ 30 w 62"/>
                    <a:gd name="T81" fmla="*/ 43 h 61"/>
                    <a:gd name="T82" fmla="*/ 30 w 62"/>
                    <a:gd name="T83" fmla="*/ 46 h 61"/>
                    <a:gd name="T84" fmla="*/ 28 w 62"/>
                    <a:gd name="T85" fmla="*/ 47 h 61"/>
                    <a:gd name="T86" fmla="*/ 24 w 62"/>
                    <a:gd name="T87" fmla="*/ 48 h 61"/>
                    <a:gd name="T88" fmla="*/ 21 w 62"/>
                    <a:gd name="T89" fmla="*/ 49 h 61"/>
                    <a:gd name="T90" fmla="*/ 16 w 62"/>
                    <a:gd name="T91" fmla="*/ 49 h 61"/>
                    <a:gd name="T92" fmla="*/ 7 w 62"/>
                    <a:gd name="T93" fmla="*/ 47 h 61"/>
                    <a:gd name="T94" fmla="*/ 0 w 62"/>
                    <a:gd name="T95" fmla="*/ 43 h 61"/>
                    <a:gd name="T96" fmla="*/ 18 w 62"/>
                    <a:gd name="T97" fmla="*/ 61 h 61"/>
                    <a:gd name="T98" fmla="*/ 22 w 62"/>
                    <a:gd name="T99" fmla="*/ 61 h 61"/>
                    <a:gd name="T100" fmla="*/ 62 w 62"/>
                    <a:gd name="T101" fmla="*/ 21 h 61"/>
                    <a:gd name="T102" fmla="*/ 62 w 62"/>
                    <a:gd name="T103" fmla="*/ 17 h 61"/>
                    <a:gd name="T104" fmla="*/ 46 w 62"/>
                    <a:gd name="T105" fmla="*/ 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2" h="61">
                      <a:moveTo>
                        <a:pt x="46" y="1"/>
                      </a:moveTo>
                      <a:cubicBezTo>
                        <a:pt x="46" y="2"/>
                        <a:pt x="47" y="2"/>
                        <a:pt x="47" y="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8" y="4"/>
                        <a:pt x="48" y="5"/>
                        <a:pt x="48" y="6"/>
                      </a:cubicBezTo>
                      <a:cubicBezTo>
                        <a:pt x="50" y="8"/>
                        <a:pt x="50" y="11"/>
                        <a:pt x="50" y="15"/>
                      </a:cubicBezTo>
                      <a:cubicBezTo>
                        <a:pt x="50" y="17"/>
                        <a:pt x="50" y="20"/>
                        <a:pt x="49" y="23"/>
                      </a:cubicBezTo>
                      <a:cubicBezTo>
                        <a:pt x="48" y="25"/>
                        <a:pt x="47" y="27"/>
                        <a:pt x="45" y="29"/>
                      </a:cubicBezTo>
                      <a:cubicBezTo>
                        <a:pt x="44" y="31"/>
                        <a:pt x="42" y="33"/>
                        <a:pt x="40" y="34"/>
                      </a:cubicBezTo>
                      <a:cubicBezTo>
                        <a:pt x="38" y="35"/>
                        <a:pt x="35" y="36"/>
                        <a:pt x="33" y="36"/>
                      </a:cubicBezTo>
                      <a:cubicBezTo>
                        <a:pt x="29" y="36"/>
                        <a:pt x="27" y="35"/>
                        <a:pt x="26" y="34"/>
                      </a:cubicBezTo>
                      <a:cubicBezTo>
                        <a:pt x="24" y="34"/>
                        <a:pt x="23" y="35"/>
                        <a:pt x="22" y="35"/>
                      </a:cubicBezTo>
                      <a:cubicBezTo>
                        <a:pt x="20" y="36"/>
                        <a:pt x="19" y="36"/>
                        <a:pt x="16" y="36"/>
                      </a:cubicBezTo>
                      <a:cubicBezTo>
                        <a:pt x="15" y="36"/>
                        <a:pt x="14" y="36"/>
                        <a:pt x="13" y="36"/>
                      </a:cubicBezTo>
                      <a:cubicBezTo>
                        <a:pt x="12" y="35"/>
                        <a:pt x="10" y="35"/>
                        <a:pt x="10" y="34"/>
                      </a:cubicBezTo>
                      <a:cubicBezTo>
                        <a:pt x="9" y="33"/>
                        <a:pt x="8" y="32"/>
                        <a:pt x="8" y="30"/>
                      </a:cubicBezTo>
                      <a:cubicBezTo>
                        <a:pt x="7" y="29"/>
                        <a:pt x="7" y="28"/>
                        <a:pt x="7" y="26"/>
                      </a:cubicBezTo>
                      <a:cubicBezTo>
                        <a:pt x="7" y="23"/>
                        <a:pt x="7" y="20"/>
                        <a:pt x="8" y="18"/>
                      </a:cubicBezTo>
                      <a:cubicBezTo>
                        <a:pt x="9" y="16"/>
                        <a:pt x="10" y="14"/>
                        <a:pt x="12" y="12"/>
                      </a:cubicBezTo>
                      <a:cubicBezTo>
                        <a:pt x="14" y="10"/>
                        <a:pt x="16" y="9"/>
                        <a:pt x="18" y="8"/>
                      </a:cubicBezTo>
                      <a:cubicBezTo>
                        <a:pt x="20" y="7"/>
                        <a:pt x="22" y="7"/>
                        <a:pt x="25" y="7"/>
                      </a:cubicBezTo>
                      <a:cubicBezTo>
                        <a:pt x="26" y="7"/>
                        <a:pt x="28" y="7"/>
                        <a:pt x="30" y="7"/>
                      </a:cubicBezTo>
                      <a:cubicBezTo>
                        <a:pt x="32" y="7"/>
                        <a:pt x="34" y="8"/>
                        <a:pt x="35" y="8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2" y="30"/>
                        <a:pt x="32" y="30"/>
                        <a:pt x="33" y="30"/>
                      </a:cubicBezTo>
                      <a:cubicBezTo>
                        <a:pt x="35" y="30"/>
                        <a:pt x="36" y="29"/>
                        <a:pt x="37" y="29"/>
                      </a:cubicBezTo>
                      <a:cubicBezTo>
                        <a:pt x="39" y="28"/>
                        <a:pt x="40" y="26"/>
                        <a:pt x="40" y="25"/>
                      </a:cubicBezTo>
                      <a:cubicBezTo>
                        <a:pt x="41" y="24"/>
                        <a:pt x="42" y="22"/>
                        <a:pt x="42" y="20"/>
                      </a:cubicBezTo>
                      <a:cubicBezTo>
                        <a:pt x="43" y="18"/>
                        <a:pt x="43" y="17"/>
                        <a:pt x="43" y="15"/>
                      </a:cubicBezTo>
                      <a:cubicBezTo>
                        <a:pt x="43" y="10"/>
                        <a:pt x="41" y="6"/>
                        <a:pt x="39" y="4"/>
                      </a:cubicBezTo>
                      <a:cubicBezTo>
                        <a:pt x="36" y="1"/>
                        <a:pt x="31" y="0"/>
                        <a:pt x="26" y="0"/>
                      </a:cubicBezTo>
                      <a:cubicBezTo>
                        <a:pt x="22" y="0"/>
                        <a:pt x="18" y="1"/>
                        <a:pt x="15" y="2"/>
                      </a:cubicBezTo>
                      <a:cubicBezTo>
                        <a:pt x="12" y="4"/>
                        <a:pt x="9" y="5"/>
                        <a:pt x="7" y="8"/>
                      </a:cubicBezTo>
                      <a:cubicBezTo>
                        <a:pt x="5" y="10"/>
                        <a:pt x="3" y="13"/>
                        <a:pt x="2" y="16"/>
                      </a:cubicBezTo>
                      <a:cubicBezTo>
                        <a:pt x="1" y="19"/>
                        <a:pt x="0" y="22"/>
                        <a:pt x="0" y="25"/>
                      </a:cubicBezTo>
                      <a:cubicBezTo>
                        <a:pt x="0" y="28"/>
                        <a:pt x="1" y="31"/>
                        <a:pt x="2" y="33"/>
                      </a:cubicBezTo>
                      <a:cubicBezTo>
                        <a:pt x="3" y="35"/>
                        <a:pt x="4" y="37"/>
                        <a:pt x="5" y="38"/>
                      </a:cubicBezTo>
                      <a:cubicBezTo>
                        <a:pt x="7" y="40"/>
                        <a:pt x="9" y="41"/>
                        <a:pt x="11" y="41"/>
                      </a:cubicBezTo>
                      <a:cubicBezTo>
                        <a:pt x="13" y="42"/>
                        <a:pt x="15" y="42"/>
                        <a:pt x="17" y="42"/>
                      </a:cubicBezTo>
                      <a:cubicBezTo>
                        <a:pt x="20" y="42"/>
                        <a:pt x="22" y="42"/>
                        <a:pt x="24" y="42"/>
                      </a:cubicBezTo>
                      <a:cubicBezTo>
                        <a:pt x="25" y="42"/>
                        <a:pt x="27" y="41"/>
                        <a:pt x="29" y="41"/>
                      </a:cubicBezTo>
                      <a:cubicBezTo>
                        <a:pt x="29" y="42"/>
                        <a:pt x="29" y="42"/>
                        <a:pt x="30" y="43"/>
                      </a:cubicBezTo>
                      <a:cubicBezTo>
                        <a:pt x="30" y="44"/>
                        <a:pt x="30" y="45"/>
                        <a:pt x="30" y="46"/>
                      </a:cubicBezTo>
                      <a:cubicBezTo>
                        <a:pt x="30" y="47"/>
                        <a:pt x="29" y="47"/>
                        <a:pt x="28" y="47"/>
                      </a:cubicBezTo>
                      <a:cubicBezTo>
                        <a:pt x="27" y="48"/>
                        <a:pt x="26" y="48"/>
                        <a:pt x="24" y="48"/>
                      </a:cubicBezTo>
                      <a:cubicBezTo>
                        <a:pt x="23" y="48"/>
                        <a:pt x="22" y="48"/>
                        <a:pt x="21" y="49"/>
                      </a:cubicBezTo>
                      <a:cubicBezTo>
                        <a:pt x="19" y="49"/>
                        <a:pt x="18" y="49"/>
                        <a:pt x="16" y="49"/>
                      </a:cubicBezTo>
                      <a:cubicBezTo>
                        <a:pt x="13" y="49"/>
                        <a:pt x="10" y="48"/>
                        <a:pt x="7" y="47"/>
                      </a:cubicBezTo>
                      <a:cubicBezTo>
                        <a:pt x="4" y="46"/>
                        <a:pt x="2" y="45"/>
                        <a:pt x="0" y="43"/>
                      </a:cubicBezTo>
                      <a:cubicBezTo>
                        <a:pt x="18" y="61"/>
                        <a:pt x="18" y="61"/>
                        <a:pt x="18" y="61"/>
                      </a:cubicBezTo>
                      <a:cubicBezTo>
                        <a:pt x="19" y="61"/>
                        <a:pt x="20" y="61"/>
                        <a:pt x="22" y="61"/>
                      </a:cubicBezTo>
                      <a:cubicBezTo>
                        <a:pt x="44" y="61"/>
                        <a:pt x="62" y="43"/>
                        <a:pt x="62" y="21"/>
                      </a:cubicBezTo>
                      <a:cubicBezTo>
                        <a:pt x="62" y="20"/>
                        <a:pt x="62" y="18"/>
                        <a:pt x="62" y="17"/>
                      </a:cubicBezTo>
                      <a:cubicBezTo>
                        <a:pt x="46" y="1"/>
                        <a:pt x="46" y="1"/>
                        <a:pt x="46" y="1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7" name="Freeform 296">
                  <a:extLst>
                    <a:ext uri="{FF2B5EF4-FFF2-40B4-BE49-F238E27FC236}">
                      <a16:creationId xmlns:a16="http://schemas.microsoft.com/office/drawing/2014/main" id="{9EB57E76-89DC-4248-ACAE-E8120CE03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2974"/>
                  <a:ext cx="399" cy="393"/>
                </a:xfrm>
                <a:custGeom>
                  <a:avLst/>
                  <a:gdLst>
                    <a:gd name="T0" fmla="*/ 37 w 81"/>
                    <a:gd name="T1" fmla="*/ 80 h 80"/>
                    <a:gd name="T2" fmla="*/ 19 w 81"/>
                    <a:gd name="T3" fmla="*/ 62 h 80"/>
                    <a:gd name="T4" fmla="*/ 14 w 81"/>
                    <a:gd name="T5" fmla="*/ 55 h 80"/>
                    <a:gd name="T6" fmla="*/ 12 w 81"/>
                    <a:gd name="T7" fmla="*/ 45 h 80"/>
                    <a:gd name="T8" fmla="*/ 14 w 81"/>
                    <a:gd name="T9" fmla="*/ 33 h 80"/>
                    <a:gd name="T10" fmla="*/ 20 w 81"/>
                    <a:gd name="T11" fmla="*/ 23 h 80"/>
                    <a:gd name="T12" fmla="*/ 31 w 81"/>
                    <a:gd name="T13" fmla="*/ 16 h 80"/>
                    <a:gd name="T14" fmla="*/ 46 w 81"/>
                    <a:gd name="T15" fmla="*/ 13 h 80"/>
                    <a:gd name="T16" fmla="*/ 55 w 81"/>
                    <a:gd name="T17" fmla="*/ 14 h 80"/>
                    <a:gd name="T18" fmla="*/ 62 w 81"/>
                    <a:gd name="T19" fmla="*/ 18 h 80"/>
                    <a:gd name="T20" fmla="*/ 64 w 81"/>
                    <a:gd name="T21" fmla="*/ 20 h 80"/>
                    <a:gd name="T22" fmla="*/ 65 w 81"/>
                    <a:gd name="T23" fmla="*/ 20 h 80"/>
                    <a:gd name="T24" fmla="*/ 81 w 81"/>
                    <a:gd name="T25" fmla="*/ 36 h 80"/>
                    <a:gd name="T26" fmla="*/ 75 w 81"/>
                    <a:gd name="T27" fmla="*/ 19 h 80"/>
                    <a:gd name="T28" fmla="*/ 41 w 81"/>
                    <a:gd name="T29" fmla="*/ 0 h 80"/>
                    <a:gd name="T30" fmla="*/ 0 w 81"/>
                    <a:gd name="T31" fmla="*/ 40 h 80"/>
                    <a:gd name="T32" fmla="*/ 6 w 81"/>
                    <a:gd name="T33" fmla="*/ 61 h 80"/>
                    <a:gd name="T34" fmla="*/ 37 w 81"/>
                    <a:gd name="T3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1" h="80">
                      <a:moveTo>
                        <a:pt x="37" y="80"/>
                      </a:move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7" y="60"/>
                        <a:pt x="15" y="58"/>
                        <a:pt x="14" y="55"/>
                      </a:cubicBezTo>
                      <a:cubicBezTo>
                        <a:pt x="12" y="52"/>
                        <a:pt x="12" y="49"/>
                        <a:pt x="12" y="45"/>
                      </a:cubicBezTo>
                      <a:cubicBezTo>
                        <a:pt x="12" y="41"/>
                        <a:pt x="12" y="37"/>
                        <a:pt x="14" y="33"/>
                      </a:cubicBezTo>
                      <a:cubicBezTo>
                        <a:pt x="15" y="30"/>
                        <a:pt x="17" y="26"/>
                        <a:pt x="20" y="23"/>
                      </a:cubicBezTo>
                      <a:cubicBezTo>
                        <a:pt x="23" y="20"/>
                        <a:pt x="26" y="18"/>
                        <a:pt x="31" y="16"/>
                      </a:cubicBezTo>
                      <a:cubicBezTo>
                        <a:pt x="35" y="14"/>
                        <a:pt x="40" y="13"/>
                        <a:pt x="46" y="13"/>
                      </a:cubicBezTo>
                      <a:cubicBezTo>
                        <a:pt x="49" y="13"/>
                        <a:pt x="52" y="13"/>
                        <a:pt x="55" y="14"/>
                      </a:cubicBezTo>
                      <a:cubicBezTo>
                        <a:pt x="58" y="15"/>
                        <a:pt x="60" y="16"/>
                        <a:pt x="62" y="18"/>
                      </a:cubicBezTo>
                      <a:cubicBezTo>
                        <a:pt x="63" y="19"/>
                        <a:pt x="64" y="19"/>
                        <a:pt x="64" y="20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81" y="36"/>
                        <a:pt x="81" y="36"/>
                        <a:pt x="81" y="36"/>
                      </a:cubicBezTo>
                      <a:cubicBezTo>
                        <a:pt x="80" y="30"/>
                        <a:pt x="78" y="24"/>
                        <a:pt x="75" y="19"/>
                      </a:cubicBezTo>
                      <a:cubicBezTo>
                        <a:pt x="68" y="8"/>
                        <a:pt x="55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8"/>
                        <a:pt x="2" y="55"/>
                        <a:pt x="6" y="61"/>
                      </a:cubicBezTo>
                      <a:cubicBezTo>
                        <a:pt x="12" y="72"/>
                        <a:pt x="24" y="79"/>
                        <a:pt x="37" y="80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8" name="Freeform 297">
                  <a:extLst>
                    <a:ext uri="{FF2B5EF4-FFF2-40B4-BE49-F238E27FC236}">
                      <a16:creationId xmlns:a16="http://schemas.microsoft.com/office/drawing/2014/main" id="{B256C02E-44EC-41B3-B0EC-D9D1CE539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2" y="3131"/>
                  <a:ext cx="54" cy="84"/>
                </a:xfrm>
                <a:custGeom>
                  <a:avLst/>
                  <a:gdLst>
                    <a:gd name="T0" fmla="*/ 9 w 11"/>
                    <a:gd name="T1" fmla="*/ 0 h 17"/>
                    <a:gd name="T2" fmla="*/ 5 w 11"/>
                    <a:gd name="T3" fmla="*/ 1 h 17"/>
                    <a:gd name="T4" fmla="*/ 2 w 11"/>
                    <a:gd name="T5" fmla="*/ 4 h 17"/>
                    <a:gd name="T6" fmla="*/ 1 w 11"/>
                    <a:gd name="T7" fmla="*/ 7 h 17"/>
                    <a:gd name="T8" fmla="*/ 0 w 11"/>
                    <a:gd name="T9" fmla="*/ 11 h 17"/>
                    <a:gd name="T10" fmla="*/ 1 w 11"/>
                    <a:gd name="T11" fmla="*/ 15 h 17"/>
                    <a:gd name="T12" fmla="*/ 5 w 11"/>
                    <a:gd name="T13" fmla="*/ 17 h 17"/>
                    <a:gd name="T14" fmla="*/ 7 w 11"/>
                    <a:gd name="T15" fmla="*/ 17 h 17"/>
                    <a:gd name="T16" fmla="*/ 9 w 11"/>
                    <a:gd name="T17" fmla="*/ 16 h 17"/>
                    <a:gd name="T18" fmla="*/ 11 w 11"/>
                    <a:gd name="T19" fmla="*/ 1 h 17"/>
                    <a:gd name="T20" fmla="*/ 10 w 11"/>
                    <a:gd name="T21" fmla="*/ 0 h 17"/>
                    <a:gd name="T22" fmla="*/ 9 w 11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17">
                      <a:moveTo>
                        <a:pt x="9" y="0"/>
                      </a:moveTo>
                      <a:cubicBezTo>
                        <a:pt x="7" y="0"/>
                        <a:pt x="6" y="1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2" y="5"/>
                        <a:pt x="1" y="6"/>
                        <a:pt x="1" y="7"/>
                      </a:cubicBezTo>
                      <a:cubicBezTo>
                        <a:pt x="0" y="9"/>
                        <a:pt x="0" y="10"/>
                        <a:pt x="0" y="11"/>
                      </a:cubicBezTo>
                      <a:cubicBezTo>
                        <a:pt x="0" y="13"/>
                        <a:pt x="0" y="15"/>
                        <a:pt x="1" y="15"/>
                      </a:cubicBezTo>
                      <a:cubicBezTo>
                        <a:pt x="2" y="16"/>
                        <a:pt x="3" y="17"/>
                        <a:pt x="5" y="17"/>
                      </a:cubicBezTo>
                      <a:cubicBezTo>
                        <a:pt x="5" y="17"/>
                        <a:pt x="6" y="17"/>
                        <a:pt x="7" y="17"/>
                      </a:cubicBezTo>
                      <a:cubicBezTo>
                        <a:pt x="7" y="16"/>
                        <a:pt x="8" y="16"/>
                        <a:pt x="9" y="16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9" name="Freeform 298">
                  <a:extLst>
                    <a:ext uri="{FF2B5EF4-FFF2-40B4-BE49-F238E27FC236}">
                      <a16:creationId xmlns:a16="http://schemas.microsoft.com/office/drawing/2014/main" id="{C53966E0-8DC8-447F-9982-C7EA17BED3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63" y="3038"/>
                  <a:ext cx="281" cy="270"/>
                </a:xfrm>
                <a:custGeom>
                  <a:avLst/>
                  <a:gdLst>
                    <a:gd name="T0" fmla="*/ 28 w 57"/>
                    <a:gd name="T1" fmla="*/ 55 h 55"/>
                    <a:gd name="T2" fmla="*/ 35 w 57"/>
                    <a:gd name="T3" fmla="*/ 53 h 55"/>
                    <a:gd name="T4" fmla="*/ 37 w 57"/>
                    <a:gd name="T5" fmla="*/ 49 h 55"/>
                    <a:gd name="T6" fmla="*/ 31 w 57"/>
                    <a:gd name="T7" fmla="*/ 48 h 55"/>
                    <a:gd name="T8" fmla="*/ 18 w 57"/>
                    <a:gd name="T9" fmla="*/ 47 h 55"/>
                    <a:gd name="T10" fmla="*/ 9 w 57"/>
                    <a:gd name="T11" fmla="*/ 39 h 55"/>
                    <a:gd name="T12" fmla="*/ 9 w 57"/>
                    <a:gd name="T13" fmla="*/ 22 h 55"/>
                    <a:gd name="T14" fmla="*/ 22 w 57"/>
                    <a:gd name="T15" fmla="*/ 8 h 55"/>
                    <a:gd name="T16" fmla="*/ 46 w 57"/>
                    <a:gd name="T17" fmla="*/ 10 h 55"/>
                    <a:gd name="T18" fmla="*/ 49 w 57"/>
                    <a:gd name="T19" fmla="*/ 26 h 55"/>
                    <a:gd name="T20" fmla="*/ 44 w 57"/>
                    <a:gd name="T21" fmla="*/ 35 h 55"/>
                    <a:gd name="T22" fmla="*/ 38 w 57"/>
                    <a:gd name="T23" fmla="*/ 35 h 55"/>
                    <a:gd name="T24" fmla="*/ 37 w 57"/>
                    <a:gd name="T25" fmla="*/ 13 h 55"/>
                    <a:gd name="T26" fmla="*/ 25 w 57"/>
                    <a:gd name="T27" fmla="*/ 14 h 55"/>
                    <a:gd name="T28" fmla="*/ 15 w 57"/>
                    <a:gd name="T29" fmla="*/ 24 h 55"/>
                    <a:gd name="T30" fmla="*/ 15 w 57"/>
                    <a:gd name="T31" fmla="*/ 36 h 55"/>
                    <a:gd name="T32" fmla="*/ 20 w 57"/>
                    <a:gd name="T33" fmla="*/ 42 h 55"/>
                    <a:gd name="T34" fmla="*/ 29 w 57"/>
                    <a:gd name="T35" fmla="*/ 41 h 55"/>
                    <a:gd name="T36" fmla="*/ 40 w 57"/>
                    <a:gd name="T37" fmla="*/ 42 h 55"/>
                    <a:gd name="T38" fmla="*/ 52 w 57"/>
                    <a:gd name="T39" fmla="*/ 35 h 55"/>
                    <a:gd name="T40" fmla="*/ 57 w 57"/>
                    <a:gd name="T41" fmla="*/ 21 h 55"/>
                    <a:gd name="T42" fmla="*/ 54 w 57"/>
                    <a:gd name="T43" fmla="*/ 9 h 55"/>
                    <a:gd name="T44" fmla="*/ 53 w 57"/>
                    <a:gd name="T45" fmla="*/ 7 h 55"/>
                    <a:gd name="T46" fmla="*/ 50 w 57"/>
                    <a:gd name="T47" fmla="*/ 5 h 55"/>
                    <a:gd name="T48" fmla="*/ 34 w 57"/>
                    <a:gd name="T49" fmla="*/ 0 h 55"/>
                    <a:gd name="T50" fmla="*/ 8 w 57"/>
                    <a:gd name="T51" fmla="*/ 10 h 55"/>
                    <a:gd name="T52" fmla="*/ 0 w 57"/>
                    <a:gd name="T53" fmla="*/ 32 h 55"/>
                    <a:gd name="T54" fmla="*/ 7 w 57"/>
                    <a:gd name="T55" fmla="*/ 49 h 55"/>
                    <a:gd name="T56" fmla="*/ 23 w 57"/>
                    <a:gd name="T57" fmla="*/ 55 h 55"/>
                    <a:gd name="T58" fmla="*/ 29 w 57"/>
                    <a:gd name="T59" fmla="*/ 36 h 55"/>
                    <a:gd name="T60" fmla="*/ 23 w 57"/>
                    <a:gd name="T61" fmla="*/ 34 h 55"/>
                    <a:gd name="T62" fmla="*/ 23 w 57"/>
                    <a:gd name="T63" fmla="*/ 26 h 55"/>
                    <a:gd name="T64" fmla="*/ 27 w 57"/>
                    <a:gd name="T65" fmla="*/ 20 h 55"/>
                    <a:gd name="T66" fmla="*/ 32 w 57"/>
                    <a:gd name="T67" fmla="*/ 19 h 55"/>
                    <a:gd name="T68" fmla="*/ 31 w 57"/>
                    <a:gd name="T6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" h="55">
                      <a:moveTo>
                        <a:pt x="23" y="55"/>
                      </a:moveTo>
                      <a:cubicBezTo>
                        <a:pt x="25" y="55"/>
                        <a:pt x="26" y="55"/>
                        <a:pt x="28" y="55"/>
                      </a:cubicBezTo>
                      <a:cubicBezTo>
                        <a:pt x="29" y="54"/>
                        <a:pt x="30" y="54"/>
                        <a:pt x="31" y="54"/>
                      </a:cubicBezTo>
                      <a:cubicBezTo>
                        <a:pt x="33" y="54"/>
                        <a:pt x="34" y="54"/>
                        <a:pt x="35" y="53"/>
                      </a:cubicBezTo>
                      <a:cubicBezTo>
                        <a:pt x="36" y="53"/>
                        <a:pt x="37" y="53"/>
                        <a:pt x="37" y="52"/>
                      </a:cubicBezTo>
                      <a:cubicBezTo>
                        <a:pt x="37" y="51"/>
                        <a:pt x="37" y="50"/>
                        <a:pt x="37" y="49"/>
                      </a:cubicBezTo>
                      <a:cubicBezTo>
                        <a:pt x="36" y="48"/>
                        <a:pt x="36" y="48"/>
                        <a:pt x="36" y="47"/>
                      </a:cubicBezTo>
                      <a:cubicBezTo>
                        <a:pt x="34" y="47"/>
                        <a:pt x="32" y="48"/>
                        <a:pt x="31" y="48"/>
                      </a:cubicBezTo>
                      <a:cubicBezTo>
                        <a:pt x="29" y="48"/>
                        <a:pt x="27" y="48"/>
                        <a:pt x="24" y="48"/>
                      </a:cubicBezTo>
                      <a:cubicBezTo>
                        <a:pt x="22" y="48"/>
                        <a:pt x="20" y="48"/>
                        <a:pt x="18" y="47"/>
                      </a:cubicBezTo>
                      <a:cubicBezTo>
                        <a:pt x="16" y="47"/>
                        <a:pt x="14" y="46"/>
                        <a:pt x="12" y="44"/>
                      </a:cubicBezTo>
                      <a:cubicBezTo>
                        <a:pt x="11" y="43"/>
                        <a:pt x="10" y="41"/>
                        <a:pt x="9" y="39"/>
                      </a:cubicBezTo>
                      <a:cubicBezTo>
                        <a:pt x="8" y="37"/>
                        <a:pt x="7" y="34"/>
                        <a:pt x="7" y="31"/>
                      </a:cubicBezTo>
                      <a:cubicBezTo>
                        <a:pt x="7" y="28"/>
                        <a:pt x="8" y="25"/>
                        <a:pt x="9" y="22"/>
                      </a:cubicBezTo>
                      <a:cubicBezTo>
                        <a:pt x="10" y="19"/>
                        <a:pt x="12" y="16"/>
                        <a:pt x="14" y="14"/>
                      </a:cubicBezTo>
                      <a:cubicBezTo>
                        <a:pt x="16" y="11"/>
                        <a:pt x="19" y="10"/>
                        <a:pt x="22" y="8"/>
                      </a:cubicBezTo>
                      <a:cubicBezTo>
                        <a:pt x="25" y="7"/>
                        <a:pt x="29" y="6"/>
                        <a:pt x="33" y="6"/>
                      </a:cubicBezTo>
                      <a:cubicBezTo>
                        <a:pt x="38" y="6"/>
                        <a:pt x="43" y="7"/>
                        <a:pt x="46" y="10"/>
                      </a:cubicBezTo>
                      <a:cubicBezTo>
                        <a:pt x="48" y="12"/>
                        <a:pt x="50" y="16"/>
                        <a:pt x="50" y="21"/>
                      </a:cubicBezTo>
                      <a:cubicBezTo>
                        <a:pt x="50" y="23"/>
                        <a:pt x="50" y="24"/>
                        <a:pt x="49" y="26"/>
                      </a:cubicBezTo>
                      <a:cubicBezTo>
                        <a:pt x="49" y="28"/>
                        <a:pt x="48" y="30"/>
                        <a:pt x="47" y="31"/>
                      </a:cubicBezTo>
                      <a:cubicBezTo>
                        <a:pt x="47" y="32"/>
                        <a:pt x="46" y="34"/>
                        <a:pt x="44" y="35"/>
                      </a:cubicBezTo>
                      <a:cubicBezTo>
                        <a:pt x="43" y="35"/>
                        <a:pt x="42" y="36"/>
                        <a:pt x="40" y="36"/>
                      </a:cubicBezTo>
                      <a:cubicBezTo>
                        <a:pt x="39" y="36"/>
                        <a:pt x="39" y="36"/>
                        <a:pt x="38" y="3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41" y="14"/>
                        <a:pt x="39" y="13"/>
                        <a:pt x="37" y="13"/>
                      </a:cubicBezTo>
                      <a:cubicBezTo>
                        <a:pt x="35" y="13"/>
                        <a:pt x="33" y="13"/>
                        <a:pt x="32" y="13"/>
                      </a:cubicBezTo>
                      <a:cubicBezTo>
                        <a:pt x="29" y="13"/>
                        <a:pt x="27" y="13"/>
                        <a:pt x="25" y="14"/>
                      </a:cubicBezTo>
                      <a:cubicBezTo>
                        <a:pt x="23" y="15"/>
                        <a:pt x="21" y="16"/>
                        <a:pt x="19" y="18"/>
                      </a:cubicBezTo>
                      <a:cubicBezTo>
                        <a:pt x="17" y="20"/>
                        <a:pt x="16" y="22"/>
                        <a:pt x="15" y="24"/>
                      </a:cubicBezTo>
                      <a:cubicBezTo>
                        <a:pt x="14" y="26"/>
                        <a:pt x="14" y="29"/>
                        <a:pt x="14" y="32"/>
                      </a:cubicBezTo>
                      <a:cubicBezTo>
                        <a:pt x="14" y="34"/>
                        <a:pt x="14" y="35"/>
                        <a:pt x="15" y="36"/>
                      </a:cubicBezTo>
                      <a:cubicBezTo>
                        <a:pt x="15" y="38"/>
                        <a:pt x="16" y="39"/>
                        <a:pt x="17" y="40"/>
                      </a:cubicBezTo>
                      <a:cubicBezTo>
                        <a:pt x="17" y="41"/>
                        <a:pt x="19" y="41"/>
                        <a:pt x="20" y="42"/>
                      </a:cubicBezTo>
                      <a:cubicBezTo>
                        <a:pt x="21" y="42"/>
                        <a:pt x="22" y="42"/>
                        <a:pt x="23" y="42"/>
                      </a:cubicBezTo>
                      <a:cubicBezTo>
                        <a:pt x="26" y="42"/>
                        <a:pt x="27" y="42"/>
                        <a:pt x="29" y="41"/>
                      </a:cubicBezTo>
                      <a:cubicBezTo>
                        <a:pt x="30" y="41"/>
                        <a:pt x="31" y="40"/>
                        <a:pt x="33" y="40"/>
                      </a:cubicBezTo>
                      <a:cubicBezTo>
                        <a:pt x="34" y="41"/>
                        <a:pt x="36" y="42"/>
                        <a:pt x="40" y="42"/>
                      </a:cubicBezTo>
                      <a:cubicBezTo>
                        <a:pt x="42" y="42"/>
                        <a:pt x="45" y="41"/>
                        <a:pt x="47" y="40"/>
                      </a:cubicBezTo>
                      <a:cubicBezTo>
                        <a:pt x="49" y="39"/>
                        <a:pt x="51" y="37"/>
                        <a:pt x="52" y="35"/>
                      </a:cubicBezTo>
                      <a:cubicBezTo>
                        <a:pt x="54" y="33"/>
                        <a:pt x="55" y="31"/>
                        <a:pt x="56" y="29"/>
                      </a:cubicBezTo>
                      <a:cubicBezTo>
                        <a:pt x="57" y="26"/>
                        <a:pt x="57" y="23"/>
                        <a:pt x="57" y="21"/>
                      </a:cubicBezTo>
                      <a:cubicBezTo>
                        <a:pt x="57" y="17"/>
                        <a:pt x="57" y="14"/>
                        <a:pt x="55" y="12"/>
                      </a:cubicBezTo>
                      <a:cubicBezTo>
                        <a:pt x="55" y="11"/>
                        <a:pt x="55" y="10"/>
                        <a:pt x="54" y="9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54" y="8"/>
                        <a:pt x="53" y="8"/>
                        <a:pt x="53" y="7"/>
                      </a:cubicBezTo>
                      <a:cubicBezTo>
                        <a:pt x="52" y="7"/>
                        <a:pt x="52" y="7"/>
                        <a:pt x="52" y="7"/>
                      </a:cubicBezTo>
                      <a:cubicBezTo>
                        <a:pt x="52" y="6"/>
                        <a:pt x="51" y="6"/>
                        <a:pt x="50" y="5"/>
                      </a:cubicBezTo>
                      <a:cubicBezTo>
                        <a:pt x="48" y="3"/>
                        <a:pt x="46" y="2"/>
                        <a:pt x="43" y="1"/>
                      </a:cubicBezTo>
                      <a:cubicBezTo>
                        <a:pt x="40" y="0"/>
                        <a:pt x="37" y="0"/>
                        <a:pt x="34" y="0"/>
                      </a:cubicBezTo>
                      <a:cubicBezTo>
                        <a:pt x="28" y="0"/>
                        <a:pt x="23" y="1"/>
                        <a:pt x="19" y="3"/>
                      </a:cubicBezTo>
                      <a:cubicBezTo>
                        <a:pt x="14" y="5"/>
                        <a:pt x="11" y="7"/>
                        <a:pt x="8" y="10"/>
                      </a:cubicBezTo>
                      <a:cubicBezTo>
                        <a:pt x="5" y="13"/>
                        <a:pt x="3" y="17"/>
                        <a:pt x="2" y="20"/>
                      </a:cubicBezTo>
                      <a:cubicBezTo>
                        <a:pt x="0" y="24"/>
                        <a:pt x="0" y="28"/>
                        <a:pt x="0" y="32"/>
                      </a:cubicBezTo>
                      <a:cubicBezTo>
                        <a:pt x="0" y="36"/>
                        <a:pt x="0" y="39"/>
                        <a:pt x="2" y="42"/>
                      </a:cubicBezTo>
                      <a:cubicBezTo>
                        <a:pt x="3" y="45"/>
                        <a:pt x="5" y="47"/>
                        <a:pt x="7" y="49"/>
                      </a:cubicBezTo>
                      <a:cubicBezTo>
                        <a:pt x="9" y="51"/>
                        <a:pt x="11" y="52"/>
                        <a:pt x="14" y="53"/>
                      </a:cubicBezTo>
                      <a:cubicBezTo>
                        <a:pt x="17" y="54"/>
                        <a:pt x="20" y="55"/>
                        <a:pt x="23" y="55"/>
                      </a:cubicBezTo>
                      <a:close/>
                      <a:moveTo>
                        <a:pt x="31" y="35"/>
                      </a:moveTo>
                      <a:cubicBezTo>
                        <a:pt x="30" y="35"/>
                        <a:pt x="29" y="35"/>
                        <a:pt x="29" y="36"/>
                      </a:cubicBezTo>
                      <a:cubicBezTo>
                        <a:pt x="28" y="36"/>
                        <a:pt x="27" y="36"/>
                        <a:pt x="27" y="36"/>
                      </a:cubicBezTo>
                      <a:cubicBezTo>
                        <a:pt x="25" y="36"/>
                        <a:pt x="24" y="35"/>
                        <a:pt x="23" y="34"/>
                      </a:cubicBezTo>
                      <a:cubicBezTo>
                        <a:pt x="22" y="34"/>
                        <a:pt x="22" y="32"/>
                        <a:pt x="22" y="30"/>
                      </a:cubicBezTo>
                      <a:cubicBezTo>
                        <a:pt x="22" y="29"/>
                        <a:pt x="22" y="28"/>
                        <a:pt x="23" y="26"/>
                      </a:cubicBezTo>
                      <a:cubicBezTo>
                        <a:pt x="23" y="25"/>
                        <a:pt x="24" y="24"/>
                        <a:pt x="24" y="23"/>
                      </a:cubicBezTo>
                      <a:cubicBezTo>
                        <a:pt x="25" y="22"/>
                        <a:pt x="26" y="21"/>
                        <a:pt x="27" y="20"/>
                      </a:cubicBezTo>
                      <a:cubicBezTo>
                        <a:pt x="28" y="20"/>
                        <a:pt x="29" y="19"/>
                        <a:pt x="31" y="19"/>
                      </a:cubicBezTo>
                      <a:cubicBezTo>
                        <a:pt x="31" y="19"/>
                        <a:pt x="32" y="19"/>
                        <a:pt x="32" y="19"/>
                      </a:cubicBezTo>
                      <a:cubicBezTo>
                        <a:pt x="32" y="19"/>
                        <a:pt x="33" y="19"/>
                        <a:pt x="33" y="20"/>
                      </a:cubicBezTo>
                      <a:lnTo>
                        <a:pt x="31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0" name="Freeform 299">
                  <a:extLst>
                    <a:ext uri="{FF2B5EF4-FFF2-40B4-BE49-F238E27FC236}">
                      <a16:creationId xmlns:a16="http://schemas.microsoft.com/office/drawing/2014/main" id="{4FD946EF-7A8B-4E9E-A6C7-207630498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444"/>
                  <a:ext cx="818" cy="555"/>
                </a:xfrm>
                <a:custGeom>
                  <a:avLst/>
                  <a:gdLst>
                    <a:gd name="T0" fmla="*/ 153 w 166"/>
                    <a:gd name="T1" fmla="*/ 3 h 113"/>
                    <a:gd name="T2" fmla="*/ 149 w 166"/>
                    <a:gd name="T3" fmla="*/ 0 h 113"/>
                    <a:gd name="T4" fmla="*/ 139 w 166"/>
                    <a:gd name="T5" fmla="*/ 0 h 113"/>
                    <a:gd name="T6" fmla="*/ 139 w 166"/>
                    <a:gd name="T7" fmla="*/ 3 h 113"/>
                    <a:gd name="T8" fmla="*/ 139 w 166"/>
                    <a:gd name="T9" fmla="*/ 8 h 113"/>
                    <a:gd name="T10" fmla="*/ 157 w 166"/>
                    <a:gd name="T11" fmla="*/ 8 h 113"/>
                    <a:gd name="T12" fmla="*/ 157 w 166"/>
                    <a:gd name="T13" fmla="*/ 104 h 113"/>
                    <a:gd name="T14" fmla="*/ 9 w 166"/>
                    <a:gd name="T15" fmla="*/ 104 h 113"/>
                    <a:gd name="T16" fmla="*/ 9 w 166"/>
                    <a:gd name="T17" fmla="*/ 8 h 113"/>
                    <a:gd name="T18" fmla="*/ 9 w 166"/>
                    <a:gd name="T19" fmla="*/ 8 h 113"/>
                    <a:gd name="T20" fmla="*/ 28 w 166"/>
                    <a:gd name="T21" fmla="*/ 8 h 113"/>
                    <a:gd name="T22" fmla="*/ 27 w 166"/>
                    <a:gd name="T23" fmla="*/ 3 h 113"/>
                    <a:gd name="T24" fmla="*/ 28 w 166"/>
                    <a:gd name="T25" fmla="*/ 0 h 113"/>
                    <a:gd name="T26" fmla="*/ 0 w 166"/>
                    <a:gd name="T27" fmla="*/ 0 h 113"/>
                    <a:gd name="T28" fmla="*/ 0 w 166"/>
                    <a:gd name="T29" fmla="*/ 113 h 113"/>
                    <a:gd name="T30" fmla="*/ 35 w 166"/>
                    <a:gd name="T31" fmla="*/ 113 h 113"/>
                    <a:gd name="T32" fmla="*/ 166 w 166"/>
                    <a:gd name="T33" fmla="*/ 113 h 113"/>
                    <a:gd name="T34" fmla="*/ 166 w 166"/>
                    <a:gd name="T35" fmla="*/ 0 h 113"/>
                    <a:gd name="T36" fmla="*/ 149 w 166"/>
                    <a:gd name="T37" fmla="*/ 0 h 113"/>
                    <a:gd name="T38" fmla="*/ 153 w 166"/>
                    <a:gd name="T39" fmla="*/ 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6" h="113">
                      <a:moveTo>
                        <a:pt x="153" y="3"/>
                      </a:move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39" y="0"/>
                        <a:pt x="139" y="0"/>
                        <a:pt x="139" y="0"/>
                      </a:cubicBezTo>
                      <a:cubicBezTo>
                        <a:pt x="139" y="1"/>
                        <a:pt x="139" y="2"/>
                        <a:pt x="139" y="3"/>
                      </a:cubicBezTo>
                      <a:cubicBezTo>
                        <a:pt x="139" y="5"/>
                        <a:pt x="139" y="6"/>
                        <a:pt x="139" y="8"/>
                      </a:cubicBezTo>
                      <a:cubicBezTo>
                        <a:pt x="157" y="8"/>
                        <a:pt x="157" y="8"/>
                        <a:pt x="157" y="8"/>
                      </a:cubicBezTo>
                      <a:cubicBezTo>
                        <a:pt x="157" y="104"/>
                        <a:pt x="157" y="104"/>
                        <a:pt x="157" y="104"/>
                      </a:cubicBezTo>
                      <a:cubicBezTo>
                        <a:pt x="9" y="104"/>
                        <a:pt x="9" y="104"/>
                        <a:pt x="9" y="104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6"/>
                        <a:pt x="27" y="5"/>
                        <a:pt x="27" y="3"/>
                      </a:cubicBezTo>
                      <a:cubicBezTo>
                        <a:pt x="27" y="2"/>
                        <a:pt x="28" y="1"/>
                        <a:pt x="2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35" y="113"/>
                        <a:pt x="35" y="113"/>
                        <a:pt x="35" y="113"/>
                      </a:cubicBezTo>
                      <a:cubicBezTo>
                        <a:pt x="166" y="113"/>
                        <a:pt x="166" y="113"/>
                        <a:pt x="166" y="113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53" y="3"/>
                        <a:pt x="153" y="3"/>
                        <a:pt x="153" y="3"/>
                      </a:cubicBezTo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1" name="Freeform 300">
                  <a:extLst>
                    <a:ext uri="{FF2B5EF4-FFF2-40B4-BE49-F238E27FC236}">
                      <a16:creationId xmlns:a16="http://schemas.microsoft.com/office/drawing/2014/main" id="{9D670727-4B14-47B4-9F47-6808EED6F7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2999"/>
                  <a:ext cx="926" cy="73"/>
                </a:xfrm>
                <a:custGeom>
                  <a:avLst/>
                  <a:gdLst>
                    <a:gd name="T0" fmla="*/ 11 w 188"/>
                    <a:gd name="T1" fmla="*/ 0 h 15"/>
                    <a:gd name="T2" fmla="*/ 0 w 188"/>
                    <a:gd name="T3" fmla="*/ 0 h 15"/>
                    <a:gd name="T4" fmla="*/ 0 w 188"/>
                    <a:gd name="T5" fmla="*/ 6 h 15"/>
                    <a:gd name="T6" fmla="*/ 4 w 188"/>
                    <a:gd name="T7" fmla="*/ 13 h 15"/>
                    <a:gd name="T8" fmla="*/ 2 w 188"/>
                    <a:gd name="T9" fmla="*/ 12 h 15"/>
                    <a:gd name="T10" fmla="*/ 4 w 188"/>
                    <a:gd name="T11" fmla="*/ 13 h 15"/>
                    <a:gd name="T12" fmla="*/ 9 w 188"/>
                    <a:gd name="T13" fmla="*/ 15 h 15"/>
                    <a:gd name="T14" fmla="*/ 46 w 188"/>
                    <a:gd name="T15" fmla="*/ 15 h 15"/>
                    <a:gd name="T16" fmla="*/ 179 w 188"/>
                    <a:gd name="T17" fmla="*/ 15 h 15"/>
                    <a:gd name="T18" fmla="*/ 188 w 188"/>
                    <a:gd name="T19" fmla="*/ 6 h 15"/>
                    <a:gd name="T20" fmla="*/ 188 w 188"/>
                    <a:gd name="T21" fmla="*/ 0 h 15"/>
                    <a:gd name="T22" fmla="*/ 177 w 188"/>
                    <a:gd name="T23" fmla="*/ 0 h 15"/>
                    <a:gd name="T24" fmla="*/ 46 w 188"/>
                    <a:gd name="T25" fmla="*/ 0 h 15"/>
                    <a:gd name="T26" fmla="*/ 11 w 188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8" h="15">
                      <a:moveTo>
                        <a:pt x="1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9"/>
                        <a:pt x="1" y="12"/>
                        <a:pt x="4" y="13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5" y="14"/>
                        <a:pt x="7" y="15"/>
                        <a:pt x="9" y="15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179" y="15"/>
                        <a:pt x="179" y="15"/>
                        <a:pt x="179" y="15"/>
                      </a:cubicBezTo>
                      <a:cubicBezTo>
                        <a:pt x="184" y="15"/>
                        <a:pt x="188" y="11"/>
                        <a:pt x="188" y="6"/>
                      </a:cubicBezTo>
                      <a:cubicBezTo>
                        <a:pt x="188" y="0"/>
                        <a:pt x="188" y="0"/>
                        <a:pt x="188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2" name="Freeform 301">
                  <a:extLst>
                    <a:ext uri="{FF2B5EF4-FFF2-40B4-BE49-F238E27FC236}">
                      <a16:creationId xmlns:a16="http://schemas.microsoft.com/office/drawing/2014/main" id="{43DCE976-961D-4976-931C-80DA0DBEA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3" y="2483"/>
                  <a:ext cx="157" cy="472"/>
                </a:xfrm>
                <a:custGeom>
                  <a:avLst/>
                  <a:gdLst>
                    <a:gd name="T0" fmla="*/ 0 w 32"/>
                    <a:gd name="T1" fmla="*/ 22 h 96"/>
                    <a:gd name="T2" fmla="*/ 14 w 32"/>
                    <a:gd name="T3" fmla="*/ 47 h 96"/>
                    <a:gd name="T4" fmla="*/ 7 w 32"/>
                    <a:gd name="T5" fmla="*/ 65 h 96"/>
                    <a:gd name="T6" fmla="*/ 13 w 32"/>
                    <a:gd name="T7" fmla="*/ 84 h 96"/>
                    <a:gd name="T8" fmla="*/ 32 w 32"/>
                    <a:gd name="T9" fmla="*/ 96 h 96"/>
                    <a:gd name="T10" fmla="*/ 32 w 32"/>
                    <a:gd name="T11" fmla="*/ 0 h 96"/>
                    <a:gd name="T12" fmla="*/ 14 w 32"/>
                    <a:gd name="T13" fmla="*/ 0 h 96"/>
                    <a:gd name="T14" fmla="*/ 0 w 32"/>
                    <a:gd name="T15" fmla="*/ 2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6">
                      <a:moveTo>
                        <a:pt x="0" y="22"/>
                      </a:moveTo>
                      <a:cubicBezTo>
                        <a:pt x="8" y="29"/>
                        <a:pt x="14" y="37"/>
                        <a:pt x="14" y="47"/>
                      </a:cubicBezTo>
                      <a:cubicBezTo>
                        <a:pt x="14" y="53"/>
                        <a:pt x="11" y="60"/>
                        <a:pt x="7" y="65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9"/>
                        <a:pt x="8" y="16"/>
                        <a:pt x="0" y="22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3" name="Freeform 302">
                  <a:extLst>
                    <a:ext uri="{FF2B5EF4-FFF2-40B4-BE49-F238E27FC236}">
                      <a16:creationId xmlns:a16="http://schemas.microsoft.com/office/drawing/2014/main" id="{5BCED49F-D498-407D-B7FB-C741DD5E5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128" cy="84"/>
                </a:xfrm>
                <a:custGeom>
                  <a:avLst/>
                  <a:gdLst>
                    <a:gd name="T0" fmla="*/ 26 w 26"/>
                    <a:gd name="T1" fmla="*/ 16 h 17"/>
                    <a:gd name="T2" fmla="*/ 19 w 26"/>
                    <a:gd name="T3" fmla="*/ 0 h 17"/>
                    <a:gd name="T4" fmla="*/ 0 w 26"/>
                    <a:gd name="T5" fmla="*/ 0 h 17"/>
                    <a:gd name="T6" fmla="*/ 26 w 26"/>
                    <a:gd name="T7" fmla="*/ 17 h 17"/>
                    <a:gd name="T8" fmla="*/ 26 w 26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7">
                      <a:moveTo>
                        <a:pt x="26" y="16"/>
                      </a:moveTo>
                      <a:cubicBezTo>
                        <a:pt x="22" y="11"/>
                        <a:pt x="20" y="6"/>
                        <a:pt x="1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4" name="Freeform 303">
                  <a:extLst>
                    <a:ext uri="{FF2B5EF4-FFF2-40B4-BE49-F238E27FC236}">
                      <a16:creationId xmlns:a16="http://schemas.microsoft.com/office/drawing/2014/main" id="{63A2B339-7853-4192-AFCF-0FF769116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7D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5" name="Freeform 304">
                  <a:extLst>
                    <a:ext uri="{FF2B5EF4-FFF2-40B4-BE49-F238E27FC236}">
                      <a16:creationId xmlns:a16="http://schemas.microsoft.com/office/drawing/2014/main" id="{E67F78FC-08B9-4A5B-9634-5B2680313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6" name="Freeform 305">
                  <a:extLst>
                    <a:ext uri="{FF2B5EF4-FFF2-40B4-BE49-F238E27FC236}">
                      <a16:creationId xmlns:a16="http://schemas.microsoft.com/office/drawing/2014/main" id="{D0BC3213-2652-48F6-B1B8-6A2C373B3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729" cy="472"/>
                </a:xfrm>
                <a:custGeom>
                  <a:avLst/>
                  <a:gdLst>
                    <a:gd name="T0" fmla="*/ 131 w 148"/>
                    <a:gd name="T1" fmla="*/ 90 h 96"/>
                    <a:gd name="T2" fmla="*/ 110 w 148"/>
                    <a:gd name="T3" fmla="*/ 75 h 96"/>
                    <a:gd name="T4" fmla="*/ 80 w 148"/>
                    <a:gd name="T5" fmla="*/ 82 h 96"/>
                    <a:gd name="T6" fmla="*/ 31 w 148"/>
                    <a:gd name="T7" fmla="*/ 47 h 96"/>
                    <a:gd name="T8" fmla="*/ 36 w 148"/>
                    <a:gd name="T9" fmla="*/ 31 h 96"/>
                    <a:gd name="T10" fmla="*/ 17 w 148"/>
                    <a:gd name="T11" fmla="*/ 44 h 96"/>
                    <a:gd name="T12" fmla="*/ 26 w 148"/>
                    <a:gd name="T13" fmla="*/ 17 h 96"/>
                    <a:gd name="T14" fmla="*/ 0 w 148"/>
                    <a:gd name="T15" fmla="*/ 0 h 96"/>
                    <a:gd name="T16" fmla="*/ 0 w 148"/>
                    <a:gd name="T17" fmla="*/ 0 h 96"/>
                    <a:gd name="T18" fmla="*/ 0 w 148"/>
                    <a:gd name="T19" fmla="*/ 96 h 96"/>
                    <a:gd name="T20" fmla="*/ 148 w 148"/>
                    <a:gd name="T21" fmla="*/ 96 h 96"/>
                    <a:gd name="T22" fmla="*/ 129 w 148"/>
                    <a:gd name="T23" fmla="*/ 84 h 96"/>
                    <a:gd name="T24" fmla="*/ 131 w 148"/>
                    <a:gd name="T25" fmla="*/ 9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8" h="96">
                      <a:moveTo>
                        <a:pt x="131" y="90"/>
                      </a:moveTo>
                      <a:cubicBezTo>
                        <a:pt x="110" y="75"/>
                        <a:pt x="110" y="75"/>
                        <a:pt x="110" y="75"/>
                      </a:cubicBezTo>
                      <a:cubicBezTo>
                        <a:pt x="101" y="80"/>
                        <a:pt x="91" y="82"/>
                        <a:pt x="80" y="82"/>
                      </a:cubicBezTo>
                      <a:cubicBezTo>
                        <a:pt x="53" y="82"/>
                        <a:pt x="31" y="66"/>
                        <a:pt x="31" y="47"/>
                      </a:cubicBezTo>
                      <a:cubicBezTo>
                        <a:pt x="31" y="41"/>
                        <a:pt x="33" y="36"/>
                        <a:pt x="36" y="31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148" y="96"/>
                        <a:pt x="148" y="96"/>
                        <a:pt x="148" y="96"/>
                      </a:cubicBezTo>
                      <a:cubicBezTo>
                        <a:pt x="129" y="84"/>
                        <a:pt x="129" y="84"/>
                        <a:pt x="129" y="84"/>
                      </a:cubicBezTo>
                      <a:cubicBezTo>
                        <a:pt x="131" y="90"/>
                        <a:pt x="131" y="90"/>
                        <a:pt x="131" y="9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7" name="Freeform 306">
                  <a:extLst>
                    <a:ext uri="{FF2B5EF4-FFF2-40B4-BE49-F238E27FC236}">
                      <a16:creationId xmlns:a16="http://schemas.microsoft.com/office/drawing/2014/main" id="{5E4A0DE8-DBC5-492A-B1C1-2B22D8DAB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591"/>
                  <a:ext cx="493" cy="334"/>
                </a:xfrm>
                <a:custGeom>
                  <a:avLst/>
                  <a:gdLst>
                    <a:gd name="T0" fmla="*/ 49 w 100"/>
                    <a:gd name="T1" fmla="*/ 60 h 68"/>
                    <a:gd name="T2" fmla="*/ 79 w 100"/>
                    <a:gd name="T3" fmla="*/ 53 h 68"/>
                    <a:gd name="T4" fmla="*/ 100 w 100"/>
                    <a:gd name="T5" fmla="*/ 68 h 68"/>
                    <a:gd name="T6" fmla="*/ 98 w 100"/>
                    <a:gd name="T7" fmla="*/ 62 h 68"/>
                    <a:gd name="T8" fmla="*/ 92 w 100"/>
                    <a:gd name="T9" fmla="*/ 43 h 68"/>
                    <a:gd name="T10" fmla="*/ 99 w 100"/>
                    <a:gd name="T11" fmla="*/ 25 h 68"/>
                    <a:gd name="T12" fmla="*/ 85 w 100"/>
                    <a:gd name="T13" fmla="*/ 0 h 68"/>
                    <a:gd name="T14" fmla="*/ 43 w 100"/>
                    <a:gd name="T15" fmla="*/ 14 h 68"/>
                    <a:gd name="T16" fmla="*/ 10 w 100"/>
                    <a:gd name="T17" fmla="*/ 6 h 68"/>
                    <a:gd name="T18" fmla="*/ 5 w 100"/>
                    <a:gd name="T19" fmla="*/ 9 h 68"/>
                    <a:gd name="T20" fmla="*/ 0 w 100"/>
                    <a:gd name="T21" fmla="*/ 25 h 68"/>
                    <a:gd name="T22" fmla="*/ 49 w 100"/>
                    <a:gd name="T23" fmla="*/ 6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0" h="68">
                      <a:moveTo>
                        <a:pt x="49" y="60"/>
                      </a:moveTo>
                      <a:cubicBezTo>
                        <a:pt x="60" y="60"/>
                        <a:pt x="70" y="58"/>
                        <a:pt x="79" y="53"/>
                      </a:cubicBezTo>
                      <a:cubicBezTo>
                        <a:pt x="100" y="68"/>
                        <a:pt x="100" y="68"/>
                        <a:pt x="100" y="68"/>
                      </a:cubicBezTo>
                      <a:cubicBezTo>
                        <a:pt x="98" y="62"/>
                        <a:pt x="98" y="62"/>
                        <a:pt x="98" y="62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6" y="38"/>
                        <a:pt x="99" y="31"/>
                        <a:pt x="99" y="25"/>
                      </a:cubicBezTo>
                      <a:cubicBezTo>
                        <a:pt x="99" y="15"/>
                        <a:pt x="93" y="7"/>
                        <a:pt x="85" y="0"/>
                      </a:cubicBezTo>
                      <a:cubicBezTo>
                        <a:pt x="75" y="8"/>
                        <a:pt x="60" y="14"/>
                        <a:pt x="43" y="14"/>
                      </a:cubicBezTo>
                      <a:cubicBezTo>
                        <a:pt x="31" y="14"/>
                        <a:pt x="19" y="11"/>
                        <a:pt x="10" y="6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14"/>
                        <a:pt x="0" y="19"/>
                        <a:pt x="0" y="25"/>
                      </a:cubicBezTo>
                      <a:cubicBezTo>
                        <a:pt x="0" y="44"/>
                        <a:pt x="22" y="60"/>
                        <a:pt x="49" y="60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8" name="Freeform 307">
                  <a:extLst>
                    <a:ext uri="{FF2B5EF4-FFF2-40B4-BE49-F238E27FC236}">
                      <a16:creationId xmlns:a16="http://schemas.microsoft.com/office/drawing/2014/main" id="{06A2D071-11E0-4A5E-A4F9-F28969F7AC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95" y="2262"/>
                  <a:ext cx="281" cy="437"/>
                </a:xfrm>
                <a:custGeom>
                  <a:avLst/>
                  <a:gdLst>
                    <a:gd name="T0" fmla="*/ 2 w 57"/>
                    <a:gd name="T1" fmla="*/ 45 h 89"/>
                    <a:gd name="T2" fmla="*/ 9 w 57"/>
                    <a:gd name="T3" fmla="*/ 61 h 89"/>
                    <a:gd name="T4" fmla="*/ 9 w 57"/>
                    <a:gd name="T5" fmla="*/ 62 h 89"/>
                    <a:gd name="T6" fmla="*/ 0 w 57"/>
                    <a:gd name="T7" fmla="*/ 89 h 89"/>
                    <a:gd name="T8" fmla="*/ 19 w 57"/>
                    <a:gd name="T9" fmla="*/ 76 h 89"/>
                    <a:gd name="T10" fmla="*/ 24 w 57"/>
                    <a:gd name="T11" fmla="*/ 73 h 89"/>
                    <a:gd name="T12" fmla="*/ 57 w 57"/>
                    <a:gd name="T13" fmla="*/ 81 h 89"/>
                    <a:gd name="T14" fmla="*/ 57 w 57"/>
                    <a:gd name="T15" fmla="*/ 48 h 89"/>
                    <a:gd name="T16" fmla="*/ 51 w 57"/>
                    <a:gd name="T17" fmla="*/ 45 h 89"/>
                    <a:gd name="T18" fmla="*/ 49 w 57"/>
                    <a:gd name="T19" fmla="*/ 40 h 89"/>
                    <a:gd name="T20" fmla="*/ 50 w 57"/>
                    <a:gd name="T21" fmla="*/ 37 h 89"/>
                    <a:gd name="T22" fmla="*/ 57 w 57"/>
                    <a:gd name="T23" fmla="*/ 32 h 89"/>
                    <a:gd name="T24" fmla="*/ 57 w 57"/>
                    <a:gd name="T25" fmla="*/ 0 h 89"/>
                    <a:gd name="T26" fmla="*/ 2 w 57"/>
                    <a:gd name="T27" fmla="*/ 37 h 89"/>
                    <a:gd name="T28" fmla="*/ 1 w 57"/>
                    <a:gd name="T29" fmla="*/ 40 h 89"/>
                    <a:gd name="T30" fmla="*/ 2 w 57"/>
                    <a:gd name="T31" fmla="*/ 45 h 89"/>
                    <a:gd name="T32" fmla="*/ 21 w 57"/>
                    <a:gd name="T33" fmla="*/ 37 h 89"/>
                    <a:gd name="T34" fmla="*/ 29 w 57"/>
                    <a:gd name="T35" fmla="*/ 32 h 89"/>
                    <a:gd name="T36" fmla="*/ 36 w 57"/>
                    <a:gd name="T37" fmla="*/ 37 h 89"/>
                    <a:gd name="T38" fmla="*/ 37 w 57"/>
                    <a:gd name="T39" fmla="*/ 40 h 89"/>
                    <a:gd name="T40" fmla="*/ 35 w 57"/>
                    <a:gd name="T41" fmla="*/ 45 h 89"/>
                    <a:gd name="T42" fmla="*/ 29 w 57"/>
                    <a:gd name="T43" fmla="*/ 48 h 89"/>
                    <a:gd name="T44" fmla="*/ 22 w 57"/>
                    <a:gd name="T45" fmla="*/ 45 h 89"/>
                    <a:gd name="T46" fmla="*/ 20 w 57"/>
                    <a:gd name="T47" fmla="*/ 40 h 89"/>
                    <a:gd name="T48" fmla="*/ 21 w 57"/>
                    <a:gd name="T49" fmla="*/ 3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7" h="89">
                      <a:moveTo>
                        <a:pt x="2" y="45"/>
                      </a:moveTo>
                      <a:cubicBezTo>
                        <a:pt x="3" y="51"/>
                        <a:pt x="5" y="56"/>
                        <a:pt x="9" y="61"/>
                      </a:cubicBez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9" y="76"/>
                        <a:pt x="19" y="76"/>
                        <a:pt x="19" y="76"/>
                      </a:cubicBezTo>
                      <a:cubicBezTo>
                        <a:pt x="24" y="73"/>
                        <a:pt x="24" y="73"/>
                        <a:pt x="24" y="73"/>
                      </a:cubicBezTo>
                      <a:cubicBezTo>
                        <a:pt x="33" y="78"/>
                        <a:pt x="45" y="81"/>
                        <a:pt x="57" y="81"/>
                      </a:cubicBezTo>
                      <a:cubicBezTo>
                        <a:pt x="57" y="48"/>
                        <a:pt x="57" y="48"/>
                        <a:pt x="57" y="48"/>
                      </a:cubicBezTo>
                      <a:cubicBezTo>
                        <a:pt x="55" y="48"/>
                        <a:pt x="53" y="47"/>
                        <a:pt x="51" y="45"/>
                      </a:cubicBezTo>
                      <a:cubicBezTo>
                        <a:pt x="50" y="44"/>
                        <a:pt x="49" y="42"/>
                        <a:pt x="49" y="40"/>
                      </a:cubicBezTo>
                      <a:cubicBezTo>
                        <a:pt x="49" y="39"/>
                        <a:pt x="50" y="38"/>
                        <a:pt x="50" y="37"/>
                      </a:cubicBezTo>
                      <a:cubicBezTo>
                        <a:pt x="51" y="34"/>
                        <a:pt x="54" y="32"/>
                        <a:pt x="57" y="32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8" y="0"/>
                        <a:pt x="4" y="16"/>
                        <a:pt x="2" y="37"/>
                      </a:cubicBezTo>
                      <a:cubicBezTo>
                        <a:pt x="2" y="38"/>
                        <a:pt x="1" y="39"/>
                        <a:pt x="1" y="40"/>
                      </a:cubicBezTo>
                      <a:cubicBezTo>
                        <a:pt x="1" y="42"/>
                        <a:pt x="2" y="43"/>
                        <a:pt x="2" y="45"/>
                      </a:cubicBezTo>
                      <a:moveTo>
                        <a:pt x="21" y="37"/>
                      </a:moveTo>
                      <a:cubicBezTo>
                        <a:pt x="22" y="34"/>
                        <a:pt x="25" y="32"/>
                        <a:pt x="29" y="32"/>
                      </a:cubicBezTo>
                      <a:cubicBezTo>
                        <a:pt x="32" y="32"/>
                        <a:pt x="35" y="34"/>
                        <a:pt x="36" y="37"/>
                      </a:cubicBezTo>
                      <a:cubicBezTo>
                        <a:pt x="36" y="38"/>
                        <a:pt x="37" y="39"/>
                        <a:pt x="37" y="40"/>
                      </a:cubicBezTo>
                      <a:cubicBezTo>
                        <a:pt x="37" y="42"/>
                        <a:pt x="36" y="44"/>
                        <a:pt x="35" y="45"/>
                      </a:cubicBezTo>
                      <a:cubicBezTo>
                        <a:pt x="33" y="47"/>
                        <a:pt x="31" y="48"/>
                        <a:pt x="29" y="48"/>
                      </a:cubicBezTo>
                      <a:cubicBezTo>
                        <a:pt x="26" y="48"/>
                        <a:pt x="24" y="47"/>
                        <a:pt x="22" y="45"/>
                      </a:cubicBezTo>
                      <a:cubicBezTo>
                        <a:pt x="21" y="44"/>
                        <a:pt x="20" y="42"/>
                        <a:pt x="20" y="40"/>
                      </a:cubicBezTo>
                      <a:cubicBezTo>
                        <a:pt x="20" y="39"/>
                        <a:pt x="21" y="38"/>
                        <a:pt x="21" y="37"/>
                      </a:cubicBezTo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9" name="Freeform 308">
                  <a:extLst>
                    <a:ext uri="{FF2B5EF4-FFF2-40B4-BE49-F238E27FC236}">
                      <a16:creationId xmlns:a16="http://schemas.microsoft.com/office/drawing/2014/main" id="{7789F5A4-8ADC-4712-BD07-CA11784696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76" y="2262"/>
                  <a:ext cx="276" cy="398"/>
                </a:xfrm>
                <a:custGeom>
                  <a:avLst/>
                  <a:gdLst>
                    <a:gd name="T0" fmla="*/ 8 w 56"/>
                    <a:gd name="T1" fmla="*/ 37 h 81"/>
                    <a:gd name="T2" fmla="*/ 9 w 56"/>
                    <a:gd name="T3" fmla="*/ 40 h 81"/>
                    <a:gd name="T4" fmla="*/ 7 w 56"/>
                    <a:gd name="T5" fmla="*/ 45 h 81"/>
                    <a:gd name="T6" fmla="*/ 0 w 56"/>
                    <a:gd name="T7" fmla="*/ 48 h 81"/>
                    <a:gd name="T8" fmla="*/ 0 w 56"/>
                    <a:gd name="T9" fmla="*/ 81 h 81"/>
                    <a:gd name="T10" fmla="*/ 42 w 56"/>
                    <a:gd name="T11" fmla="*/ 67 h 81"/>
                    <a:gd name="T12" fmla="*/ 56 w 56"/>
                    <a:gd name="T13" fmla="*/ 45 h 81"/>
                    <a:gd name="T14" fmla="*/ 56 w 56"/>
                    <a:gd name="T15" fmla="*/ 40 h 81"/>
                    <a:gd name="T16" fmla="*/ 56 w 56"/>
                    <a:gd name="T17" fmla="*/ 37 h 81"/>
                    <a:gd name="T18" fmla="*/ 47 w 56"/>
                    <a:gd name="T19" fmla="*/ 18 h 81"/>
                    <a:gd name="T20" fmla="*/ 47 w 56"/>
                    <a:gd name="T21" fmla="*/ 17 h 81"/>
                    <a:gd name="T22" fmla="*/ 47 w 56"/>
                    <a:gd name="T23" fmla="*/ 18 h 81"/>
                    <a:gd name="T24" fmla="*/ 0 w 56"/>
                    <a:gd name="T25" fmla="*/ 0 h 81"/>
                    <a:gd name="T26" fmla="*/ 0 w 56"/>
                    <a:gd name="T27" fmla="*/ 32 h 81"/>
                    <a:gd name="T28" fmla="*/ 8 w 56"/>
                    <a:gd name="T29" fmla="*/ 37 h 81"/>
                    <a:gd name="T30" fmla="*/ 22 w 56"/>
                    <a:gd name="T31" fmla="*/ 37 h 81"/>
                    <a:gd name="T32" fmla="*/ 29 w 56"/>
                    <a:gd name="T33" fmla="*/ 32 h 81"/>
                    <a:gd name="T34" fmla="*/ 37 w 56"/>
                    <a:gd name="T35" fmla="*/ 37 h 81"/>
                    <a:gd name="T36" fmla="*/ 38 w 56"/>
                    <a:gd name="T37" fmla="*/ 40 h 81"/>
                    <a:gd name="T38" fmla="*/ 36 w 56"/>
                    <a:gd name="T39" fmla="*/ 45 h 81"/>
                    <a:gd name="T40" fmla="*/ 29 w 56"/>
                    <a:gd name="T41" fmla="*/ 48 h 81"/>
                    <a:gd name="T42" fmla="*/ 23 w 56"/>
                    <a:gd name="T43" fmla="*/ 45 h 81"/>
                    <a:gd name="T44" fmla="*/ 21 w 56"/>
                    <a:gd name="T45" fmla="*/ 40 h 81"/>
                    <a:gd name="T46" fmla="*/ 22 w 56"/>
                    <a:gd name="T47" fmla="*/ 37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6" h="81">
                      <a:moveTo>
                        <a:pt x="8" y="37"/>
                      </a:moveTo>
                      <a:cubicBezTo>
                        <a:pt x="8" y="38"/>
                        <a:pt x="9" y="39"/>
                        <a:pt x="9" y="40"/>
                      </a:cubicBezTo>
                      <a:cubicBezTo>
                        <a:pt x="9" y="42"/>
                        <a:pt x="8" y="44"/>
                        <a:pt x="7" y="45"/>
                      </a:cubicBezTo>
                      <a:cubicBezTo>
                        <a:pt x="5" y="47"/>
                        <a:pt x="3" y="48"/>
                        <a:pt x="0" y="48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7" y="81"/>
                        <a:pt x="32" y="75"/>
                        <a:pt x="42" y="67"/>
                      </a:cubicBezTo>
                      <a:cubicBezTo>
                        <a:pt x="50" y="61"/>
                        <a:pt x="55" y="54"/>
                        <a:pt x="56" y="45"/>
                      </a:cubicBezTo>
                      <a:cubicBezTo>
                        <a:pt x="56" y="43"/>
                        <a:pt x="56" y="42"/>
                        <a:pt x="56" y="40"/>
                      </a:cubicBezTo>
                      <a:cubicBezTo>
                        <a:pt x="56" y="39"/>
                        <a:pt x="56" y="38"/>
                        <a:pt x="56" y="37"/>
                      </a:cubicBezTo>
                      <a:cubicBezTo>
                        <a:pt x="55" y="30"/>
                        <a:pt x="52" y="24"/>
                        <a:pt x="47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47" y="18"/>
                        <a:pt x="47" y="18"/>
                        <a:pt x="47" y="18"/>
                      </a:cubicBezTo>
                      <a:cubicBezTo>
                        <a:pt x="37" y="7"/>
                        <a:pt x="2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4" y="32"/>
                        <a:pt x="7" y="34"/>
                        <a:pt x="8" y="37"/>
                      </a:cubicBezTo>
                      <a:moveTo>
                        <a:pt x="22" y="37"/>
                      </a:moveTo>
                      <a:cubicBezTo>
                        <a:pt x="23" y="34"/>
                        <a:pt x="26" y="32"/>
                        <a:pt x="29" y="32"/>
                      </a:cubicBezTo>
                      <a:cubicBezTo>
                        <a:pt x="33" y="32"/>
                        <a:pt x="36" y="34"/>
                        <a:pt x="37" y="37"/>
                      </a:cubicBezTo>
                      <a:cubicBezTo>
                        <a:pt x="37" y="38"/>
                        <a:pt x="38" y="39"/>
                        <a:pt x="38" y="40"/>
                      </a:cubicBezTo>
                      <a:cubicBezTo>
                        <a:pt x="38" y="42"/>
                        <a:pt x="37" y="44"/>
                        <a:pt x="36" y="45"/>
                      </a:cubicBezTo>
                      <a:cubicBezTo>
                        <a:pt x="34" y="47"/>
                        <a:pt x="32" y="48"/>
                        <a:pt x="29" y="48"/>
                      </a:cubicBezTo>
                      <a:cubicBezTo>
                        <a:pt x="27" y="48"/>
                        <a:pt x="25" y="47"/>
                        <a:pt x="23" y="45"/>
                      </a:cubicBezTo>
                      <a:cubicBezTo>
                        <a:pt x="22" y="44"/>
                        <a:pt x="21" y="42"/>
                        <a:pt x="21" y="40"/>
                      </a:cubicBezTo>
                      <a:cubicBezTo>
                        <a:pt x="21" y="39"/>
                        <a:pt x="22" y="38"/>
                        <a:pt x="22" y="37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0" name="Freeform 309">
                  <a:extLst>
                    <a:ext uri="{FF2B5EF4-FFF2-40B4-BE49-F238E27FC236}">
                      <a16:creationId xmlns:a16="http://schemas.microsoft.com/office/drawing/2014/main" id="{2ABF8BBB-1492-4ADC-B846-EBD3EABDC2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" y="2994"/>
                  <a:ext cx="59" cy="34"/>
                </a:xfrm>
                <a:custGeom>
                  <a:avLst/>
                  <a:gdLst>
                    <a:gd name="T0" fmla="*/ 0 w 12"/>
                    <a:gd name="T1" fmla="*/ 0 h 7"/>
                    <a:gd name="T2" fmla="*/ 0 w 12"/>
                    <a:gd name="T3" fmla="*/ 7 h 7"/>
                    <a:gd name="T4" fmla="*/ 6 w 12"/>
                    <a:gd name="T5" fmla="*/ 6 h 7"/>
                    <a:gd name="T6" fmla="*/ 12 w 12"/>
                    <a:gd name="T7" fmla="*/ 7 h 7"/>
                    <a:gd name="T8" fmla="*/ 12 w 12"/>
                    <a:gd name="T9" fmla="*/ 0 h 7"/>
                    <a:gd name="T10" fmla="*/ 0 w 12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7">
                      <a:moveTo>
                        <a:pt x="0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6"/>
                        <a:pt x="4" y="6"/>
                        <a:pt x="6" y="6"/>
                      </a:cubicBezTo>
                      <a:cubicBezTo>
                        <a:pt x="8" y="6"/>
                        <a:pt x="10" y="6"/>
                        <a:pt x="12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1" name="Freeform 310">
                  <a:extLst>
                    <a:ext uri="{FF2B5EF4-FFF2-40B4-BE49-F238E27FC236}">
                      <a16:creationId xmlns:a16="http://schemas.microsoft.com/office/drawing/2014/main" id="{F6D8B3C8-788C-4A42-811B-74E5559B0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4" y="3161"/>
                  <a:ext cx="34" cy="59"/>
                </a:xfrm>
                <a:custGeom>
                  <a:avLst/>
                  <a:gdLst>
                    <a:gd name="T0" fmla="*/ 7 w 7"/>
                    <a:gd name="T1" fmla="*/ 0 h 12"/>
                    <a:gd name="T2" fmla="*/ 0 w 7"/>
                    <a:gd name="T3" fmla="*/ 0 h 12"/>
                    <a:gd name="T4" fmla="*/ 0 w 7"/>
                    <a:gd name="T5" fmla="*/ 12 h 12"/>
                    <a:gd name="T6" fmla="*/ 7 w 7"/>
                    <a:gd name="T7" fmla="*/ 12 h 12"/>
                    <a:gd name="T8" fmla="*/ 7 w 7"/>
                    <a:gd name="T9" fmla="*/ 5 h 12"/>
                    <a:gd name="T10" fmla="*/ 7 w 7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7" y="3"/>
                        <a:pt x="7" y="2"/>
                        <a:pt x="7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2" name="Freeform 311">
                  <a:extLst>
                    <a:ext uri="{FF2B5EF4-FFF2-40B4-BE49-F238E27FC236}">
                      <a16:creationId xmlns:a16="http://schemas.microsoft.com/office/drawing/2014/main" id="{DB83DE56-E4DF-4877-A768-2A0F2F367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3161"/>
                  <a:ext cx="45" cy="59"/>
                </a:xfrm>
                <a:custGeom>
                  <a:avLst/>
                  <a:gdLst>
                    <a:gd name="T0" fmla="*/ 0 w 9"/>
                    <a:gd name="T1" fmla="*/ 0 h 12"/>
                    <a:gd name="T2" fmla="*/ 1 w 9"/>
                    <a:gd name="T3" fmla="*/ 5 h 12"/>
                    <a:gd name="T4" fmla="*/ 0 w 9"/>
                    <a:gd name="T5" fmla="*/ 11 h 12"/>
                    <a:gd name="T6" fmla="*/ 0 w 9"/>
                    <a:gd name="T7" fmla="*/ 11 h 12"/>
                    <a:gd name="T8" fmla="*/ 0 w 9"/>
                    <a:gd name="T9" fmla="*/ 12 h 12"/>
                    <a:gd name="T10" fmla="*/ 9 w 9"/>
                    <a:gd name="T11" fmla="*/ 12 h 12"/>
                    <a:gd name="T12" fmla="*/ 9 w 9"/>
                    <a:gd name="T13" fmla="*/ 0 h 12"/>
                    <a:gd name="T14" fmla="*/ 0 w 9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2">
                      <a:moveTo>
                        <a:pt x="0" y="0"/>
                      </a:move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7"/>
                        <a:pt x="0" y="9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0"/>
                        <a:pt x="9" y="0"/>
                        <a:pt x="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3" name="Freeform 312">
                  <a:extLst>
                    <a:ext uri="{FF2B5EF4-FFF2-40B4-BE49-F238E27FC236}">
                      <a16:creationId xmlns:a16="http://schemas.microsoft.com/office/drawing/2014/main" id="{BAA5EC64-97FF-4158-AA9F-2E93CA894C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49" y="2660"/>
                  <a:ext cx="394" cy="275"/>
                </a:xfrm>
                <a:custGeom>
                  <a:avLst/>
                  <a:gdLst>
                    <a:gd name="T0" fmla="*/ 78 w 80"/>
                    <a:gd name="T1" fmla="*/ 56 h 56"/>
                    <a:gd name="T2" fmla="*/ 80 w 80"/>
                    <a:gd name="T3" fmla="*/ 56 h 56"/>
                    <a:gd name="T4" fmla="*/ 80 w 80"/>
                    <a:gd name="T5" fmla="*/ 3 h 56"/>
                    <a:gd name="T6" fmla="*/ 80 w 80"/>
                    <a:gd name="T7" fmla="*/ 2 h 56"/>
                    <a:gd name="T8" fmla="*/ 80 w 80"/>
                    <a:gd name="T9" fmla="*/ 1 h 56"/>
                    <a:gd name="T10" fmla="*/ 80 w 80"/>
                    <a:gd name="T11" fmla="*/ 2 h 56"/>
                    <a:gd name="T12" fmla="*/ 78 w 80"/>
                    <a:gd name="T13" fmla="*/ 0 h 56"/>
                    <a:gd name="T14" fmla="*/ 3 w 80"/>
                    <a:gd name="T15" fmla="*/ 0 h 56"/>
                    <a:gd name="T16" fmla="*/ 0 w 80"/>
                    <a:gd name="T17" fmla="*/ 3 h 56"/>
                    <a:gd name="T18" fmla="*/ 0 w 80"/>
                    <a:gd name="T19" fmla="*/ 56 h 56"/>
                    <a:gd name="T20" fmla="*/ 3 w 80"/>
                    <a:gd name="T21" fmla="*/ 56 h 56"/>
                    <a:gd name="T22" fmla="*/ 78 w 80"/>
                    <a:gd name="T23" fmla="*/ 56 h 56"/>
                    <a:gd name="T24" fmla="*/ 46 w 80"/>
                    <a:gd name="T25" fmla="*/ 54 h 56"/>
                    <a:gd name="T26" fmla="*/ 35 w 80"/>
                    <a:gd name="T27" fmla="*/ 54 h 56"/>
                    <a:gd name="T28" fmla="*/ 35 w 80"/>
                    <a:gd name="T29" fmla="*/ 51 h 56"/>
                    <a:gd name="T30" fmla="*/ 46 w 80"/>
                    <a:gd name="T31" fmla="*/ 51 h 56"/>
                    <a:gd name="T32" fmla="*/ 46 w 80"/>
                    <a:gd name="T33" fmla="*/ 54 h 56"/>
                    <a:gd name="T34" fmla="*/ 3 w 80"/>
                    <a:gd name="T35" fmla="*/ 5 h 56"/>
                    <a:gd name="T36" fmla="*/ 77 w 80"/>
                    <a:gd name="T37" fmla="*/ 5 h 56"/>
                    <a:gd name="T38" fmla="*/ 77 w 80"/>
                    <a:gd name="T39" fmla="*/ 49 h 56"/>
                    <a:gd name="T40" fmla="*/ 3 w 80"/>
                    <a:gd name="T41" fmla="*/ 49 h 56"/>
                    <a:gd name="T42" fmla="*/ 3 w 80"/>
                    <a:gd name="T43" fmla="*/ 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0" h="56">
                      <a:moveTo>
                        <a:pt x="78" y="56"/>
                      </a:moveTo>
                      <a:cubicBezTo>
                        <a:pt x="80" y="56"/>
                        <a:pt x="80" y="56"/>
                        <a:pt x="80" y="56"/>
                      </a:cubicBezTo>
                      <a:cubicBezTo>
                        <a:pt x="80" y="3"/>
                        <a:pt x="80" y="3"/>
                        <a:pt x="80" y="3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80" y="1"/>
                        <a:pt x="79" y="0"/>
                        <a:pt x="7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3" y="56"/>
                        <a:pt x="3" y="56"/>
                        <a:pt x="3" y="56"/>
                      </a:cubicBezTo>
                      <a:lnTo>
                        <a:pt x="78" y="56"/>
                      </a:lnTo>
                      <a:close/>
                      <a:moveTo>
                        <a:pt x="46" y="54"/>
                      </a:move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5" y="51"/>
                        <a:pt x="35" y="51"/>
                        <a:pt x="35" y="51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lnTo>
                        <a:pt x="46" y="54"/>
                      </a:lnTo>
                      <a:close/>
                      <a:moveTo>
                        <a:pt x="3" y="5"/>
                      </a:moveTo>
                      <a:cubicBezTo>
                        <a:pt x="77" y="5"/>
                        <a:pt x="77" y="5"/>
                        <a:pt x="77" y="5"/>
                      </a:cubicBezTo>
                      <a:cubicBezTo>
                        <a:pt x="77" y="49"/>
                        <a:pt x="77" y="49"/>
                        <a:pt x="77" y="49"/>
                      </a:cubicBezTo>
                      <a:cubicBezTo>
                        <a:pt x="3" y="49"/>
                        <a:pt x="3" y="49"/>
                        <a:pt x="3" y="49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4" name="Freeform 313">
                  <a:extLst>
                    <a:ext uri="{FF2B5EF4-FFF2-40B4-BE49-F238E27FC236}">
                      <a16:creationId xmlns:a16="http://schemas.microsoft.com/office/drawing/2014/main" id="{952E17AB-0E02-47CC-B02C-345C447D25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" y="2685"/>
                  <a:ext cx="365" cy="216"/>
                </a:xfrm>
                <a:custGeom>
                  <a:avLst/>
                  <a:gdLst>
                    <a:gd name="T0" fmla="*/ 21 w 74"/>
                    <a:gd name="T1" fmla="*/ 14 h 44"/>
                    <a:gd name="T2" fmla="*/ 22 w 74"/>
                    <a:gd name="T3" fmla="*/ 13 h 44"/>
                    <a:gd name="T4" fmla="*/ 23 w 74"/>
                    <a:gd name="T5" fmla="*/ 12 h 44"/>
                    <a:gd name="T6" fmla="*/ 38 w 74"/>
                    <a:gd name="T7" fmla="*/ 12 h 44"/>
                    <a:gd name="T8" fmla="*/ 52 w 74"/>
                    <a:gd name="T9" fmla="*/ 12 h 44"/>
                    <a:gd name="T10" fmla="*/ 53 w 74"/>
                    <a:gd name="T11" fmla="*/ 12 h 44"/>
                    <a:gd name="T12" fmla="*/ 74 w 74"/>
                    <a:gd name="T13" fmla="*/ 0 h 44"/>
                    <a:gd name="T14" fmla="*/ 0 w 74"/>
                    <a:gd name="T15" fmla="*/ 0 h 44"/>
                    <a:gd name="T16" fmla="*/ 0 w 74"/>
                    <a:gd name="T17" fmla="*/ 44 h 44"/>
                    <a:gd name="T18" fmla="*/ 21 w 74"/>
                    <a:gd name="T19" fmla="*/ 31 h 44"/>
                    <a:gd name="T20" fmla="*/ 21 w 74"/>
                    <a:gd name="T21" fmla="*/ 1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4" h="44">
                      <a:moveTo>
                        <a:pt x="21" y="14"/>
                      </a:moveTo>
                      <a:cubicBezTo>
                        <a:pt x="21" y="14"/>
                        <a:pt x="21" y="13"/>
                        <a:pt x="22" y="13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52" y="12"/>
                        <a:pt x="53" y="12"/>
                        <a:pt x="53" y="12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lnTo>
                        <a:pt x="21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5" name="Freeform 314">
                  <a:extLst>
                    <a:ext uri="{FF2B5EF4-FFF2-40B4-BE49-F238E27FC236}">
                      <a16:creationId xmlns:a16="http://schemas.microsoft.com/office/drawing/2014/main" id="{4075903A-20B0-4D97-8126-B5C9C9D57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" y="2685"/>
                  <a:ext cx="365" cy="216"/>
                </a:xfrm>
                <a:custGeom>
                  <a:avLst/>
                  <a:gdLst>
                    <a:gd name="T0" fmla="*/ 74 w 74"/>
                    <a:gd name="T1" fmla="*/ 0 h 44"/>
                    <a:gd name="T2" fmla="*/ 53 w 74"/>
                    <a:gd name="T3" fmla="*/ 12 h 44"/>
                    <a:gd name="T4" fmla="*/ 53 w 74"/>
                    <a:gd name="T5" fmla="*/ 13 h 44"/>
                    <a:gd name="T6" fmla="*/ 54 w 74"/>
                    <a:gd name="T7" fmla="*/ 14 h 44"/>
                    <a:gd name="T8" fmla="*/ 54 w 74"/>
                    <a:gd name="T9" fmla="*/ 33 h 44"/>
                    <a:gd name="T10" fmla="*/ 52 w 74"/>
                    <a:gd name="T11" fmla="*/ 35 h 44"/>
                    <a:gd name="T12" fmla="*/ 38 w 74"/>
                    <a:gd name="T13" fmla="*/ 35 h 44"/>
                    <a:gd name="T14" fmla="*/ 23 w 74"/>
                    <a:gd name="T15" fmla="*/ 35 h 44"/>
                    <a:gd name="T16" fmla="*/ 21 w 74"/>
                    <a:gd name="T17" fmla="*/ 33 h 44"/>
                    <a:gd name="T18" fmla="*/ 21 w 74"/>
                    <a:gd name="T19" fmla="*/ 31 h 44"/>
                    <a:gd name="T20" fmla="*/ 0 w 74"/>
                    <a:gd name="T21" fmla="*/ 44 h 44"/>
                    <a:gd name="T22" fmla="*/ 74 w 74"/>
                    <a:gd name="T23" fmla="*/ 44 h 44"/>
                    <a:gd name="T24" fmla="*/ 74 w 74"/>
                    <a:gd name="T2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44">
                      <a:moveTo>
                        <a:pt x="74" y="0"/>
                      </a:move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3" y="13"/>
                        <a:pt x="53" y="13"/>
                        <a:pt x="53" y="13"/>
                      </a:cubicBezTo>
                      <a:cubicBezTo>
                        <a:pt x="54" y="13"/>
                        <a:pt x="54" y="14"/>
                        <a:pt x="54" y="14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3" y="35"/>
                        <a:pt x="52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2" y="35"/>
                        <a:pt x="21" y="34"/>
                        <a:pt x="21" y="33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6" name="Freeform 315">
                  <a:extLst>
                    <a:ext uri="{FF2B5EF4-FFF2-40B4-BE49-F238E27FC236}">
                      <a16:creationId xmlns:a16="http://schemas.microsoft.com/office/drawing/2014/main" id="{FDFEE4E9-DD7E-4719-A049-9CBFEE1F63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4" y="2935"/>
                  <a:ext cx="448" cy="59"/>
                </a:xfrm>
                <a:custGeom>
                  <a:avLst/>
                  <a:gdLst>
                    <a:gd name="T0" fmla="*/ 39 w 91"/>
                    <a:gd name="T1" fmla="*/ 12 h 12"/>
                    <a:gd name="T2" fmla="*/ 51 w 91"/>
                    <a:gd name="T3" fmla="*/ 12 h 12"/>
                    <a:gd name="T4" fmla="*/ 80 w 91"/>
                    <a:gd name="T5" fmla="*/ 12 h 12"/>
                    <a:gd name="T6" fmla="*/ 91 w 91"/>
                    <a:gd name="T7" fmla="*/ 2 h 12"/>
                    <a:gd name="T8" fmla="*/ 91 w 91"/>
                    <a:gd name="T9" fmla="*/ 0 h 12"/>
                    <a:gd name="T10" fmla="*/ 85 w 91"/>
                    <a:gd name="T11" fmla="*/ 0 h 12"/>
                    <a:gd name="T12" fmla="*/ 83 w 91"/>
                    <a:gd name="T13" fmla="*/ 0 h 12"/>
                    <a:gd name="T14" fmla="*/ 8 w 91"/>
                    <a:gd name="T15" fmla="*/ 0 h 12"/>
                    <a:gd name="T16" fmla="*/ 5 w 91"/>
                    <a:gd name="T17" fmla="*/ 0 h 12"/>
                    <a:gd name="T18" fmla="*/ 0 w 91"/>
                    <a:gd name="T19" fmla="*/ 0 h 12"/>
                    <a:gd name="T20" fmla="*/ 0 w 91"/>
                    <a:gd name="T21" fmla="*/ 2 h 12"/>
                    <a:gd name="T22" fmla="*/ 4 w 91"/>
                    <a:gd name="T23" fmla="*/ 9 h 12"/>
                    <a:gd name="T24" fmla="*/ 3 w 91"/>
                    <a:gd name="T25" fmla="*/ 9 h 12"/>
                    <a:gd name="T26" fmla="*/ 4 w 91"/>
                    <a:gd name="T27" fmla="*/ 9 h 12"/>
                    <a:gd name="T28" fmla="*/ 10 w 91"/>
                    <a:gd name="T29" fmla="*/ 12 h 12"/>
                    <a:gd name="T30" fmla="*/ 39 w 91"/>
                    <a:gd name="T3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1" h="12">
                      <a:moveTo>
                        <a:pt x="39" y="12"/>
                      </a:moveTo>
                      <a:cubicBezTo>
                        <a:pt x="51" y="12"/>
                        <a:pt x="51" y="12"/>
                        <a:pt x="51" y="12"/>
                      </a:cubicBezTo>
                      <a:cubicBezTo>
                        <a:pt x="80" y="12"/>
                        <a:pt x="80" y="12"/>
                        <a:pt x="80" y="12"/>
                      </a:cubicBezTo>
                      <a:cubicBezTo>
                        <a:pt x="86" y="12"/>
                        <a:pt x="91" y="7"/>
                        <a:pt x="91" y="2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5"/>
                        <a:pt x="1" y="8"/>
                        <a:pt x="4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5" y="11"/>
                        <a:pt x="8" y="12"/>
                        <a:pt x="10" y="12"/>
                      </a:cubicBezTo>
                      <a:lnTo>
                        <a:pt x="39" y="12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7" name="Rectangle 316">
                  <a:extLst>
                    <a:ext uri="{FF2B5EF4-FFF2-40B4-BE49-F238E27FC236}">
                      <a16:creationId xmlns:a16="http://schemas.microsoft.com/office/drawing/2014/main" id="{B53831E6-87F7-4805-966F-1E2B82DC7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1" y="2910"/>
                  <a:ext cx="54" cy="15"/>
                </a:xfrm>
                <a:prstGeom prst="rect">
                  <a:avLst/>
                </a:pr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8" name="Freeform 317">
                  <a:extLst>
                    <a:ext uri="{FF2B5EF4-FFF2-40B4-BE49-F238E27FC236}">
                      <a16:creationId xmlns:a16="http://schemas.microsoft.com/office/drawing/2014/main" id="{6D1A08B0-FD0C-4A8F-BEE5-2D6F67AEAF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48" y="3043"/>
                  <a:ext cx="394" cy="270"/>
                </a:xfrm>
                <a:custGeom>
                  <a:avLst/>
                  <a:gdLst>
                    <a:gd name="T0" fmla="*/ 77 w 80"/>
                    <a:gd name="T1" fmla="*/ 0 h 55"/>
                    <a:gd name="T2" fmla="*/ 75 w 80"/>
                    <a:gd name="T3" fmla="*/ 0 h 55"/>
                    <a:gd name="T4" fmla="*/ 76 w 80"/>
                    <a:gd name="T5" fmla="*/ 1 h 55"/>
                    <a:gd name="T6" fmla="*/ 75 w 80"/>
                    <a:gd name="T7" fmla="*/ 0 h 55"/>
                    <a:gd name="T8" fmla="*/ 2 w 80"/>
                    <a:gd name="T9" fmla="*/ 0 h 55"/>
                    <a:gd name="T10" fmla="*/ 0 w 80"/>
                    <a:gd name="T11" fmla="*/ 2 h 55"/>
                    <a:gd name="T12" fmla="*/ 0 w 80"/>
                    <a:gd name="T13" fmla="*/ 24 h 55"/>
                    <a:gd name="T14" fmla="*/ 0 w 80"/>
                    <a:gd name="T15" fmla="*/ 36 h 55"/>
                    <a:gd name="T16" fmla="*/ 0 w 80"/>
                    <a:gd name="T17" fmla="*/ 55 h 55"/>
                    <a:gd name="T18" fmla="*/ 2 w 80"/>
                    <a:gd name="T19" fmla="*/ 55 h 55"/>
                    <a:gd name="T20" fmla="*/ 77 w 80"/>
                    <a:gd name="T21" fmla="*/ 55 h 55"/>
                    <a:gd name="T22" fmla="*/ 80 w 80"/>
                    <a:gd name="T23" fmla="*/ 55 h 55"/>
                    <a:gd name="T24" fmla="*/ 80 w 80"/>
                    <a:gd name="T25" fmla="*/ 2 h 55"/>
                    <a:gd name="T26" fmla="*/ 80 w 80"/>
                    <a:gd name="T27" fmla="*/ 1 h 55"/>
                    <a:gd name="T28" fmla="*/ 79 w 80"/>
                    <a:gd name="T29" fmla="*/ 0 h 55"/>
                    <a:gd name="T30" fmla="*/ 80 w 80"/>
                    <a:gd name="T31" fmla="*/ 1 h 55"/>
                    <a:gd name="T32" fmla="*/ 77 w 80"/>
                    <a:gd name="T33" fmla="*/ 0 h 55"/>
                    <a:gd name="T34" fmla="*/ 45 w 80"/>
                    <a:gd name="T35" fmla="*/ 53 h 55"/>
                    <a:gd name="T36" fmla="*/ 34 w 80"/>
                    <a:gd name="T37" fmla="*/ 53 h 55"/>
                    <a:gd name="T38" fmla="*/ 34 w 80"/>
                    <a:gd name="T39" fmla="*/ 50 h 55"/>
                    <a:gd name="T40" fmla="*/ 45 w 80"/>
                    <a:gd name="T41" fmla="*/ 50 h 55"/>
                    <a:gd name="T42" fmla="*/ 45 w 80"/>
                    <a:gd name="T43" fmla="*/ 53 h 55"/>
                    <a:gd name="T44" fmla="*/ 77 w 80"/>
                    <a:gd name="T45" fmla="*/ 48 h 55"/>
                    <a:gd name="T46" fmla="*/ 3 w 80"/>
                    <a:gd name="T47" fmla="*/ 48 h 55"/>
                    <a:gd name="T48" fmla="*/ 3 w 80"/>
                    <a:gd name="T49" fmla="*/ 4 h 55"/>
                    <a:gd name="T50" fmla="*/ 77 w 80"/>
                    <a:gd name="T51" fmla="*/ 4 h 55"/>
                    <a:gd name="T52" fmla="*/ 77 w 80"/>
                    <a:gd name="T53" fmla="*/ 4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0" h="55">
                      <a:moveTo>
                        <a:pt x="77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6" y="1"/>
                        <a:pt x="76" y="1"/>
                        <a:pt x="76" y="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2" y="55"/>
                        <a:pt x="2" y="55"/>
                        <a:pt x="2" y="55"/>
                      </a:cubicBezTo>
                      <a:cubicBezTo>
                        <a:pt x="77" y="55"/>
                        <a:pt x="77" y="55"/>
                        <a:pt x="77" y="55"/>
                      </a:cubicBezTo>
                      <a:cubicBezTo>
                        <a:pt x="80" y="55"/>
                        <a:pt x="80" y="55"/>
                        <a:pt x="80" y="55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80" y="2"/>
                        <a:pt x="80" y="1"/>
                        <a:pt x="80" y="1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79" y="0"/>
                        <a:pt x="78" y="0"/>
                        <a:pt x="77" y="0"/>
                      </a:cubicBezTo>
                      <a:close/>
                      <a:moveTo>
                        <a:pt x="45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4" y="50"/>
                        <a:pt x="34" y="50"/>
                        <a:pt x="34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lnTo>
                        <a:pt x="45" y="53"/>
                      </a:lnTo>
                      <a:close/>
                      <a:moveTo>
                        <a:pt x="77" y="48"/>
                      </a:move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77" y="4"/>
                        <a:pt x="77" y="4"/>
                        <a:pt x="77" y="4"/>
                      </a:cubicBezTo>
                      <a:lnTo>
                        <a:pt x="77" y="48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9" name="Freeform 318">
                  <a:extLst>
                    <a:ext uri="{FF2B5EF4-FFF2-40B4-BE49-F238E27FC236}">
                      <a16:creationId xmlns:a16="http://schemas.microsoft.com/office/drawing/2014/main" id="{A0418077-DBF6-4B24-9D75-9D8E94B7C8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2" y="3063"/>
                  <a:ext cx="365" cy="216"/>
                </a:xfrm>
                <a:custGeom>
                  <a:avLst/>
                  <a:gdLst>
                    <a:gd name="T0" fmla="*/ 0 w 74"/>
                    <a:gd name="T1" fmla="*/ 44 h 44"/>
                    <a:gd name="T2" fmla="*/ 25 w 74"/>
                    <a:gd name="T3" fmla="*/ 29 h 44"/>
                    <a:gd name="T4" fmla="*/ 23 w 74"/>
                    <a:gd name="T5" fmla="*/ 23 h 44"/>
                    <a:gd name="T6" fmla="*/ 24 w 74"/>
                    <a:gd name="T7" fmla="*/ 20 h 44"/>
                    <a:gd name="T8" fmla="*/ 25 w 74"/>
                    <a:gd name="T9" fmla="*/ 18 h 44"/>
                    <a:gd name="T10" fmla="*/ 27 w 74"/>
                    <a:gd name="T11" fmla="*/ 14 h 44"/>
                    <a:gd name="T12" fmla="*/ 37 w 74"/>
                    <a:gd name="T13" fmla="*/ 10 h 44"/>
                    <a:gd name="T14" fmla="*/ 46 w 74"/>
                    <a:gd name="T15" fmla="*/ 14 h 44"/>
                    <a:gd name="T16" fmla="*/ 48 w 74"/>
                    <a:gd name="T17" fmla="*/ 15 h 44"/>
                    <a:gd name="T18" fmla="*/ 74 w 74"/>
                    <a:gd name="T19" fmla="*/ 0 h 44"/>
                    <a:gd name="T20" fmla="*/ 0 w 74"/>
                    <a:gd name="T21" fmla="*/ 0 h 44"/>
                    <a:gd name="T22" fmla="*/ 0 w 74"/>
                    <a:gd name="T2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4" h="44">
                      <a:moveTo>
                        <a:pt x="0" y="44"/>
                      </a:move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4" y="27"/>
                        <a:pt x="23" y="25"/>
                        <a:pt x="23" y="23"/>
                      </a:cubicBezTo>
                      <a:cubicBezTo>
                        <a:pt x="23" y="22"/>
                        <a:pt x="23" y="21"/>
                        <a:pt x="24" y="20"/>
                      </a:cubicBezTo>
                      <a:cubicBezTo>
                        <a:pt x="24" y="19"/>
                        <a:pt x="24" y="18"/>
                        <a:pt x="25" y="18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30" y="11"/>
                        <a:pt x="33" y="10"/>
                        <a:pt x="37" y="10"/>
                      </a:cubicBezTo>
                      <a:cubicBezTo>
                        <a:pt x="40" y="10"/>
                        <a:pt x="44" y="11"/>
                        <a:pt x="46" y="14"/>
                      </a:cubicBezTo>
                      <a:cubicBezTo>
                        <a:pt x="47" y="14"/>
                        <a:pt x="47" y="15"/>
                        <a:pt x="48" y="15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0" name="Freeform 319">
                  <a:extLst>
                    <a:ext uri="{FF2B5EF4-FFF2-40B4-BE49-F238E27FC236}">
                      <a16:creationId xmlns:a16="http://schemas.microsoft.com/office/drawing/2014/main" id="{A58D6FD5-C475-4583-9DEF-9F7C19119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2" y="3063"/>
                  <a:ext cx="365" cy="216"/>
                </a:xfrm>
                <a:custGeom>
                  <a:avLst/>
                  <a:gdLst>
                    <a:gd name="T0" fmla="*/ 49 w 74"/>
                    <a:gd name="T1" fmla="*/ 18 h 44"/>
                    <a:gd name="T2" fmla="*/ 50 w 74"/>
                    <a:gd name="T3" fmla="*/ 23 h 44"/>
                    <a:gd name="T4" fmla="*/ 49 w 74"/>
                    <a:gd name="T5" fmla="*/ 29 h 44"/>
                    <a:gd name="T6" fmla="*/ 42 w 74"/>
                    <a:gd name="T7" fmla="*/ 36 h 44"/>
                    <a:gd name="T8" fmla="*/ 39 w 74"/>
                    <a:gd name="T9" fmla="*/ 37 h 44"/>
                    <a:gd name="T10" fmla="*/ 37 w 74"/>
                    <a:gd name="T11" fmla="*/ 37 h 44"/>
                    <a:gd name="T12" fmla="*/ 33 w 74"/>
                    <a:gd name="T13" fmla="*/ 36 h 44"/>
                    <a:gd name="T14" fmla="*/ 27 w 74"/>
                    <a:gd name="T15" fmla="*/ 33 h 44"/>
                    <a:gd name="T16" fmla="*/ 25 w 74"/>
                    <a:gd name="T17" fmla="*/ 29 h 44"/>
                    <a:gd name="T18" fmla="*/ 0 w 74"/>
                    <a:gd name="T19" fmla="*/ 44 h 44"/>
                    <a:gd name="T20" fmla="*/ 74 w 74"/>
                    <a:gd name="T21" fmla="*/ 44 h 44"/>
                    <a:gd name="T22" fmla="*/ 74 w 74"/>
                    <a:gd name="T23" fmla="*/ 0 h 44"/>
                    <a:gd name="T24" fmla="*/ 48 w 74"/>
                    <a:gd name="T25" fmla="*/ 15 h 44"/>
                    <a:gd name="T26" fmla="*/ 49 w 74"/>
                    <a:gd name="T27" fmla="*/ 1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44">
                      <a:moveTo>
                        <a:pt x="49" y="18"/>
                      </a:moveTo>
                      <a:cubicBezTo>
                        <a:pt x="50" y="19"/>
                        <a:pt x="50" y="21"/>
                        <a:pt x="50" y="23"/>
                      </a:cubicBezTo>
                      <a:cubicBezTo>
                        <a:pt x="50" y="25"/>
                        <a:pt x="50" y="27"/>
                        <a:pt x="49" y="29"/>
                      </a:cubicBezTo>
                      <a:cubicBezTo>
                        <a:pt x="48" y="32"/>
                        <a:pt x="45" y="34"/>
                        <a:pt x="42" y="36"/>
                      </a:cubicBezTo>
                      <a:cubicBezTo>
                        <a:pt x="41" y="36"/>
                        <a:pt x="40" y="37"/>
                        <a:pt x="39" y="37"/>
                      </a:cubicBezTo>
                      <a:cubicBezTo>
                        <a:pt x="38" y="37"/>
                        <a:pt x="37" y="37"/>
                        <a:pt x="37" y="37"/>
                      </a:cubicBezTo>
                      <a:cubicBezTo>
                        <a:pt x="36" y="37"/>
                        <a:pt x="34" y="37"/>
                        <a:pt x="33" y="36"/>
                      </a:cubicBezTo>
                      <a:cubicBezTo>
                        <a:pt x="31" y="36"/>
                        <a:pt x="29" y="34"/>
                        <a:pt x="27" y="33"/>
                      </a:cubicBezTo>
                      <a:cubicBezTo>
                        <a:pt x="26" y="32"/>
                        <a:pt x="25" y="30"/>
                        <a:pt x="25" y="2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8" y="16"/>
                        <a:pt x="49" y="17"/>
                        <a:pt x="49" y="18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1" name="Freeform 320">
                  <a:extLst>
                    <a:ext uri="{FF2B5EF4-FFF2-40B4-BE49-F238E27FC236}">
                      <a16:creationId xmlns:a16="http://schemas.microsoft.com/office/drawing/2014/main" id="{87CEE091-2C61-4EF2-8765-E55D11B529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" y="3313"/>
                  <a:ext cx="448" cy="59"/>
                </a:xfrm>
                <a:custGeom>
                  <a:avLst/>
                  <a:gdLst>
                    <a:gd name="T0" fmla="*/ 8 w 91"/>
                    <a:gd name="T1" fmla="*/ 0 h 12"/>
                    <a:gd name="T2" fmla="*/ 6 w 91"/>
                    <a:gd name="T3" fmla="*/ 0 h 12"/>
                    <a:gd name="T4" fmla="*/ 0 w 91"/>
                    <a:gd name="T5" fmla="*/ 0 h 12"/>
                    <a:gd name="T6" fmla="*/ 0 w 91"/>
                    <a:gd name="T7" fmla="*/ 2 h 12"/>
                    <a:gd name="T8" fmla="*/ 11 w 91"/>
                    <a:gd name="T9" fmla="*/ 12 h 12"/>
                    <a:gd name="T10" fmla="*/ 81 w 91"/>
                    <a:gd name="T11" fmla="*/ 12 h 12"/>
                    <a:gd name="T12" fmla="*/ 91 w 91"/>
                    <a:gd name="T13" fmla="*/ 2 h 12"/>
                    <a:gd name="T14" fmla="*/ 91 w 91"/>
                    <a:gd name="T15" fmla="*/ 0 h 12"/>
                    <a:gd name="T16" fmla="*/ 86 w 91"/>
                    <a:gd name="T17" fmla="*/ 0 h 12"/>
                    <a:gd name="T18" fmla="*/ 83 w 91"/>
                    <a:gd name="T19" fmla="*/ 0 h 12"/>
                    <a:gd name="T20" fmla="*/ 8 w 91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" h="12">
                      <a:moveTo>
                        <a:pt x="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8"/>
                        <a:pt x="5" y="12"/>
                        <a:pt x="11" y="12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87" y="12"/>
                        <a:pt x="91" y="8"/>
                        <a:pt x="91" y="2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2" name="Rectangle 321">
                  <a:extLst>
                    <a:ext uri="{FF2B5EF4-FFF2-40B4-BE49-F238E27FC236}">
                      <a16:creationId xmlns:a16="http://schemas.microsoft.com/office/drawing/2014/main" id="{5338BC63-85FC-4D4C-8EC3-8BDA2A7F0A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5" y="3288"/>
                  <a:ext cx="54" cy="15"/>
                </a:xfrm>
                <a:prstGeom prst="rect">
                  <a:avLst/>
                </a:pr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3" name="Freeform 322">
                  <a:extLst>
                    <a:ext uri="{FF2B5EF4-FFF2-40B4-BE49-F238E27FC236}">
                      <a16:creationId xmlns:a16="http://schemas.microsoft.com/office/drawing/2014/main" id="{33C47496-D981-4D89-B58E-8ECC958629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4" y="3043"/>
                  <a:ext cx="400" cy="270"/>
                </a:xfrm>
                <a:custGeom>
                  <a:avLst/>
                  <a:gdLst>
                    <a:gd name="T0" fmla="*/ 81 w 81"/>
                    <a:gd name="T1" fmla="*/ 2 h 55"/>
                    <a:gd name="T2" fmla="*/ 80 w 81"/>
                    <a:gd name="T3" fmla="*/ 1 h 55"/>
                    <a:gd name="T4" fmla="*/ 79 w 81"/>
                    <a:gd name="T5" fmla="*/ 0 h 55"/>
                    <a:gd name="T6" fmla="*/ 80 w 81"/>
                    <a:gd name="T7" fmla="*/ 1 h 55"/>
                    <a:gd name="T8" fmla="*/ 78 w 81"/>
                    <a:gd name="T9" fmla="*/ 0 h 55"/>
                    <a:gd name="T10" fmla="*/ 3 w 81"/>
                    <a:gd name="T11" fmla="*/ 0 h 55"/>
                    <a:gd name="T12" fmla="*/ 0 w 81"/>
                    <a:gd name="T13" fmla="*/ 2 h 55"/>
                    <a:gd name="T14" fmla="*/ 0 w 81"/>
                    <a:gd name="T15" fmla="*/ 55 h 55"/>
                    <a:gd name="T16" fmla="*/ 3 w 81"/>
                    <a:gd name="T17" fmla="*/ 55 h 55"/>
                    <a:gd name="T18" fmla="*/ 78 w 81"/>
                    <a:gd name="T19" fmla="*/ 55 h 55"/>
                    <a:gd name="T20" fmla="*/ 81 w 81"/>
                    <a:gd name="T21" fmla="*/ 55 h 55"/>
                    <a:gd name="T22" fmla="*/ 81 w 81"/>
                    <a:gd name="T23" fmla="*/ 36 h 55"/>
                    <a:gd name="T24" fmla="*/ 81 w 81"/>
                    <a:gd name="T25" fmla="*/ 24 h 55"/>
                    <a:gd name="T26" fmla="*/ 81 w 81"/>
                    <a:gd name="T27" fmla="*/ 2 h 55"/>
                    <a:gd name="T28" fmla="*/ 46 w 81"/>
                    <a:gd name="T29" fmla="*/ 53 h 55"/>
                    <a:gd name="T30" fmla="*/ 35 w 81"/>
                    <a:gd name="T31" fmla="*/ 53 h 55"/>
                    <a:gd name="T32" fmla="*/ 35 w 81"/>
                    <a:gd name="T33" fmla="*/ 50 h 55"/>
                    <a:gd name="T34" fmla="*/ 46 w 81"/>
                    <a:gd name="T35" fmla="*/ 50 h 55"/>
                    <a:gd name="T36" fmla="*/ 46 w 81"/>
                    <a:gd name="T37" fmla="*/ 53 h 55"/>
                    <a:gd name="T38" fmla="*/ 77 w 81"/>
                    <a:gd name="T39" fmla="*/ 48 h 55"/>
                    <a:gd name="T40" fmla="*/ 4 w 81"/>
                    <a:gd name="T41" fmla="*/ 48 h 55"/>
                    <a:gd name="T42" fmla="*/ 4 w 81"/>
                    <a:gd name="T43" fmla="*/ 4 h 55"/>
                    <a:gd name="T44" fmla="*/ 77 w 81"/>
                    <a:gd name="T45" fmla="*/ 4 h 55"/>
                    <a:gd name="T46" fmla="*/ 77 w 81"/>
                    <a:gd name="T47" fmla="*/ 4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1" h="55">
                      <a:moveTo>
                        <a:pt x="81" y="2"/>
                      </a:move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0" y="0"/>
                        <a:pt x="79" y="0"/>
                        <a:pt x="7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78" y="55"/>
                        <a:pt x="78" y="55"/>
                        <a:pt x="78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36"/>
                        <a:pt x="81" y="36"/>
                        <a:pt x="81" y="36"/>
                      </a:cubicBezTo>
                      <a:cubicBezTo>
                        <a:pt x="81" y="24"/>
                        <a:pt x="81" y="24"/>
                        <a:pt x="81" y="24"/>
                      </a:cubicBezTo>
                      <a:lnTo>
                        <a:pt x="81" y="2"/>
                      </a:lnTo>
                      <a:close/>
                      <a:moveTo>
                        <a:pt x="46" y="53"/>
                      </a:move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lnTo>
                        <a:pt x="46" y="53"/>
                      </a:lnTo>
                      <a:close/>
                      <a:moveTo>
                        <a:pt x="77" y="48"/>
                      </a:move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77" y="4"/>
                        <a:pt x="77" y="4"/>
                        <a:pt x="77" y="4"/>
                      </a:cubicBezTo>
                      <a:lnTo>
                        <a:pt x="77" y="48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4" name="Freeform 323">
                  <a:extLst>
                    <a:ext uri="{FF2B5EF4-FFF2-40B4-BE49-F238E27FC236}">
                      <a16:creationId xmlns:a16="http://schemas.microsoft.com/office/drawing/2014/main" id="{DC90C151-C2EB-49D7-9C7B-B3185040C4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" y="3063"/>
                  <a:ext cx="360" cy="216"/>
                </a:xfrm>
                <a:custGeom>
                  <a:avLst/>
                  <a:gdLst>
                    <a:gd name="T0" fmla="*/ 0 w 73"/>
                    <a:gd name="T1" fmla="*/ 44 h 44"/>
                    <a:gd name="T2" fmla="*/ 24 w 73"/>
                    <a:gd name="T3" fmla="*/ 29 h 44"/>
                    <a:gd name="T4" fmla="*/ 23 w 73"/>
                    <a:gd name="T5" fmla="*/ 23 h 44"/>
                    <a:gd name="T6" fmla="*/ 36 w 73"/>
                    <a:gd name="T7" fmla="*/ 10 h 44"/>
                    <a:gd name="T8" fmla="*/ 47 w 73"/>
                    <a:gd name="T9" fmla="*/ 15 h 44"/>
                    <a:gd name="T10" fmla="*/ 73 w 73"/>
                    <a:gd name="T11" fmla="*/ 0 h 44"/>
                    <a:gd name="T12" fmla="*/ 0 w 73"/>
                    <a:gd name="T13" fmla="*/ 0 h 44"/>
                    <a:gd name="T14" fmla="*/ 0 w 73"/>
                    <a:gd name="T1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3" h="44">
                      <a:moveTo>
                        <a:pt x="0" y="44"/>
                      </a:move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3" y="27"/>
                        <a:pt x="23" y="25"/>
                        <a:pt x="23" y="23"/>
                      </a:cubicBezTo>
                      <a:cubicBezTo>
                        <a:pt x="23" y="16"/>
                        <a:pt x="29" y="10"/>
                        <a:pt x="36" y="10"/>
                      </a:cubicBezTo>
                      <a:cubicBezTo>
                        <a:pt x="41" y="10"/>
                        <a:pt x="45" y="12"/>
                        <a:pt x="47" y="15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5" name="Freeform 324">
                  <a:extLst>
                    <a:ext uri="{FF2B5EF4-FFF2-40B4-BE49-F238E27FC236}">
                      <a16:creationId xmlns:a16="http://schemas.microsoft.com/office/drawing/2014/main" id="{0BF236BF-5D04-46E3-92E3-68692E04C4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" y="3063"/>
                  <a:ext cx="360" cy="216"/>
                </a:xfrm>
                <a:custGeom>
                  <a:avLst/>
                  <a:gdLst>
                    <a:gd name="T0" fmla="*/ 50 w 73"/>
                    <a:gd name="T1" fmla="*/ 23 h 44"/>
                    <a:gd name="T2" fmla="*/ 49 w 73"/>
                    <a:gd name="T3" fmla="*/ 29 h 44"/>
                    <a:gd name="T4" fmla="*/ 39 w 73"/>
                    <a:gd name="T5" fmla="*/ 37 h 44"/>
                    <a:gd name="T6" fmla="*/ 36 w 73"/>
                    <a:gd name="T7" fmla="*/ 37 h 44"/>
                    <a:gd name="T8" fmla="*/ 24 w 73"/>
                    <a:gd name="T9" fmla="*/ 29 h 44"/>
                    <a:gd name="T10" fmla="*/ 0 w 73"/>
                    <a:gd name="T11" fmla="*/ 44 h 44"/>
                    <a:gd name="T12" fmla="*/ 73 w 73"/>
                    <a:gd name="T13" fmla="*/ 44 h 44"/>
                    <a:gd name="T14" fmla="*/ 73 w 73"/>
                    <a:gd name="T15" fmla="*/ 0 h 44"/>
                    <a:gd name="T16" fmla="*/ 47 w 73"/>
                    <a:gd name="T17" fmla="*/ 15 h 44"/>
                    <a:gd name="T18" fmla="*/ 50 w 73"/>
                    <a:gd name="T19" fmla="*/ 2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44">
                      <a:moveTo>
                        <a:pt x="50" y="23"/>
                      </a:moveTo>
                      <a:cubicBezTo>
                        <a:pt x="50" y="25"/>
                        <a:pt x="50" y="27"/>
                        <a:pt x="49" y="29"/>
                      </a:cubicBezTo>
                      <a:cubicBezTo>
                        <a:pt x="47" y="33"/>
                        <a:pt x="43" y="36"/>
                        <a:pt x="39" y="37"/>
                      </a:cubicBezTo>
                      <a:cubicBezTo>
                        <a:pt x="38" y="37"/>
                        <a:pt x="37" y="37"/>
                        <a:pt x="36" y="37"/>
                      </a:cubicBezTo>
                      <a:cubicBezTo>
                        <a:pt x="31" y="37"/>
                        <a:pt x="26" y="34"/>
                        <a:pt x="24" y="2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3" y="44"/>
                        <a:pt x="73" y="44"/>
                        <a:pt x="73" y="44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9" y="18"/>
                        <a:pt x="50" y="20"/>
                        <a:pt x="50" y="23"/>
                      </a:cubicBez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6" name="Freeform 325">
                  <a:extLst>
                    <a:ext uri="{FF2B5EF4-FFF2-40B4-BE49-F238E27FC236}">
                      <a16:creationId xmlns:a16="http://schemas.microsoft.com/office/drawing/2014/main" id="{573C7838-098A-488C-B471-9519E72134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" y="3313"/>
                  <a:ext cx="448" cy="59"/>
                </a:xfrm>
                <a:custGeom>
                  <a:avLst/>
                  <a:gdLst>
                    <a:gd name="T0" fmla="*/ 8 w 91"/>
                    <a:gd name="T1" fmla="*/ 0 h 12"/>
                    <a:gd name="T2" fmla="*/ 5 w 91"/>
                    <a:gd name="T3" fmla="*/ 0 h 12"/>
                    <a:gd name="T4" fmla="*/ 0 w 91"/>
                    <a:gd name="T5" fmla="*/ 0 h 12"/>
                    <a:gd name="T6" fmla="*/ 0 w 91"/>
                    <a:gd name="T7" fmla="*/ 2 h 12"/>
                    <a:gd name="T8" fmla="*/ 5 w 91"/>
                    <a:gd name="T9" fmla="*/ 11 h 12"/>
                    <a:gd name="T10" fmla="*/ 3 w 91"/>
                    <a:gd name="T11" fmla="*/ 9 h 12"/>
                    <a:gd name="T12" fmla="*/ 5 w 91"/>
                    <a:gd name="T13" fmla="*/ 11 h 12"/>
                    <a:gd name="T14" fmla="*/ 10 w 91"/>
                    <a:gd name="T15" fmla="*/ 12 h 12"/>
                    <a:gd name="T16" fmla="*/ 80 w 91"/>
                    <a:gd name="T17" fmla="*/ 12 h 12"/>
                    <a:gd name="T18" fmla="*/ 91 w 91"/>
                    <a:gd name="T19" fmla="*/ 2 h 12"/>
                    <a:gd name="T20" fmla="*/ 91 w 91"/>
                    <a:gd name="T21" fmla="*/ 0 h 12"/>
                    <a:gd name="T22" fmla="*/ 86 w 91"/>
                    <a:gd name="T23" fmla="*/ 0 h 12"/>
                    <a:gd name="T24" fmla="*/ 83 w 91"/>
                    <a:gd name="T25" fmla="*/ 0 h 12"/>
                    <a:gd name="T26" fmla="*/ 8 w 91"/>
                    <a:gd name="T2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12">
                      <a:moveTo>
                        <a:pt x="8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6"/>
                        <a:pt x="2" y="9"/>
                        <a:pt x="5" y="11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6" y="11"/>
                        <a:pt x="8" y="12"/>
                        <a:pt x="10" y="12"/>
                      </a:cubicBezTo>
                      <a:cubicBezTo>
                        <a:pt x="80" y="12"/>
                        <a:pt x="80" y="12"/>
                        <a:pt x="80" y="12"/>
                      </a:cubicBezTo>
                      <a:cubicBezTo>
                        <a:pt x="86" y="12"/>
                        <a:pt x="91" y="8"/>
                        <a:pt x="91" y="2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7" name="Rectangle 326">
                  <a:extLst>
                    <a:ext uri="{FF2B5EF4-FFF2-40B4-BE49-F238E27FC236}">
                      <a16:creationId xmlns:a16="http://schemas.microsoft.com/office/drawing/2014/main" id="{8239BFF2-02C4-4A37-B236-B992ED861A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7" y="3288"/>
                  <a:ext cx="54" cy="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8" name="Freeform 327">
                  <a:extLst>
                    <a:ext uri="{FF2B5EF4-FFF2-40B4-BE49-F238E27FC236}">
                      <a16:creationId xmlns:a16="http://schemas.microsoft.com/office/drawing/2014/main" id="{2790C713-0096-4A07-934B-F7A05C952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" y="3087"/>
                  <a:ext cx="69" cy="69"/>
                </a:xfrm>
                <a:custGeom>
                  <a:avLst/>
                  <a:gdLst>
                    <a:gd name="T0" fmla="*/ 69 w 69"/>
                    <a:gd name="T1" fmla="*/ 69 h 69"/>
                    <a:gd name="T2" fmla="*/ 0 w 69"/>
                    <a:gd name="T3" fmla="*/ 0 h 69"/>
                    <a:gd name="T4" fmla="*/ 34 w 69"/>
                    <a:gd name="T5" fmla="*/ 64 h 69"/>
                    <a:gd name="T6" fmla="*/ 69 w 69"/>
                    <a:gd name="T7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9">
                      <a:moveTo>
                        <a:pt x="69" y="69"/>
                      </a:moveTo>
                      <a:lnTo>
                        <a:pt x="0" y="0"/>
                      </a:lnTo>
                      <a:lnTo>
                        <a:pt x="34" y="64"/>
                      </a:lnTo>
                      <a:lnTo>
                        <a:pt x="69" y="69"/>
                      </a:lnTo>
                      <a:close/>
                    </a:path>
                  </a:pathLst>
                </a:custGeom>
                <a:solidFill>
                  <a:srgbClr val="1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9" name="Freeform 328">
                  <a:extLst>
                    <a:ext uri="{FF2B5EF4-FFF2-40B4-BE49-F238E27FC236}">
                      <a16:creationId xmlns:a16="http://schemas.microsoft.com/office/drawing/2014/main" id="{C5262CB0-3482-4D20-9850-716F4093C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2" y="3161"/>
                  <a:ext cx="221" cy="181"/>
                </a:xfrm>
                <a:custGeom>
                  <a:avLst/>
                  <a:gdLst>
                    <a:gd name="T0" fmla="*/ 34 w 45"/>
                    <a:gd name="T1" fmla="*/ 0 h 37"/>
                    <a:gd name="T2" fmla="*/ 23 w 45"/>
                    <a:gd name="T3" fmla="*/ 10 h 37"/>
                    <a:gd name="T4" fmla="*/ 26 w 45"/>
                    <a:gd name="T5" fmla="*/ 24 h 37"/>
                    <a:gd name="T6" fmla="*/ 13 w 45"/>
                    <a:gd name="T7" fmla="*/ 18 h 37"/>
                    <a:gd name="T8" fmla="*/ 0 w 45"/>
                    <a:gd name="T9" fmla="*/ 24 h 37"/>
                    <a:gd name="T10" fmla="*/ 13 w 45"/>
                    <a:gd name="T11" fmla="*/ 37 h 37"/>
                    <a:gd name="T12" fmla="*/ 16 w 45"/>
                    <a:gd name="T13" fmla="*/ 37 h 37"/>
                    <a:gd name="T14" fmla="*/ 45 w 45"/>
                    <a:gd name="T15" fmla="*/ 12 h 37"/>
                    <a:gd name="T16" fmla="*/ 45 w 45"/>
                    <a:gd name="T17" fmla="*/ 11 h 37"/>
                    <a:gd name="T18" fmla="*/ 34 w 45"/>
                    <a:gd name="T1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" h="37">
                      <a:moveTo>
                        <a:pt x="34" y="0"/>
                      </a:move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4" y="37"/>
                        <a:pt x="15" y="37"/>
                        <a:pt x="16" y="37"/>
                      </a:cubicBezTo>
                      <a:cubicBezTo>
                        <a:pt x="30" y="36"/>
                        <a:pt x="42" y="26"/>
                        <a:pt x="45" y="12"/>
                      </a:cubicBezTo>
                      <a:cubicBezTo>
                        <a:pt x="45" y="11"/>
                        <a:pt x="45" y="11"/>
                        <a:pt x="45" y="11"/>
                      </a:cubicBez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1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0" name="Freeform 329">
                  <a:extLst>
                    <a:ext uri="{FF2B5EF4-FFF2-40B4-BE49-F238E27FC236}">
                      <a16:creationId xmlns:a16="http://schemas.microsoft.com/office/drawing/2014/main" id="{33AAA5C7-965F-47EB-9CF7-32ED9E425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" y="3023"/>
                  <a:ext cx="320" cy="319"/>
                </a:xfrm>
                <a:custGeom>
                  <a:avLst/>
                  <a:gdLst>
                    <a:gd name="T0" fmla="*/ 64 w 65"/>
                    <a:gd name="T1" fmla="*/ 28 h 65"/>
                    <a:gd name="T2" fmla="*/ 38 w 65"/>
                    <a:gd name="T3" fmla="*/ 1 h 65"/>
                    <a:gd name="T4" fmla="*/ 32 w 65"/>
                    <a:gd name="T5" fmla="*/ 0 h 65"/>
                    <a:gd name="T6" fmla="*/ 26 w 65"/>
                    <a:gd name="T7" fmla="*/ 1 h 65"/>
                    <a:gd name="T8" fmla="*/ 9 w 65"/>
                    <a:gd name="T9" fmla="*/ 10 h 65"/>
                    <a:gd name="T10" fmla="*/ 4 w 65"/>
                    <a:gd name="T11" fmla="*/ 17 h 65"/>
                    <a:gd name="T12" fmla="*/ 0 w 65"/>
                    <a:gd name="T13" fmla="*/ 28 h 65"/>
                    <a:gd name="T14" fmla="*/ 0 w 65"/>
                    <a:gd name="T15" fmla="*/ 33 h 65"/>
                    <a:gd name="T16" fmla="*/ 0 w 65"/>
                    <a:gd name="T17" fmla="*/ 40 h 65"/>
                    <a:gd name="T18" fmla="*/ 32 w 65"/>
                    <a:gd name="T19" fmla="*/ 65 h 65"/>
                    <a:gd name="T20" fmla="*/ 32 w 65"/>
                    <a:gd name="T21" fmla="*/ 65 h 65"/>
                    <a:gd name="T22" fmla="*/ 19 w 65"/>
                    <a:gd name="T23" fmla="*/ 52 h 65"/>
                    <a:gd name="T24" fmla="*/ 22 w 65"/>
                    <a:gd name="T25" fmla="*/ 38 h 65"/>
                    <a:gd name="T26" fmla="*/ 12 w 65"/>
                    <a:gd name="T27" fmla="*/ 28 h 65"/>
                    <a:gd name="T28" fmla="*/ 26 w 65"/>
                    <a:gd name="T29" fmla="*/ 26 h 65"/>
                    <a:gd name="T30" fmla="*/ 32 w 65"/>
                    <a:gd name="T31" fmla="*/ 13 h 65"/>
                    <a:gd name="T32" fmla="*/ 46 w 65"/>
                    <a:gd name="T33" fmla="*/ 27 h 65"/>
                    <a:gd name="T34" fmla="*/ 53 w 65"/>
                    <a:gd name="T35" fmla="*/ 28 h 65"/>
                    <a:gd name="T36" fmla="*/ 64 w 65"/>
                    <a:gd name="T37" fmla="*/ 39 h 65"/>
                    <a:gd name="T38" fmla="*/ 64 w 65"/>
                    <a:gd name="T39" fmla="*/ 39 h 65"/>
                    <a:gd name="T40" fmla="*/ 65 w 65"/>
                    <a:gd name="T41" fmla="*/ 33 h 65"/>
                    <a:gd name="T42" fmla="*/ 64 w 65"/>
                    <a:gd name="T43" fmla="*/ 2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65">
                      <a:moveTo>
                        <a:pt x="64" y="28"/>
                      </a:moveTo>
                      <a:cubicBezTo>
                        <a:pt x="62" y="14"/>
                        <a:pt x="52" y="3"/>
                        <a:pt x="38" y="1"/>
                      </a:cubicBezTo>
                      <a:cubicBezTo>
                        <a:pt x="36" y="0"/>
                        <a:pt x="34" y="0"/>
                        <a:pt x="32" y="0"/>
                      </a:cubicBezTo>
                      <a:cubicBezTo>
                        <a:pt x="30" y="0"/>
                        <a:pt x="28" y="0"/>
                        <a:pt x="26" y="1"/>
                      </a:cubicBezTo>
                      <a:cubicBezTo>
                        <a:pt x="20" y="2"/>
                        <a:pt x="14" y="5"/>
                        <a:pt x="9" y="10"/>
                      </a:cubicBezTo>
                      <a:cubicBezTo>
                        <a:pt x="7" y="12"/>
                        <a:pt x="5" y="14"/>
                        <a:pt x="4" y="17"/>
                      </a:cubicBezTo>
                      <a:cubicBezTo>
                        <a:pt x="2" y="20"/>
                        <a:pt x="1" y="24"/>
                        <a:pt x="0" y="28"/>
                      </a:cubicBezTo>
                      <a:cubicBezTo>
                        <a:pt x="0" y="30"/>
                        <a:pt x="0" y="31"/>
                        <a:pt x="0" y="33"/>
                      </a:cubicBezTo>
                      <a:cubicBezTo>
                        <a:pt x="0" y="35"/>
                        <a:pt x="0" y="37"/>
                        <a:pt x="0" y="40"/>
                      </a:cubicBezTo>
                      <a:cubicBezTo>
                        <a:pt x="4" y="54"/>
                        <a:pt x="17" y="65"/>
                        <a:pt x="32" y="65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19" y="52"/>
                        <a:pt x="19" y="52"/>
                        <a:pt x="19" y="52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12" y="28"/>
                        <a:pt x="12" y="28"/>
                        <a:pt x="12" y="28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4" y="37"/>
                        <a:pt x="65" y="35"/>
                        <a:pt x="65" y="33"/>
                      </a:cubicBezTo>
                      <a:cubicBezTo>
                        <a:pt x="65" y="31"/>
                        <a:pt x="65" y="30"/>
                        <a:pt x="64" y="28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1" name="Freeform 330">
                  <a:extLst>
                    <a:ext uri="{FF2B5EF4-FFF2-40B4-BE49-F238E27FC236}">
                      <a16:creationId xmlns:a16="http://schemas.microsoft.com/office/drawing/2014/main" id="{7BC92602-99C9-4024-8ED3-0B41C7743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7" y="3087"/>
                  <a:ext cx="202" cy="192"/>
                </a:xfrm>
                <a:custGeom>
                  <a:avLst/>
                  <a:gdLst>
                    <a:gd name="T0" fmla="*/ 133 w 202"/>
                    <a:gd name="T1" fmla="*/ 64 h 192"/>
                    <a:gd name="T2" fmla="*/ 99 w 202"/>
                    <a:gd name="T3" fmla="*/ 0 h 192"/>
                    <a:gd name="T4" fmla="*/ 69 w 202"/>
                    <a:gd name="T5" fmla="*/ 64 h 192"/>
                    <a:gd name="T6" fmla="*/ 0 w 202"/>
                    <a:gd name="T7" fmla="*/ 74 h 192"/>
                    <a:gd name="T8" fmla="*/ 49 w 202"/>
                    <a:gd name="T9" fmla="*/ 123 h 192"/>
                    <a:gd name="T10" fmla="*/ 35 w 202"/>
                    <a:gd name="T11" fmla="*/ 192 h 192"/>
                    <a:gd name="T12" fmla="*/ 99 w 202"/>
                    <a:gd name="T13" fmla="*/ 162 h 192"/>
                    <a:gd name="T14" fmla="*/ 163 w 202"/>
                    <a:gd name="T15" fmla="*/ 192 h 192"/>
                    <a:gd name="T16" fmla="*/ 148 w 202"/>
                    <a:gd name="T17" fmla="*/ 123 h 192"/>
                    <a:gd name="T18" fmla="*/ 202 w 202"/>
                    <a:gd name="T19" fmla="*/ 74 h 192"/>
                    <a:gd name="T20" fmla="*/ 168 w 202"/>
                    <a:gd name="T21" fmla="*/ 69 h 192"/>
                    <a:gd name="T22" fmla="*/ 133 w 202"/>
                    <a:gd name="T23" fmla="*/ 6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2" h="192">
                      <a:moveTo>
                        <a:pt x="133" y="64"/>
                      </a:moveTo>
                      <a:lnTo>
                        <a:pt x="99" y="0"/>
                      </a:lnTo>
                      <a:lnTo>
                        <a:pt x="69" y="64"/>
                      </a:lnTo>
                      <a:lnTo>
                        <a:pt x="0" y="74"/>
                      </a:lnTo>
                      <a:lnTo>
                        <a:pt x="49" y="123"/>
                      </a:lnTo>
                      <a:lnTo>
                        <a:pt x="35" y="192"/>
                      </a:lnTo>
                      <a:lnTo>
                        <a:pt x="99" y="162"/>
                      </a:lnTo>
                      <a:lnTo>
                        <a:pt x="163" y="192"/>
                      </a:lnTo>
                      <a:lnTo>
                        <a:pt x="148" y="123"/>
                      </a:lnTo>
                      <a:lnTo>
                        <a:pt x="202" y="74"/>
                      </a:lnTo>
                      <a:lnTo>
                        <a:pt x="168" y="69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2" name="Freeform 331">
                  <a:extLst>
                    <a:ext uri="{FF2B5EF4-FFF2-40B4-BE49-F238E27FC236}">
                      <a16:creationId xmlns:a16="http://schemas.microsoft.com/office/drawing/2014/main" id="{08FDCAC1-21DA-42AD-A0EF-E5DBE9AA9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" y="3112"/>
                  <a:ext cx="134" cy="132"/>
                </a:xfrm>
                <a:custGeom>
                  <a:avLst/>
                  <a:gdLst>
                    <a:gd name="T0" fmla="*/ 13 w 27"/>
                    <a:gd name="T1" fmla="*/ 27 h 27"/>
                    <a:gd name="T2" fmla="*/ 16 w 27"/>
                    <a:gd name="T3" fmla="*/ 27 h 27"/>
                    <a:gd name="T4" fmla="*/ 9 w 27"/>
                    <a:gd name="T5" fmla="*/ 20 h 27"/>
                    <a:gd name="T6" fmla="*/ 9 w 27"/>
                    <a:gd name="T7" fmla="*/ 7 h 27"/>
                    <a:gd name="T8" fmla="*/ 20 w 27"/>
                    <a:gd name="T9" fmla="*/ 13 h 27"/>
                    <a:gd name="T10" fmla="*/ 26 w 27"/>
                    <a:gd name="T11" fmla="*/ 19 h 27"/>
                    <a:gd name="T12" fmla="*/ 27 w 27"/>
                    <a:gd name="T13" fmla="*/ 13 h 27"/>
                    <a:gd name="T14" fmla="*/ 24 w 27"/>
                    <a:gd name="T15" fmla="*/ 5 h 27"/>
                    <a:gd name="T16" fmla="*/ 13 w 27"/>
                    <a:gd name="T17" fmla="*/ 0 h 27"/>
                    <a:gd name="T18" fmla="*/ 0 w 27"/>
                    <a:gd name="T19" fmla="*/ 13 h 27"/>
                    <a:gd name="T20" fmla="*/ 1 w 27"/>
                    <a:gd name="T21" fmla="*/ 19 h 27"/>
                    <a:gd name="T22" fmla="*/ 13 w 27"/>
                    <a:gd name="T23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" h="27">
                      <a:moveTo>
                        <a:pt x="13" y="27"/>
                      </a:moveTo>
                      <a:cubicBezTo>
                        <a:pt x="14" y="27"/>
                        <a:pt x="15" y="27"/>
                        <a:pt x="16" y="2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7" y="17"/>
                        <a:pt x="27" y="15"/>
                        <a:pt x="27" y="13"/>
                      </a:cubicBezTo>
                      <a:cubicBezTo>
                        <a:pt x="27" y="10"/>
                        <a:pt x="26" y="8"/>
                        <a:pt x="24" y="5"/>
                      </a:cubicBezTo>
                      <a:cubicBezTo>
                        <a:pt x="22" y="2"/>
                        <a:pt x="18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5"/>
                        <a:pt x="0" y="17"/>
                        <a:pt x="1" y="19"/>
                      </a:cubicBezTo>
                      <a:cubicBezTo>
                        <a:pt x="3" y="24"/>
                        <a:pt x="8" y="27"/>
                        <a:pt x="13" y="27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3" name="Freeform 332">
                  <a:extLst>
                    <a:ext uri="{FF2B5EF4-FFF2-40B4-BE49-F238E27FC236}">
                      <a16:creationId xmlns:a16="http://schemas.microsoft.com/office/drawing/2014/main" id="{87638AE1-1FA0-4172-94B1-18684CA5F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" y="3176"/>
                  <a:ext cx="84" cy="68"/>
                </a:xfrm>
                <a:custGeom>
                  <a:avLst/>
                  <a:gdLst>
                    <a:gd name="T0" fmla="*/ 0 w 17"/>
                    <a:gd name="T1" fmla="*/ 7 h 14"/>
                    <a:gd name="T2" fmla="*/ 7 w 17"/>
                    <a:gd name="T3" fmla="*/ 14 h 14"/>
                    <a:gd name="T4" fmla="*/ 17 w 17"/>
                    <a:gd name="T5" fmla="*/ 6 h 14"/>
                    <a:gd name="T6" fmla="*/ 11 w 17"/>
                    <a:gd name="T7" fmla="*/ 0 h 14"/>
                    <a:gd name="T8" fmla="*/ 0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0" y="7"/>
                      </a:move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11" y="13"/>
                        <a:pt x="15" y="10"/>
                        <a:pt x="17" y="6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4" name="Freeform 333">
                  <a:extLst>
                    <a:ext uri="{FF2B5EF4-FFF2-40B4-BE49-F238E27FC236}">
                      <a16:creationId xmlns:a16="http://schemas.microsoft.com/office/drawing/2014/main" id="{AFBAD86C-7DB2-453E-AD60-3E93F9ACC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" y="3146"/>
                  <a:ext cx="54" cy="64"/>
                </a:xfrm>
                <a:custGeom>
                  <a:avLst/>
                  <a:gdLst>
                    <a:gd name="T0" fmla="*/ 0 w 54"/>
                    <a:gd name="T1" fmla="*/ 0 h 64"/>
                    <a:gd name="T2" fmla="*/ 0 w 54"/>
                    <a:gd name="T3" fmla="*/ 64 h 64"/>
                    <a:gd name="T4" fmla="*/ 54 w 54"/>
                    <a:gd name="T5" fmla="*/ 30 h 64"/>
                    <a:gd name="T6" fmla="*/ 0 w 54"/>
                    <a:gd name="T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64">
                      <a:moveTo>
                        <a:pt x="0" y="0"/>
                      </a:moveTo>
                      <a:lnTo>
                        <a:pt x="0" y="64"/>
                      </a:lnTo>
                      <a:lnTo>
                        <a:pt x="54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5" name="Freeform 334">
                  <a:extLst>
                    <a:ext uri="{FF2B5EF4-FFF2-40B4-BE49-F238E27FC236}">
                      <a16:creationId xmlns:a16="http://schemas.microsoft.com/office/drawing/2014/main" id="{C06679BD-B0BA-45FD-BA78-1A4273C1A7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" y="2744"/>
                  <a:ext cx="73" cy="58"/>
                </a:xfrm>
                <a:custGeom>
                  <a:avLst/>
                  <a:gdLst>
                    <a:gd name="T0" fmla="*/ 0 w 15"/>
                    <a:gd name="T1" fmla="*/ 0 h 12"/>
                    <a:gd name="T2" fmla="*/ 0 w 15"/>
                    <a:gd name="T3" fmla="*/ 12 h 12"/>
                    <a:gd name="T4" fmla="*/ 4 w 15"/>
                    <a:gd name="T5" fmla="*/ 12 h 12"/>
                    <a:gd name="T6" fmla="*/ 15 w 15"/>
                    <a:gd name="T7" fmla="*/ 1 h 12"/>
                    <a:gd name="T8" fmla="*/ 15 w 15"/>
                    <a:gd name="T9" fmla="*/ 0 h 12"/>
                    <a:gd name="T10" fmla="*/ 14 w 15"/>
                    <a:gd name="T11" fmla="*/ 0 h 12"/>
                    <a:gd name="T12" fmla="*/ 0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0" y="0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4" y="0"/>
                        <a:pt x="1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6" name="Freeform 335">
                  <a:extLst>
                    <a:ext uri="{FF2B5EF4-FFF2-40B4-BE49-F238E27FC236}">
                      <a16:creationId xmlns:a16="http://schemas.microsoft.com/office/drawing/2014/main" id="{978BF467-776D-438F-9736-89D4886AD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" y="2744"/>
                  <a:ext cx="79" cy="58"/>
                </a:xfrm>
                <a:custGeom>
                  <a:avLst/>
                  <a:gdLst>
                    <a:gd name="T0" fmla="*/ 16 w 16"/>
                    <a:gd name="T1" fmla="*/ 12 h 12"/>
                    <a:gd name="T2" fmla="*/ 16 w 16"/>
                    <a:gd name="T3" fmla="*/ 0 h 12"/>
                    <a:gd name="T4" fmla="*/ 1 w 16"/>
                    <a:gd name="T5" fmla="*/ 0 h 12"/>
                    <a:gd name="T6" fmla="*/ 0 w 16"/>
                    <a:gd name="T7" fmla="*/ 1 h 12"/>
                    <a:gd name="T8" fmla="*/ 11 w 16"/>
                    <a:gd name="T9" fmla="*/ 12 h 12"/>
                    <a:gd name="T10" fmla="*/ 16 w 16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2">
                      <a:moveTo>
                        <a:pt x="16" y="1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lnTo>
                        <a:pt x="16" y="12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7" name="Freeform 336">
                  <a:extLst>
                    <a:ext uri="{FF2B5EF4-FFF2-40B4-BE49-F238E27FC236}">
                      <a16:creationId xmlns:a16="http://schemas.microsoft.com/office/drawing/2014/main" id="{4791CF49-17C0-4A4D-A826-523A0C9379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" y="2748"/>
                  <a:ext cx="59" cy="108"/>
                </a:xfrm>
                <a:custGeom>
                  <a:avLst/>
                  <a:gdLst>
                    <a:gd name="T0" fmla="*/ 1 w 12"/>
                    <a:gd name="T1" fmla="*/ 0 h 22"/>
                    <a:gd name="T2" fmla="*/ 0 w 12"/>
                    <a:gd name="T3" fmla="*/ 1 h 22"/>
                    <a:gd name="T4" fmla="*/ 0 w 12"/>
                    <a:gd name="T5" fmla="*/ 18 h 22"/>
                    <a:gd name="T6" fmla="*/ 0 w 12"/>
                    <a:gd name="T7" fmla="*/ 20 h 22"/>
                    <a:gd name="T8" fmla="*/ 2 w 12"/>
                    <a:gd name="T9" fmla="*/ 22 h 22"/>
                    <a:gd name="T10" fmla="*/ 12 w 12"/>
                    <a:gd name="T11" fmla="*/ 11 h 22"/>
                    <a:gd name="T12" fmla="*/ 1 w 12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2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2"/>
                        <a:pt x="2" y="22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8" name="Freeform 337">
                  <a:extLst>
                    <a:ext uri="{FF2B5EF4-FFF2-40B4-BE49-F238E27FC236}">
                      <a16:creationId xmlns:a16="http://schemas.microsoft.com/office/drawing/2014/main" id="{D8F51907-C878-4885-A055-915A90450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" y="2748"/>
                  <a:ext cx="59" cy="108"/>
                </a:xfrm>
                <a:custGeom>
                  <a:avLst/>
                  <a:gdLst>
                    <a:gd name="T0" fmla="*/ 10 w 12"/>
                    <a:gd name="T1" fmla="*/ 22 h 22"/>
                    <a:gd name="T2" fmla="*/ 12 w 12"/>
                    <a:gd name="T3" fmla="*/ 20 h 22"/>
                    <a:gd name="T4" fmla="*/ 12 w 12"/>
                    <a:gd name="T5" fmla="*/ 1 h 22"/>
                    <a:gd name="T6" fmla="*/ 11 w 12"/>
                    <a:gd name="T7" fmla="*/ 0 h 22"/>
                    <a:gd name="T8" fmla="*/ 0 w 12"/>
                    <a:gd name="T9" fmla="*/ 11 h 22"/>
                    <a:gd name="T10" fmla="*/ 10 w 12"/>
                    <a:gd name="T11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2">
                      <a:moveTo>
                        <a:pt x="10" y="22"/>
                      </a:moveTo>
                      <a:cubicBezTo>
                        <a:pt x="11" y="22"/>
                        <a:pt x="12" y="21"/>
                        <a:pt x="12" y="20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lnTo>
                        <a:pt x="10" y="22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9" name="Freeform 338">
                  <a:extLst>
                    <a:ext uri="{FF2B5EF4-FFF2-40B4-BE49-F238E27FC236}">
                      <a16:creationId xmlns:a16="http://schemas.microsoft.com/office/drawing/2014/main" id="{79C51D2C-E023-4A46-9895-D7060EA81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7" y="2802"/>
                  <a:ext cx="74" cy="54"/>
                </a:xfrm>
                <a:custGeom>
                  <a:avLst/>
                  <a:gdLst>
                    <a:gd name="T0" fmla="*/ 49 w 74"/>
                    <a:gd name="T1" fmla="*/ 0 h 54"/>
                    <a:gd name="T2" fmla="*/ 0 w 74"/>
                    <a:gd name="T3" fmla="*/ 54 h 54"/>
                    <a:gd name="T4" fmla="*/ 74 w 74"/>
                    <a:gd name="T5" fmla="*/ 54 h 54"/>
                    <a:gd name="T6" fmla="*/ 74 w 74"/>
                    <a:gd name="T7" fmla="*/ 0 h 54"/>
                    <a:gd name="T8" fmla="*/ 49 w 74"/>
                    <a:gd name="T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49" y="0"/>
                      </a:moveTo>
                      <a:lnTo>
                        <a:pt x="0" y="54"/>
                      </a:lnTo>
                      <a:lnTo>
                        <a:pt x="74" y="54"/>
                      </a:lnTo>
                      <a:lnTo>
                        <a:pt x="74" y="0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0" name="Freeform 339">
                  <a:extLst>
                    <a:ext uri="{FF2B5EF4-FFF2-40B4-BE49-F238E27FC236}">
                      <a16:creationId xmlns:a16="http://schemas.microsoft.com/office/drawing/2014/main" id="{2A70A0AD-9039-4609-8A9F-FD698B16F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" y="2802"/>
                  <a:ext cx="69" cy="54"/>
                </a:xfrm>
                <a:custGeom>
                  <a:avLst/>
                  <a:gdLst>
                    <a:gd name="T0" fmla="*/ 0 w 69"/>
                    <a:gd name="T1" fmla="*/ 0 h 54"/>
                    <a:gd name="T2" fmla="*/ 0 w 69"/>
                    <a:gd name="T3" fmla="*/ 54 h 54"/>
                    <a:gd name="T4" fmla="*/ 69 w 69"/>
                    <a:gd name="T5" fmla="*/ 54 h 54"/>
                    <a:gd name="T6" fmla="*/ 19 w 69"/>
                    <a:gd name="T7" fmla="*/ 0 h 54"/>
                    <a:gd name="T8" fmla="*/ 0 w 69"/>
                    <a:gd name="T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54">
                      <a:moveTo>
                        <a:pt x="0" y="0"/>
                      </a:moveTo>
                      <a:lnTo>
                        <a:pt x="0" y="54"/>
                      </a:lnTo>
                      <a:lnTo>
                        <a:pt x="69" y="54"/>
                      </a:lnTo>
                      <a:lnTo>
                        <a:pt x="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1" name="Freeform 340">
                  <a:extLst>
                    <a:ext uri="{FF2B5EF4-FFF2-40B4-BE49-F238E27FC236}">
                      <a16:creationId xmlns:a16="http://schemas.microsoft.com/office/drawing/2014/main" id="{28577D78-A4A0-4060-B9CC-1B29F1F7DD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6" y="3112"/>
                  <a:ext cx="123" cy="93"/>
                </a:xfrm>
                <a:custGeom>
                  <a:avLst/>
                  <a:gdLst>
                    <a:gd name="T0" fmla="*/ 12 w 25"/>
                    <a:gd name="T1" fmla="*/ 9 h 19"/>
                    <a:gd name="T2" fmla="*/ 10 w 25"/>
                    <a:gd name="T3" fmla="*/ 10 h 19"/>
                    <a:gd name="T4" fmla="*/ 9 w 25"/>
                    <a:gd name="T5" fmla="*/ 9 h 19"/>
                    <a:gd name="T6" fmla="*/ 8 w 25"/>
                    <a:gd name="T7" fmla="*/ 8 h 19"/>
                    <a:gd name="T8" fmla="*/ 15 w 25"/>
                    <a:gd name="T9" fmla="*/ 5 h 19"/>
                    <a:gd name="T10" fmla="*/ 16 w 25"/>
                    <a:gd name="T11" fmla="*/ 5 h 19"/>
                    <a:gd name="T12" fmla="*/ 16 w 25"/>
                    <a:gd name="T13" fmla="*/ 11 h 19"/>
                    <a:gd name="T14" fmla="*/ 25 w 25"/>
                    <a:gd name="T15" fmla="*/ 5 h 19"/>
                    <a:gd name="T16" fmla="*/ 23 w 25"/>
                    <a:gd name="T17" fmla="*/ 4 h 19"/>
                    <a:gd name="T18" fmla="*/ 14 w 25"/>
                    <a:gd name="T19" fmla="*/ 0 h 19"/>
                    <a:gd name="T20" fmla="*/ 4 w 25"/>
                    <a:gd name="T21" fmla="*/ 4 h 19"/>
                    <a:gd name="T22" fmla="*/ 2 w 25"/>
                    <a:gd name="T23" fmla="*/ 8 h 19"/>
                    <a:gd name="T24" fmla="*/ 1 w 25"/>
                    <a:gd name="T25" fmla="*/ 10 h 19"/>
                    <a:gd name="T26" fmla="*/ 0 w 25"/>
                    <a:gd name="T27" fmla="*/ 13 h 19"/>
                    <a:gd name="T28" fmla="*/ 2 w 25"/>
                    <a:gd name="T29" fmla="*/ 19 h 19"/>
                    <a:gd name="T30" fmla="*/ 12 w 25"/>
                    <a:gd name="T31" fmla="*/ 13 h 19"/>
                    <a:gd name="T32" fmla="*/ 12 w 25"/>
                    <a:gd name="T33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9">
                      <a:moveTo>
                        <a:pt x="12" y="9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9" y="10"/>
                        <a:pt x="9" y="10"/>
                        <a:pt x="9" y="9"/>
                      </a:cubicBezTo>
                      <a:cubicBezTo>
                        <a:pt x="9" y="9"/>
                        <a:pt x="8" y="8"/>
                        <a:pt x="8" y="8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4" y="5"/>
                        <a:pt x="24" y="4"/>
                        <a:pt x="23" y="4"/>
                      </a:cubicBezTo>
                      <a:cubicBezTo>
                        <a:pt x="21" y="1"/>
                        <a:pt x="17" y="0"/>
                        <a:pt x="14" y="0"/>
                      </a:cubicBezTo>
                      <a:cubicBezTo>
                        <a:pt x="10" y="0"/>
                        <a:pt x="7" y="1"/>
                        <a:pt x="4" y="4"/>
                      </a:cubicBezTo>
                      <a:cubicBezTo>
                        <a:pt x="3" y="5"/>
                        <a:pt x="2" y="6"/>
                        <a:pt x="2" y="8"/>
                      </a:cubicBezTo>
                      <a:cubicBezTo>
                        <a:pt x="1" y="8"/>
                        <a:pt x="1" y="9"/>
                        <a:pt x="1" y="10"/>
                      </a:cubicBezTo>
                      <a:cubicBezTo>
                        <a:pt x="0" y="11"/>
                        <a:pt x="0" y="12"/>
                        <a:pt x="0" y="13"/>
                      </a:cubicBezTo>
                      <a:cubicBezTo>
                        <a:pt x="0" y="15"/>
                        <a:pt x="1" y="17"/>
                        <a:pt x="2" y="19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lnTo>
                        <a:pt x="12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2" name="Freeform 341">
                  <a:extLst>
                    <a:ext uri="{FF2B5EF4-FFF2-40B4-BE49-F238E27FC236}">
                      <a16:creationId xmlns:a16="http://schemas.microsoft.com/office/drawing/2014/main" id="{01332085-E953-4456-BC67-926FF5B60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6" y="3136"/>
                  <a:ext cx="123" cy="108"/>
                </a:xfrm>
                <a:custGeom>
                  <a:avLst/>
                  <a:gdLst>
                    <a:gd name="T0" fmla="*/ 8 w 25"/>
                    <a:gd name="T1" fmla="*/ 21 h 22"/>
                    <a:gd name="T2" fmla="*/ 12 w 25"/>
                    <a:gd name="T3" fmla="*/ 22 h 22"/>
                    <a:gd name="T4" fmla="*/ 14 w 25"/>
                    <a:gd name="T5" fmla="*/ 22 h 22"/>
                    <a:gd name="T6" fmla="*/ 17 w 25"/>
                    <a:gd name="T7" fmla="*/ 21 h 22"/>
                    <a:gd name="T8" fmla="*/ 24 w 25"/>
                    <a:gd name="T9" fmla="*/ 14 h 22"/>
                    <a:gd name="T10" fmla="*/ 25 w 25"/>
                    <a:gd name="T11" fmla="*/ 8 h 22"/>
                    <a:gd name="T12" fmla="*/ 24 w 25"/>
                    <a:gd name="T13" fmla="*/ 3 h 22"/>
                    <a:gd name="T14" fmla="*/ 23 w 25"/>
                    <a:gd name="T15" fmla="*/ 0 h 22"/>
                    <a:gd name="T16" fmla="*/ 14 w 25"/>
                    <a:gd name="T17" fmla="*/ 6 h 22"/>
                    <a:gd name="T18" fmla="*/ 14 w 25"/>
                    <a:gd name="T19" fmla="*/ 12 h 22"/>
                    <a:gd name="T20" fmla="*/ 17 w 25"/>
                    <a:gd name="T21" fmla="*/ 12 h 22"/>
                    <a:gd name="T22" fmla="*/ 17 w 25"/>
                    <a:gd name="T23" fmla="*/ 13 h 22"/>
                    <a:gd name="T24" fmla="*/ 17 w 25"/>
                    <a:gd name="T25" fmla="*/ 14 h 22"/>
                    <a:gd name="T26" fmla="*/ 17 w 25"/>
                    <a:gd name="T27" fmla="*/ 14 h 22"/>
                    <a:gd name="T28" fmla="*/ 17 w 25"/>
                    <a:gd name="T29" fmla="*/ 15 h 22"/>
                    <a:gd name="T30" fmla="*/ 7 w 25"/>
                    <a:gd name="T31" fmla="*/ 15 h 22"/>
                    <a:gd name="T32" fmla="*/ 7 w 25"/>
                    <a:gd name="T33" fmla="*/ 14 h 22"/>
                    <a:gd name="T34" fmla="*/ 7 w 25"/>
                    <a:gd name="T35" fmla="*/ 14 h 22"/>
                    <a:gd name="T36" fmla="*/ 7 w 25"/>
                    <a:gd name="T37" fmla="*/ 13 h 22"/>
                    <a:gd name="T38" fmla="*/ 7 w 25"/>
                    <a:gd name="T39" fmla="*/ 12 h 22"/>
                    <a:gd name="T40" fmla="*/ 10 w 25"/>
                    <a:gd name="T41" fmla="*/ 12 h 22"/>
                    <a:gd name="T42" fmla="*/ 10 w 25"/>
                    <a:gd name="T43" fmla="*/ 8 h 22"/>
                    <a:gd name="T44" fmla="*/ 0 w 25"/>
                    <a:gd name="T45" fmla="*/ 14 h 22"/>
                    <a:gd name="T46" fmla="*/ 2 w 25"/>
                    <a:gd name="T47" fmla="*/ 18 h 22"/>
                    <a:gd name="T48" fmla="*/ 8 w 25"/>
                    <a:gd name="T49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5" h="22">
                      <a:moveTo>
                        <a:pt x="8" y="21"/>
                      </a:moveTo>
                      <a:cubicBezTo>
                        <a:pt x="9" y="22"/>
                        <a:pt x="11" y="22"/>
                        <a:pt x="12" y="22"/>
                      </a:cubicBezTo>
                      <a:cubicBezTo>
                        <a:pt x="12" y="22"/>
                        <a:pt x="13" y="22"/>
                        <a:pt x="14" y="22"/>
                      </a:cubicBezTo>
                      <a:cubicBezTo>
                        <a:pt x="15" y="22"/>
                        <a:pt x="16" y="21"/>
                        <a:pt x="17" y="21"/>
                      </a:cubicBezTo>
                      <a:cubicBezTo>
                        <a:pt x="20" y="19"/>
                        <a:pt x="23" y="17"/>
                        <a:pt x="24" y="14"/>
                      </a:cubicBezTo>
                      <a:cubicBezTo>
                        <a:pt x="25" y="12"/>
                        <a:pt x="25" y="10"/>
                        <a:pt x="25" y="8"/>
                      </a:cubicBezTo>
                      <a:cubicBezTo>
                        <a:pt x="25" y="6"/>
                        <a:pt x="25" y="4"/>
                        <a:pt x="24" y="3"/>
                      </a:cubicBezTo>
                      <a:cubicBezTo>
                        <a:pt x="24" y="2"/>
                        <a:pt x="23" y="1"/>
                        <a:pt x="23" y="0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7"/>
                        <a:pt x="2" y="18"/>
                      </a:cubicBezTo>
                      <a:cubicBezTo>
                        <a:pt x="4" y="19"/>
                        <a:pt x="6" y="21"/>
                        <a:pt x="8" y="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3" name="Freeform 342">
                  <a:extLst>
                    <a:ext uri="{FF2B5EF4-FFF2-40B4-BE49-F238E27FC236}">
                      <a16:creationId xmlns:a16="http://schemas.microsoft.com/office/drawing/2014/main" id="{7F4CC446-70E9-4EBC-9566-255087ED4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5" y="3136"/>
                  <a:ext cx="40" cy="40"/>
                </a:xfrm>
                <a:custGeom>
                  <a:avLst/>
                  <a:gdLst>
                    <a:gd name="T0" fmla="*/ 7 w 8"/>
                    <a:gd name="T1" fmla="*/ 0 h 8"/>
                    <a:gd name="T2" fmla="*/ 0 w 8"/>
                    <a:gd name="T3" fmla="*/ 3 h 8"/>
                    <a:gd name="T4" fmla="*/ 1 w 8"/>
                    <a:gd name="T5" fmla="*/ 4 h 8"/>
                    <a:gd name="T6" fmla="*/ 2 w 8"/>
                    <a:gd name="T7" fmla="*/ 5 h 8"/>
                    <a:gd name="T8" fmla="*/ 4 w 8"/>
                    <a:gd name="T9" fmla="*/ 4 h 8"/>
                    <a:gd name="T10" fmla="*/ 4 w 8"/>
                    <a:gd name="T11" fmla="*/ 8 h 8"/>
                    <a:gd name="T12" fmla="*/ 8 w 8"/>
                    <a:gd name="T13" fmla="*/ 6 h 8"/>
                    <a:gd name="T14" fmla="*/ 8 w 8"/>
                    <a:gd name="T15" fmla="*/ 0 h 8"/>
                    <a:gd name="T16" fmla="*/ 7 w 8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1" y="5"/>
                        <a:pt x="1" y="5"/>
                        <a:pt x="2" y="5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4" name="Freeform 343">
                  <a:extLst>
                    <a:ext uri="{FF2B5EF4-FFF2-40B4-BE49-F238E27FC236}">
                      <a16:creationId xmlns:a16="http://schemas.microsoft.com/office/drawing/2014/main" id="{F8A87714-A22A-456A-95C0-D0A36F5D42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0" y="3166"/>
                  <a:ext cx="49" cy="44"/>
                </a:xfrm>
                <a:custGeom>
                  <a:avLst/>
                  <a:gdLst>
                    <a:gd name="T0" fmla="*/ 15 w 49"/>
                    <a:gd name="T1" fmla="*/ 29 h 44"/>
                    <a:gd name="T2" fmla="*/ 0 w 49"/>
                    <a:gd name="T3" fmla="*/ 29 h 44"/>
                    <a:gd name="T4" fmla="*/ 0 w 49"/>
                    <a:gd name="T5" fmla="*/ 34 h 44"/>
                    <a:gd name="T6" fmla="*/ 0 w 49"/>
                    <a:gd name="T7" fmla="*/ 39 h 44"/>
                    <a:gd name="T8" fmla="*/ 0 w 49"/>
                    <a:gd name="T9" fmla="*/ 39 h 44"/>
                    <a:gd name="T10" fmla="*/ 0 w 49"/>
                    <a:gd name="T11" fmla="*/ 44 h 44"/>
                    <a:gd name="T12" fmla="*/ 49 w 49"/>
                    <a:gd name="T13" fmla="*/ 44 h 44"/>
                    <a:gd name="T14" fmla="*/ 49 w 49"/>
                    <a:gd name="T15" fmla="*/ 39 h 44"/>
                    <a:gd name="T16" fmla="*/ 49 w 49"/>
                    <a:gd name="T17" fmla="*/ 39 h 44"/>
                    <a:gd name="T18" fmla="*/ 49 w 49"/>
                    <a:gd name="T19" fmla="*/ 34 h 44"/>
                    <a:gd name="T20" fmla="*/ 49 w 49"/>
                    <a:gd name="T21" fmla="*/ 29 h 44"/>
                    <a:gd name="T22" fmla="*/ 35 w 49"/>
                    <a:gd name="T23" fmla="*/ 29 h 44"/>
                    <a:gd name="T24" fmla="*/ 35 w 49"/>
                    <a:gd name="T25" fmla="*/ 0 h 44"/>
                    <a:gd name="T26" fmla="*/ 15 w 49"/>
                    <a:gd name="T27" fmla="*/ 10 h 44"/>
                    <a:gd name="T28" fmla="*/ 15 w 49"/>
                    <a:gd name="T29" fmla="*/ 29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" h="44">
                      <a:moveTo>
                        <a:pt x="15" y="29"/>
                      </a:moveTo>
                      <a:lnTo>
                        <a:pt x="0" y="29"/>
                      </a:lnTo>
                      <a:lnTo>
                        <a:pt x="0" y="34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0" y="44"/>
                      </a:lnTo>
                      <a:lnTo>
                        <a:pt x="49" y="44"/>
                      </a:lnTo>
                      <a:lnTo>
                        <a:pt x="49" y="39"/>
                      </a:lnTo>
                      <a:lnTo>
                        <a:pt x="49" y="39"/>
                      </a:lnTo>
                      <a:lnTo>
                        <a:pt x="49" y="34"/>
                      </a:lnTo>
                      <a:lnTo>
                        <a:pt x="49" y="29"/>
                      </a:lnTo>
                      <a:lnTo>
                        <a:pt x="35" y="29"/>
                      </a:lnTo>
                      <a:lnTo>
                        <a:pt x="35" y="0"/>
                      </a:lnTo>
                      <a:lnTo>
                        <a:pt x="15" y="10"/>
                      </a:lnTo>
                      <a:lnTo>
                        <a:pt x="15" y="29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5" name="Freeform 344">
                  <a:extLst>
                    <a:ext uri="{FF2B5EF4-FFF2-40B4-BE49-F238E27FC236}">
                      <a16:creationId xmlns:a16="http://schemas.microsoft.com/office/drawing/2014/main" id="{E67CBAA5-5286-41F5-B6F9-A925F8E83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0" y="3107"/>
                  <a:ext cx="330" cy="299"/>
                </a:xfrm>
                <a:custGeom>
                  <a:avLst/>
                  <a:gdLst>
                    <a:gd name="T0" fmla="*/ 49 w 67"/>
                    <a:gd name="T1" fmla="*/ 0 h 61"/>
                    <a:gd name="T2" fmla="*/ 52 w 67"/>
                    <a:gd name="T3" fmla="*/ 1 h 61"/>
                    <a:gd name="T4" fmla="*/ 66 w 67"/>
                    <a:gd name="T5" fmla="*/ 16 h 61"/>
                    <a:gd name="T6" fmla="*/ 61 w 67"/>
                    <a:gd name="T7" fmla="*/ 32 h 61"/>
                    <a:gd name="T8" fmla="*/ 38 w 67"/>
                    <a:gd name="T9" fmla="*/ 55 h 61"/>
                    <a:gd name="T10" fmla="*/ 35 w 67"/>
                    <a:gd name="T11" fmla="*/ 55 h 61"/>
                    <a:gd name="T12" fmla="*/ 35 w 67"/>
                    <a:gd name="T13" fmla="*/ 52 h 61"/>
                    <a:gd name="T14" fmla="*/ 58 w 67"/>
                    <a:gd name="T15" fmla="*/ 29 h 61"/>
                    <a:gd name="T16" fmla="*/ 62 w 67"/>
                    <a:gd name="T17" fmla="*/ 19 h 61"/>
                    <a:gd name="T18" fmla="*/ 49 w 67"/>
                    <a:gd name="T19" fmla="*/ 5 h 61"/>
                    <a:gd name="T20" fmla="*/ 37 w 67"/>
                    <a:gd name="T21" fmla="*/ 9 h 61"/>
                    <a:gd name="T22" fmla="*/ 7 w 67"/>
                    <a:gd name="T23" fmla="*/ 38 h 61"/>
                    <a:gd name="T24" fmla="*/ 11 w 67"/>
                    <a:gd name="T25" fmla="*/ 56 h 61"/>
                    <a:gd name="T26" fmla="*/ 22 w 67"/>
                    <a:gd name="T27" fmla="*/ 53 h 61"/>
                    <a:gd name="T28" fmla="*/ 41 w 67"/>
                    <a:gd name="T29" fmla="*/ 34 h 61"/>
                    <a:gd name="T30" fmla="*/ 52 w 67"/>
                    <a:gd name="T31" fmla="*/ 23 h 61"/>
                    <a:gd name="T32" fmla="*/ 53 w 67"/>
                    <a:gd name="T33" fmla="*/ 15 h 61"/>
                    <a:gd name="T34" fmla="*/ 44 w 67"/>
                    <a:gd name="T35" fmla="*/ 14 h 61"/>
                    <a:gd name="T36" fmla="*/ 43 w 67"/>
                    <a:gd name="T37" fmla="*/ 15 h 61"/>
                    <a:gd name="T38" fmla="*/ 21 w 67"/>
                    <a:gd name="T39" fmla="*/ 37 h 61"/>
                    <a:gd name="T40" fmla="*/ 18 w 67"/>
                    <a:gd name="T41" fmla="*/ 38 h 61"/>
                    <a:gd name="T42" fmla="*/ 17 w 67"/>
                    <a:gd name="T43" fmla="*/ 34 h 61"/>
                    <a:gd name="T44" fmla="*/ 18 w 67"/>
                    <a:gd name="T45" fmla="*/ 34 h 61"/>
                    <a:gd name="T46" fmla="*/ 40 w 67"/>
                    <a:gd name="T47" fmla="*/ 12 h 61"/>
                    <a:gd name="T48" fmla="*/ 57 w 67"/>
                    <a:gd name="T49" fmla="*/ 14 h 61"/>
                    <a:gd name="T50" fmla="*/ 55 w 67"/>
                    <a:gd name="T51" fmla="*/ 26 h 61"/>
                    <a:gd name="T52" fmla="*/ 35 w 67"/>
                    <a:gd name="T53" fmla="*/ 46 h 61"/>
                    <a:gd name="T54" fmla="*/ 25 w 67"/>
                    <a:gd name="T55" fmla="*/ 56 h 61"/>
                    <a:gd name="T56" fmla="*/ 13 w 67"/>
                    <a:gd name="T57" fmla="*/ 60 h 61"/>
                    <a:gd name="T58" fmla="*/ 0 w 67"/>
                    <a:gd name="T59" fmla="*/ 49 h 61"/>
                    <a:gd name="T60" fmla="*/ 0 w 67"/>
                    <a:gd name="T61" fmla="*/ 47 h 61"/>
                    <a:gd name="T62" fmla="*/ 0 w 67"/>
                    <a:gd name="T63" fmla="*/ 45 h 61"/>
                    <a:gd name="T64" fmla="*/ 0 w 67"/>
                    <a:gd name="T65" fmla="*/ 44 h 61"/>
                    <a:gd name="T66" fmla="*/ 4 w 67"/>
                    <a:gd name="T67" fmla="*/ 36 h 61"/>
                    <a:gd name="T68" fmla="*/ 35 w 67"/>
                    <a:gd name="T69" fmla="*/ 5 h 61"/>
                    <a:gd name="T70" fmla="*/ 43 w 67"/>
                    <a:gd name="T71" fmla="*/ 1 h 61"/>
                    <a:gd name="T72" fmla="*/ 46 w 67"/>
                    <a:gd name="T73" fmla="*/ 0 h 61"/>
                    <a:gd name="T74" fmla="*/ 49 w 67"/>
                    <a:gd name="T75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7" h="61">
                      <a:moveTo>
                        <a:pt x="49" y="0"/>
                      </a:moveTo>
                      <a:cubicBezTo>
                        <a:pt x="50" y="0"/>
                        <a:pt x="51" y="0"/>
                        <a:pt x="52" y="1"/>
                      </a:cubicBezTo>
                      <a:cubicBezTo>
                        <a:pt x="59" y="2"/>
                        <a:pt x="65" y="8"/>
                        <a:pt x="66" y="16"/>
                      </a:cubicBezTo>
                      <a:cubicBezTo>
                        <a:pt x="67" y="22"/>
                        <a:pt x="65" y="28"/>
                        <a:pt x="61" y="32"/>
                      </a:cubicBezTo>
                      <a:cubicBezTo>
                        <a:pt x="54" y="40"/>
                        <a:pt x="46" y="47"/>
                        <a:pt x="38" y="55"/>
                      </a:cubicBezTo>
                      <a:cubicBezTo>
                        <a:pt x="37" y="56"/>
                        <a:pt x="36" y="56"/>
                        <a:pt x="35" y="55"/>
                      </a:cubicBezTo>
                      <a:cubicBezTo>
                        <a:pt x="34" y="54"/>
                        <a:pt x="34" y="53"/>
                        <a:pt x="35" y="52"/>
                      </a:cubicBezTo>
                      <a:cubicBezTo>
                        <a:pt x="43" y="44"/>
                        <a:pt x="50" y="37"/>
                        <a:pt x="58" y="29"/>
                      </a:cubicBezTo>
                      <a:cubicBezTo>
                        <a:pt x="60" y="27"/>
                        <a:pt x="62" y="23"/>
                        <a:pt x="62" y="19"/>
                      </a:cubicBezTo>
                      <a:cubicBezTo>
                        <a:pt x="62" y="12"/>
                        <a:pt x="56" y="5"/>
                        <a:pt x="49" y="5"/>
                      </a:cubicBezTo>
                      <a:cubicBezTo>
                        <a:pt x="44" y="4"/>
                        <a:pt x="40" y="6"/>
                        <a:pt x="37" y="9"/>
                      </a:cubicBezTo>
                      <a:cubicBezTo>
                        <a:pt x="27" y="19"/>
                        <a:pt x="17" y="28"/>
                        <a:pt x="7" y="38"/>
                      </a:cubicBezTo>
                      <a:cubicBezTo>
                        <a:pt x="1" y="44"/>
                        <a:pt x="4" y="53"/>
                        <a:pt x="11" y="56"/>
                      </a:cubicBezTo>
                      <a:cubicBezTo>
                        <a:pt x="15" y="57"/>
                        <a:pt x="19" y="56"/>
                        <a:pt x="22" y="53"/>
                      </a:cubicBezTo>
                      <a:cubicBezTo>
                        <a:pt x="28" y="47"/>
                        <a:pt x="34" y="41"/>
                        <a:pt x="41" y="34"/>
                      </a:cubicBezTo>
                      <a:cubicBezTo>
                        <a:pt x="45" y="31"/>
                        <a:pt x="48" y="27"/>
                        <a:pt x="52" y="23"/>
                      </a:cubicBezTo>
                      <a:cubicBezTo>
                        <a:pt x="54" y="21"/>
                        <a:pt x="55" y="17"/>
                        <a:pt x="53" y="15"/>
                      </a:cubicBezTo>
                      <a:cubicBezTo>
                        <a:pt x="50" y="12"/>
                        <a:pt x="46" y="12"/>
                        <a:pt x="44" y="14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cubicBezTo>
                        <a:pt x="35" y="22"/>
                        <a:pt x="28" y="30"/>
                        <a:pt x="21" y="37"/>
                      </a:cubicBezTo>
                      <a:cubicBezTo>
                        <a:pt x="20" y="38"/>
                        <a:pt x="19" y="38"/>
                        <a:pt x="18" y="38"/>
                      </a:cubicBezTo>
                      <a:cubicBezTo>
                        <a:pt x="17" y="37"/>
                        <a:pt x="16" y="36"/>
                        <a:pt x="17" y="34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25" y="27"/>
                        <a:pt x="33" y="19"/>
                        <a:pt x="40" y="12"/>
                      </a:cubicBezTo>
                      <a:cubicBezTo>
                        <a:pt x="45" y="6"/>
                        <a:pt x="54" y="8"/>
                        <a:pt x="57" y="14"/>
                      </a:cubicBezTo>
                      <a:cubicBezTo>
                        <a:pt x="59" y="18"/>
                        <a:pt x="58" y="23"/>
                        <a:pt x="55" y="26"/>
                      </a:cubicBezTo>
                      <a:cubicBezTo>
                        <a:pt x="48" y="33"/>
                        <a:pt x="42" y="39"/>
                        <a:pt x="35" y="46"/>
                      </a:cubicBezTo>
                      <a:cubicBezTo>
                        <a:pt x="32" y="49"/>
                        <a:pt x="28" y="53"/>
                        <a:pt x="25" y="56"/>
                      </a:cubicBezTo>
                      <a:cubicBezTo>
                        <a:pt x="22" y="59"/>
                        <a:pt x="18" y="61"/>
                        <a:pt x="13" y="60"/>
                      </a:cubicBezTo>
                      <a:cubicBezTo>
                        <a:pt x="7" y="60"/>
                        <a:pt x="1" y="55"/>
                        <a:pt x="0" y="49"/>
                      </a:cubicBezTo>
                      <a:cubicBezTo>
                        <a:pt x="0" y="48"/>
                        <a:pt x="0" y="48"/>
                        <a:pt x="0" y="47"/>
                      </a:cubicBezTo>
                      <a:cubicBezTo>
                        <a:pt x="0" y="46"/>
                        <a:pt x="0" y="46"/>
                        <a:pt x="0" y="4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1"/>
                        <a:pt x="2" y="38"/>
                        <a:pt x="4" y="36"/>
                      </a:cubicBezTo>
                      <a:cubicBezTo>
                        <a:pt x="14" y="25"/>
                        <a:pt x="24" y="15"/>
                        <a:pt x="35" y="5"/>
                      </a:cubicBezTo>
                      <a:cubicBezTo>
                        <a:pt x="37" y="3"/>
                        <a:pt x="40" y="2"/>
                        <a:pt x="43" y="1"/>
                      </a:cubicBezTo>
                      <a:cubicBezTo>
                        <a:pt x="44" y="0"/>
                        <a:pt x="45" y="0"/>
                        <a:pt x="46" y="0"/>
                      </a:cubicBezTo>
                      <a:cubicBezTo>
                        <a:pt x="47" y="0"/>
                        <a:pt x="48" y="0"/>
                        <a:pt x="49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6" name="Freeform 345">
                  <a:extLst>
                    <a:ext uri="{FF2B5EF4-FFF2-40B4-BE49-F238E27FC236}">
                      <a16:creationId xmlns:a16="http://schemas.microsoft.com/office/drawing/2014/main" id="{C6DFC52A-EEF3-4D22-BC12-3400C7E69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" y="1472"/>
                  <a:ext cx="118" cy="358"/>
                </a:xfrm>
                <a:custGeom>
                  <a:avLst/>
                  <a:gdLst>
                    <a:gd name="T0" fmla="*/ 11 w 24"/>
                    <a:gd name="T1" fmla="*/ 24 h 73"/>
                    <a:gd name="T2" fmla="*/ 24 w 24"/>
                    <a:gd name="T3" fmla="*/ 11 h 73"/>
                    <a:gd name="T4" fmla="*/ 24 w 24"/>
                    <a:gd name="T5" fmla="*/ 0 h 73"/>
                    <a:gd name="T6" fmla="*/ 0 w 24"/>
                    <a:gd name="T7" fmla="*/ 25 h 73"/>
                    <a:gd name="T8" fmla="*/ 24 w 24"/>
                    <a:gd name="T9" fmla="*/ 73 h 73"/>
                    <a:gd name="T10" fmla="*/ 24 w 24"/>
                    <a:gd name="T11" fmla="*/ 37 h 73"/>
                    <a:gd name="T12" fmla="*/ 11 w 24"/>
                    <a:gd name="T13" fmla="*/ 2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73">
                      <a:moveTo>
                        <a:pt x="11" y="24"/>
                      </a:moveTo>
                      <a:cubicBezTo>
                        <a:pt x="11" y="16"/>
                        <a:pt x="17" y="11"/>
                        <a:pt x="24" y="1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38"/>
                        <a:pt x="24" y="73"/>
                        <a:pt x="24" y="73"/>
                      </a:cubicBezTo>
                      <a:cubicBezTo>
                        <a:pt x="24" y="37"/>
                        <a:pt x="24" y="37"/>
                        <a:pt x="24" y="37"/>
                      </a:cubicBezTo>
                      <a:cubicBezTo>
                        <a:pt x="17" y="37"/>
                        <a:pt x="11" y="31"/>
                        <a:pt x="11" y="24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7" name="Freeform 346">
                  <a:extLst>
                    <a:ext uri="{FF2B5EF4-FFF2-40B4-BE49-F238E27FC236}">
                      <a16:creationId xmlns:a16="http://schemas.microsoft.com/office/drawing/2014/main" id="{2A9DAE0E-9CB8-4874-BF1F-6233E5060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0" y="1472"/>
                  <a:ext cx="123" cy="358"/>
                </a:xfrm>
                <a:custGeom>
                  <a:avLst/>
                  <a:gdLst>
                    <a:gd name="T0" fmla="*/ 0 w 25"/>
                    <a:gd name="T1" fmla="*/ 0 h 73"/>
                    <a:gd name="T2" fmla="*/ 0 w 25"/>
                    <a:gd name="T3" fmla="*/ 11 h 73"/>
                    <a:gd name="T4" fmla="*/ 13 w 25"/>
                    <a:gd name="T5" fmla="*/ 24 h 73"/>
                    <a:gd name="T6" fmla="*/ 0 w 25"/>
                    <a:gd name="T7" fmla="*/ 37 h 73"/>
                    <a:gd name="T8" fmla="*/ 0 w 25"/>
                    <a:gd name="T9" fmla="*/ 73 h 73"/>
                    <a:gd name="T10" fmla="*/ 25 w 25"/>
                    <a:gd name="T11" fmla="*/ 25 h 73"/>
                    <a:gd name="T12" fmla="*/ 0 w 25"/>
                    <a:gd name="T1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73">
                      <a:moveTo>
                        <a:pt x="0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7" y="11"/>
                        <a:pt x="13" y="16"/>
                        <a:pt x="13" y="24"/>
                      </a:cubicBezTo>
                      <a:cubicBezTo>
                        <a:pt x="13" y="31"/>
                        <a:pt x="7" y="37"/>
                        <a:pt x="0" y="3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25" y="38"/>
                        <a:pt x="25" y="25"/>
                      </a:cubicBezTo>
                      <a:cubicBezTo>
                        <a:pt x="25" y="11"/>
                        <a:pt x="1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8" name="Freeform 347">
                  <a:extLst>
                    <a:ext uri="{FF2B5EF4-FFF2-40B4-BE49-F238E27FC236}">
                      <a16:creationId xmlns:a16="http://schemas.microsoft.com/office/drawing/2014/main" id="{EEB574C7-23BF-4ED4-A79A-A707C3A04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865"/>
                  <a:ext cx="59" cy="181"/>
                </a:xfrm>
                <a:custGeom>
                  <a:avLst/>
                  <a:gdLst>
                    <a:gd name="T0" fmla="*/ 6 w 12"/>
                    <a:gd name="T1" fmla="*/ 12 h 37"/>
                    <a:gd name="T2" fmla="*/ 12 w 12"/>
                    <a:gd name="T3" fmla="*/ 5 h 37"/>
                    <a:gd name="T4" fmla="*/ 12 w 12"/>
                    <a:gd name="T5" fmla="*/ 0 h 37"/>
                    <a:gd name="T6" fmla="*/ 0 w 12"/>
                    <a:gd name="T7" fmla="*/ 12 h 37"/>
                    <a:gd name="T8" fmla="*/ 12 w 12"/>
                    <a:gd name="T9" fmla="*/ 37 h 37"/>
                    <a:gd name="T10" fmla="*/ 12 w 12"/>
                    <a:gd name="T11" fmla="*/ 18 h 37"/>
                    <a:gd name="T12" fmla="*/ 6 w 12"/>
                    <a:gd name="T13" fmla="*/ 1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7">
                      <a:moveTo>
                        <a:pt x="6" y="12"/>
                      </a:moveTo>
                      <a:cubicBezTo>
                        <a:pt x="6" y="8"/>
                        <a:pt x="9" y="5"/>
                        <a:pt x="12" y="5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12" y="37"/>
                        <a:pt x="12" y="37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9" y="18"/>
                        <a:pt x="6" y="15"/>
                        <a:pt x="6" y="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9" name="Freeform 348">
                  <a:extLst>
                    <a:ext uri="{FF2B5EF4-FFF2-40B4-BE49-F238E27FC236}">
                      <a16:creationId xmlns:a16="http://schemas.microsoft.com/office/drawing/2014/main" id="{72DE1632-0E02-4A61-924A-15750028B7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3" y="1865"/>
                  <a:ext cx="64" cy="181"/>
                </a:xfrm>
                <a:custGeom>
                  <a:avLst/>
                  <a:gdLst>
                    <a:gd name="T0" fmla="*/ 0 w 13"/>
                    <a:gd name="T1" fmla="*/ 0 h 37"/>
                    <a:gd name="T2" fmla="*/ 0 w 13"/>
                    <a:gd name="T3" fmla="*/ 5 h 37"/>
                    <a:gd name="T4" fmla="*/ 7 w 13"/>
                    <a:gd name="T5" fmla="*/ 12 h 37"/>
                    <a:gd name="T6" fmla="*/ 0 w 13"/>
                    <a:gd name="T7" fmla="*/ 18 h 37"/>
                    <a:gd name="T8" fmla="*/ 0 w 13"/>
                    <a:gd name="T9" fmla="*/ 37 h 37"/>
                    <a:gd name="T10" fmla="*/ 13 w 13"/>
                    <a:gd name="T11" fmla="*/ 12 h 37"/>
                    <a:gd name="T12" fmla="*/ 0 w 13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37">
                      <a:moveTo>
                        <a:pt x="0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4" y="5"/>
                        <a:pt x="7" y="8"/>
                        <a:pt x="7" y="12"/>
                      </a:cubicBezTo>
                      <a:cubicBezTo>
                        <a:pt x="7" y="15"/>
                        <a:pt x="4" y="18"/>
                        <a:pt x="0" y="18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13" y="19"/>
                        <a:pt x="13" y="12"/>
                      </a:cubicBezTo>
                      <a:cubicBezTo>
                        <a:pt x="13" y="5"/>
                        <a:pt x="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1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0" name="Freeform 349">
                  <a:extLst>
                    <a:ext uri="{FF2B5EF4-FFF2-40B4-BE49-F238E27FC236}">
                      <a16:creationId xmlns:a16="http://schemas.microsoft.com/office/drawing/2014/main" id="{B3F8943F-15E5-42DE-8A0C-EF7AAFDC4B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2532"/>
                  <a:ext cx="15" cy="138"/>
                </a:xfrm>
                <a:custGeom>
                  <a:avLst/>
                  <a:gdLst>
                    <a:gd name="T0" fmla="*/ 2 w 3"/>
                    <a:gd name="T1" fmla="*/ 0 h 28"/>
                    <a:gd name="T2" fmla="*/ 0 w 3"/>
                    <a:gd name="T3" fmla="*/ 2 h 28"/>
                    <a:gd name="T4" fmla="*/ 0 w 3"/>
                    <a:gd name="T5" fmla="*/ 22 h 28"/>
                    <a:gd name="T6" fmla="*/ 3 w 3"/>
                    <a:gd name="T7" fmla="*/ 28 h 28"/>
                    <a:gd name="T8" fmla="*/ 3 w 3"/>
                    <a:gd name="T9" fmla="*/ 3 h 28"/>
                    <a:gd name="T10" fmla="*/ 2 w 3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8">
                      <a:moveTo>
                        <a:pt x="2" y="0"/>
                      </a:move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" y="24"/>
                        <a:pt x="2" y="26"/>
                        <a:pt x="3" y="28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1" name="Freeform 350">
                  <a:extLst>
                    <a:ext uri="{FF2B5EF4-FFF2-40B4-BE49-F238E27FC236}">
                      <a16:creationId xmlns:a16="http://schemas.microsoft.com/office/drawing/2014/main" id="{A485BABB-BF8E-4E80-A86C-EDC08A582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2" y="2758"/>
                  <a:ext cx="20" cy="74"/>
                </a:xfrm>
                <a:custGeom>
                  <a:avLst/>
                  <a:gdLst>
                    <a:gd name="T0" fmla="*/ 4 w 4"/>
                    <a:gd name="T1" fmla="*/ 0 h 15"/>
                    <a:gd name="T2" fmla="*/ 1 w 4"/>
                    <a:gd name="T3" fmla="*/ 6 h 15"/>
                    <a:gd name="T4" fmla="*/ 1 w 4"/>
                    <a:gd name="T5" fmla="*/ 9 h 15"/>
                    <a:gd name="T6" fmla="*/ 0 w 4"/>
                    <a:gd name="T7" fmla="*/ 12 h 15"/>
                    <a:gd name="T8" fmla="*/ 1 w 4"/>
                    <a:gd name="T9" fmla="*/ 15 h 15"/>
                    <a:gd name="T10" fmla="*/ 4 w 4"/>
                    <a:gd name="T11" fmla="*/ 12 h 15"/>
                    <a:gd name="T12" fmla="*/ 4 w 4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5">
                      <a:moveTo>
                        <a:pt x="4" y="0"/>
                      </a:move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0"/>
                        <a:pt x="1" y="11"/>
                        <a:pt x="0" y="12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3" y="15"/>
                        <a:pt x="4" y="14"/>
                        <a:pt x="4" y="12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2" name="Freeform 351">
                  <a:extLst>
                    <a:ext uri="{FF2B5EF4-FFF2-40B4-BE49-F238E27FC236}">
                      <a16:creationId xmlns:a16="http://schemas.microsoft.com/office/drawing/2014/main" id="{586343D6-37B1-4CA2-86A1-1C434F5D80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2832"/>
                  <a:ext cx="89" cy="39"/>
                </a:xfrm>
                <a:custGeom>
                  <a:avLst/>
                  <a:gdLst>
                    <a:gd name="T0" fmla="*/ 89 w 89"/>
                    <a:gd name="T1" fmla="*/ 0 h 39"/>
                    <a:gd name="T2" fmla="*/ 5 w 89"/>
                    <a:gd name="T3" fmla="*/ 20 h 39"/>
                    <a:gd name="T4" fmla="*/ 0 w 89"/>
                    <a:gd name="T5" fmla="*/ 39 h 39"/>
                    <a:gd name="T6" fmla="*/ 89 w 89"/>
                    <a:gd name="T7" fmla="*/ 15 h 39"/>
                    <a:gd name="T8" fmla="*/ 89 w 89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9">
                      <a:moveTo>
                        <a:pt x="89" y="0"/>
                      </a:moveTo>
                      <a:lnTo>
                        <a:pt x="5" y="20"/>
                      </a:lnTo>
                      <a:lnTo>
                        <a:pt x="0" y="39"/>
                      </a:lnTo>
                      <a:lnTo>
                        <a:pt x="89" y="1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3" name="Freeform 352">
                  <a:extLst>
                    <a:ext uri="{FF2B5EF4-FFF2-40B4-BE49-F238E27FC236}">
                      <a16:creationId xmlns:a16="http://schemas.microsoft.com/office/drawing/2014/main" id="{E55475C9-2FF3-4700-AAB9-B2DA4E19C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2832"/>
                  <a:ext cx="89" cy="39"/>
                </a:xfrm>
                <a:custGeom>
                  <a:avLst/>
                  <a:gdLst>
                    <a:gd name="T0" fmla="*/ 89 w 89"/>
                    <a:gd name="T1" fmla="*/ 0 h 39"/>
                    <a:gd name="T2" fmla="*/ 5 w 89"/>
                    <a:gd name="T3" fmla="*/ 20 h 39"/>
                    <a:gd name="T4" fmla="*/ 0 w 89"/>
                    <a:gd name="T5" fmla="*/ 39 h 39"/>
                    <a:gd name="T6" fmla="*/ 89 w 89"/>
                    <a:gd name="T7" fmla="*/ 15 h 39"/>
                    <a:gd name="T8" fmla="*/ 89 w 89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9">
                      <a:moveTo>
                        <a:pt x="89" y="0"/>
                      </a:moveTo>
                      <a:lnTo>
                        <a:pt x="5" y="20"/>
                      </a:lnTo>
                      <a:lnTo>
                        <a:pt x="0" y="39"/>
                      </a:lnTo>
                      <a:lnTo>
                        <a:pt x="89" y="15"/>
                      </a:lnTo>
                      <a:lnTo>
                        <a:pt x="8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4" name="Freeform 353">
                  <a:extLst>
                    <a:ext uri="{FF2B5EF4-FFF2-40B4-BE49-F238E27FC236}">
                      <a16:creationId xmlns:a16="http://schemas.microsoft.com/office/drawing/2014/main" id="{6BB443E3-3A90-44B1-B36C-987143399E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17"/>
                  <a:ext cx="44" cy="30"/>
                </a:xfrm>
                <a:custGeom>
                  <a:avLst/>
                  <a:gdLst>
                    <a:gd name="T0" fmla="*/ 44 w 44"/>
                    <a:gd name="T1" fmla="*/ 0 h 30"/>
                    <a:gd name="T2" fmla="*/ 39 w 44"/>
                    <a:gd name="T3" fmla="*/ 0 h 30"/>
                    <a:gd name="T4" fmla="*/ 0 w 44"/>
                    <a:gd name="T5" fmla="*/ 15 h 30"/>
                    <a:gd name="T6" fmla="*/ 0 w 44"/>
                    <a:gd name="T7" fmla="*/ 30 h 30"/>
                    <a:gd name="T8" fmla="*/ 44 w 44"/>
                    <a:gd name="T9" fmla="*/ 20 h 30"/>
                    <a:gd name="T10" fmla="*/ 44 w 44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0">
                      <a:moveTo>
                        <a:pt x="44" y="0"/>
                      </a:moveTo>
                      <a:lnTo>
                        <a:pt x="39" y="0"/>
                      </a:lnTo>
                      <a:lnTo>
                        <a:pt x="0" y="15"/>
                      </a:lnTo>
                      <a:lnTo>
                        <a:pt x="0" y="30"/>
                      </a:lnTo>
                      <a:lnTo>
                        <a:pt x="44" y="2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5" name="Freeform 354">
                  <a:extLst>
                    <a:ext uri="{FF2B5EF4-FFF2-40B4-BE49-F238E27FC236}">
                      <a16:creationId xmlns:a16="http://schemas.microsoft.com/office/drawing/2014/main" id="{F03809A1-ED09-47A8-A9F0-905A0B557F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17"/>
                  <a:ext cx="44" cy="30"/>
                </a:xfrm>
                <a:custGeom>
                  <a:avLst/>
                  <a:gdLst>
                    <a:gd name="T0" fmla="*/ 44 w 44"/>
                    <a:gd name="T1" fmla="*/ 0 h 30"/>
                    <a:gd name="T2" fmla="*/ 39 w 44"/>
                    <a:gd name="T3" fmla="*/ 0 h 30"/>
                    <a:gd name="T4" fmla="*/ 0 w 44"/>
                    <a:gd name="T5" fmla="*/ 15 h 30"/>
                    <a:gd name="T6" fmla="*/ 0 w 44"/>
                    <a:gd name="T7" fmla="*/ 30 h 30"/>
                    <a:gd name="T8" fmla="*/ 44 w 44"/>
                    <a:gd name="T9" fmla="*/ 20 h 30"/>
                    <a:gd name="T10" fmla="*/ 44 w 44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0">
                      <a:moveTo>
                        <a:pt x="44" y="0"/>
                      </a:moveTo>
                      <a:lnTo>
                        <a:pt x="39" y="0"/>
                      </a:lnTo>
                      <a:lnTo>
                        <a:pt x="0" y="15"/>
                      </a:lnTo>
                      <a:lnTo>
                        <a:pt x="0" y="30"/>
                      </a:lnTo>
                      <a:lnTo>
                        <a:pt x="44" y="20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6" name="Freeform 355">
                  <a:extLst>
                    <a:ext uri="{FF2B5EF4-FFF2-40B4-BE49-F238E27FC236}">
                      <a16:creationId xmlns:a16="http://schemas.microsoft.com/office/drawing/2014/main" id="{EBCD27B9-3C39-40F2-8BB9-2BCE3E2AD5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817"/>
                  <a:ext cx="222" cy="20"/>
                </a:xfrm>
                <a:custGeom>
                  <a:avLst/>
                  <a:gdLst>
                    <a:gd name="T0" fmla="*/ 41 w 45"/>
                    <a:gd name="T1" fmla="*/ 0 h 4"/>
                    <a:gd name="T2" fmla="*/ 0 w 45"/>
                    <a:gd name="T3" fmla="*/ 0 h 4"/>
                    <a:gd name="T4" fmla="*/ 0 w 45"/>
                    <a:gd name="T5" fmla="*/ 4 h 4"/>
                    <a:gd name="T6" fmla="*/ 2 w 45"/>
                    <a:gd name="T7" fmla="*/ 3 h 4"/>
                    <a:gd name="T8" fmla="*/ 45 w 45"/>
                    <a:gd name="T9" fmla="*/ 3 h 4"/>
                    <a:gd name="T10" fmla="*/ 41 w 45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">
                      <a:moveTo>
                        <a:pt x="4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3" y="2"/>
                        <a:pt x="42" y="1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7" name="Freeform 356">
                  <a:extLst>
                    <a:ext uri="{FF2B5EF4-FFF2-40B4-BE49-F238E27FC236}">
                      <a16:creationId xmlns:a16="http://schemas.microsoft.com/office/drawing/2014/main" id="{DE91A54D-7B48-4EBB-A05E-AD0D149275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13" y="2640"/>
                  <a:ext cx="429" cy="192"/>
                </a:xfrm>
                <a:custGeom>
                  <a:avLst/>
                  <a:gdLst>
                    <a:gd name="T0" fmla="*/ 83 w 87"/>
                    <a:gd name="T1" fmla="*/ 36 h 39"/>
                    <a:gd name="T2" fmla="*/ 81 w 87"/>
                    <a:gd name="T3" fmla="*/ 36 h 39"/>
                    <a:gd name="T4" fmla="*/ 0 w 87"/>
                    <a:gd name="T5" fmla="*/ 36 h 39"/>
                    <a:gd name="T6" fmla="*/ 4 w 87"/>
                    <a:gd name="T7" fmla="*/ 39 h 39"/>
                    <a:gd name="T8" fmla="*/ 83 w 87"/>
                    <a:gd name="T9" fmla="*/ 39 h 39"/>
                    <a:gd name="T10" fmla="*/ 84 w 87"/>
                    <a:gd name="T11" fmla="*/ 39 h 39"/>
                    <a:gd name="T12" fmla="*/ 83 w 87"/>
                    <a:gd name="T13" fmla="*/ 36 h 39"/>
                    <a:gd name="T14" fmla="*/ 84 w 87"/>
                    <a:gd name="T15" fmla="*/ 0 h 39"/>
                    <a:gd name="T16" fmla="*/ 84 w 87"/>
                    <a:gd name="T17" fmla="*/ 30 h 39"/>
                    <a:gd name="T18" fmla="*/ 87 w 87"/>
                    <a:gd name="T19" fmla="*/ 24 h 39"/>
                    <a:gd name="T20" fmla="*/ 87 w 87"/>
                    <a:gd name="T21" fmla="*/ 6 h 39"/>
                    <a:gd name="T22" fmla="*/ 84 w 87"/>
                    <a:gd name="T2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39">
                      <a:moveTo>
                        <a:pt x="83" y="36"/>
                      </a:moveTo>
                      <a:cubicBezTo>
                        <a:pt x="82" y="36"/>
                        <a:pt x="81" y="36"/>
                        <a:pt x="81" y="36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1" y="37"/>
                        <a:pt x="2" y="38"/>
                        <a:pt x="4" y="39"/>
                      </a:cubicBezTo>
                      <a:cubicBezTo>
                        <a:pt x="83" y="39"/>
                        <a:pt x="83" y="39"/>
                        <a:pt x="83" y="39"/>
                      </a:cubicBezTo>
                      <a:cubicBezTo>
                        <a:pt x="84" y="39"/>
                        <a:pt x="84" y="39"/>
                        <a:pt x="84" y="39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moveTo>
                        <a:pt x="84" y="0"/>
                      </a:moveTo>
                      <a:cubicBezTo>
                        <a:pt x="84" y="30"/>
                        <a:pt x="84" y="30"/>
                        <a:pt x="84" y="30"/>
                      </a:cubicBezTo>
                      <a:cubicBezTo>
                        <a:pt x="85" y="28"/>
                        <a:pt x="86" y="26"/>
                        <a:pt x="87" y="24"/>
                      </a:cubicBezTo>
                      <a:cubicBezTo>
                        <a:pt x="87" y="6"/>
                        <a:pt x="87" y="6"/>
                        <a:pt x="87" y="6"/>
                      </a:cubicBezTo>
                      <a:cubicBezTo>
                        <a:pt x="86" y="4"/>
                        <a:pt x="85" y="2"/>
                        <a:pt x="84" y="0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8" name="Freeform 357">
                  <a:extLst>
                    <a:ext uri="{FF2B5EF4-FFF2-40B4-BE49-F238E27FC236}">
                      <a16:creationId xmlns:a16="http://schemas.microsoft.com/office/drawing/2014/main" id="{777218E3-371A-4C9E-8402-EC2A9A1E2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2528"/>
                  <a:ext cx="10" cy="14"/>
                </a:xfrm>
                <a:custGeom>
                  <a:avLst/>
                  <a:gdLst>
                    <a:gd name="T0" fmla="*/ 0 w 2"/>
                    <a:gd name="T1" fmla="*/ 0 h 3"/>
                    <a:gd name="T2" fmla="*/ 0 w 2"/>
                    <a:gd name="T3" fmla="*/ 1 h 3"/>
                    <a:gd name="T4" fmla="*/ 0 w 2"/>
                    <a:gd name="T5" fmla="*/ 3 h 3"/>
                    <a:gd name="T6" fmla="*/ 2 w 2"/>
                    <a:gd name="T7" fmla="*/ 1 h 3"/>
                    <a:gd name="T8" fmla="*/ 0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9" name="Freeform 358">
                  <a:extLst>
                    <a:ext uri="{FF2B5EF4-FFF2-40B4-BE49-F238E27FC236}">
                      <a16:creationId xmlns:a16="http://schemas.microsoft.com/office/drawing/2014/main" id="{382A6037-3C79-468B-8CF3-9CDEAB5BD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2" y="2542"/>
                  <a:ext cx="15" cy="98"/>
                </a:xfrm>
                <a:custGeom>
                  <a:avLst/>
                  <a:gdLst>
                    <a:gd name="T0" fmla="*/ 3 w 3"/>
                    <a:gd name="T1" fmla="*/ 0 h 20"/>
                    <a:gd name="T2" fmla="*/ 0 w 3"/>
                    <a:gd name="T3" fmla="*/ 4 h 20"/>
                    <a:gd name="T4" fmla="*/ 0 w 3"/>
                    <a:gd name="T5" fmla="*/ 16 h 20"/>
                    <a:gd name="T6" fmla="*/ 3 w 3"/>
                    <a:gd name="T7" fmla="*/ 20 h 20"/>
                    <a:gd name="T8" fmla="*/ 3 w 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0">
                      <a:moveTo>
                        <a:pt x="3" y="0"/>
                      </a:move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2" y="19"/>
                        <a:pt x="3" y="2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0" name="Freeform 359">
                  <a:extLst>
                    <a:ext uri="{FF2B5EF4-FFF2-40B4-BE49-F238E27FC236}">
                      <a16:creationId xmlns:a16="http://schemas.microsoft.com/office/drawing/2014/main" id="{B93E3B1F-4058-4E34-BC82-7B4AF74C1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7" y="2788"/>
                  <a:ext cx="10" cy="29"/>
                </a:xfrm>
                <a:custGeom>
                  <a:avLst/>
                  <a:gdLst>
                    <a:gd name="T0" fmla="*/ 2 w 2"/>
                    <a:gd name="T1" fmla="*/ 0 h 6"/>
                    <a:gd name="T2" fmla="*/ 0 w 2"/>
                    <a:gd name="T3" fmla="*/ 3 h 6"/>
                    <a:gd name="T4" fmla="*/ 1 w 2"/>
                    <a:gd name="T5" fmla="*/ 6 h 6"/>
                    <a:gd name="T6" fmla="*/ 2 w 2"/>
                    <a:gd name="T7" fmla="*/ 3 h 6"/>
                    <a:gd name="T8" fmla="*/ 2 w 2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6"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5"/>
                        <a:pt x="2" y="4"/>
                        <a:pt x="2" y="3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1" name="Freeform 360">
                  <a:extLst>
                    <a:ext uri="{FF2B5EF4-FFF2-40B4-BE49-F238E27FC236}">
                      <a16:creationId xmlns:a16="http://schemas.microsoft.com/office/drawing/2014/main" id="{32489E1C-6B58-48F2-8B00-82CB551958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3" y="2812"/>
                  <a:ext cx="104" cy="44"/>
                </a:xfrm>
                <a:custGeom>
                  <a:avLst/>
                  <a:gdLst>
                    <a:gd name="T0" fmla="*/ 104 w 104"/>
                    <a:gd name="T1" fmla="*/ 0 h 44"/>
                    <a:gd name="T2" fmla="*/ 5 w 104"/>
                    <a:gd name="T3" fmla="*/ 25 h 44"/>
                    <a:gd name="T4" fmla="*/ 0 w 104"/>
                    <a:gd name="T5" fmla="*/ 44 h 44"/>
                    <a:gd name="T6" fmla="*/ 20 w 104"/>
                    <a:gd name="T7" fmla="*/ 40 h 44"/>
                    <a:gd name="T8" fmla="*/ 104 w 104"/>
                    <a:gd name="T9" fmla="*/ 20 h 44"/>
                    <a:gd name="T10" fmla="*/ 104 w 10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4" h="44">
                      <a:moveTo>
                        <a:pt x="104" y="0"/>
                      </a:moveTo>
                      <a:lnTo>
                        <a:pt x="5" y="25"/>
                      </a:lnTo>
                      <a:lnTo>
                        <a:pt x="0" y="44"/>
                      </a:lnTo>
                      <a:lnTo>
                        <a:pt x="20" y="40"/>
                      </a:lnTo>
                      <a:lnTo>
                        <a:pt x="104" y="2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5C3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2" name="Freeform 361">
                  <a:extLst>
                    <a:ext uri="{FF2B5EF4-FFF2-40B4-BE49-F238E27FC236}">
                      <a16:creationId xmlns:a16="http://schemas.microsoft.com/office/drawing/2014/main" id="{A8F07E4B-4754-402A-B028-397D37FDF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3" y="2812"/>
                  <a:ext cx="104" cy="44"/>
                </a:xfrm>
                <a:custGeom>
                  <a:avLst/>
                  <a:gdLst>
                    <a:gd name="T0" fmla="*/ 104 w 104"/>
                    <a:gd name="T1" fmla="*/ 0 h 44"/>
                    <a:gd name="T2" fmla="*/ 5 w 104"/>
                    <a:gd name="T3" fmla="*/ 25 h 44"/>
                    <a:gd name="T4" fmla="*/ 0 w 104"/>
                    <a:gd name="T5" fmla="*/ 44 h 44"/>
                    <a:gd name="T6" fmla="*/ 20 w 104"/>
                    <a:gd name="T7" fmla="*/ 40 h 44"/>
                    <a:gd name="T8" fmla="*/ 104 w 104"/>
                    <a:gd name="T9" fmla="*/ 20 h 44"/>
                    <a:gd name="T10" fmla="*/ 104 w 10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4" h="44">
                      <a:moveTo>
                        <a:pt x="104" y="0"/>
                      </a:moveTo>
                      <a:lnTo>
                        <a:pt x="5" y="25"/>
                      </a:lnTo>
                      <a:lnTo>
                        <a:pt x="0" y="44"/>
                      </a:lnTo>
                      <a:lnTo>
                        <a:pt x="20" y="40"/>
                      </a:lnTo>
                      <a:lnTo>
                        <a:pt x="104" y="20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3" name="Freeform 362">
                  <a:extLst>
                    <a:ext uri="{FF2B5EF4-FFF2-40B4-BE49-F238E27FC236}">
                      <a16:creationId xmlns:a16="http://schemas.microsoft.com/office/drawing/2014/main" id="{6F37A4F4-59A2-44E0-8745-57A5E8FEE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07"/>
                  <a:ext cx="44" cy="25"/>
                </a:xfrm>
                <a:custGeom>
                  <a:avLst/>
                  <a:gdLst>
                    <a:gd name="T0" fmla="*/ 44 w 44"/>
                    <a:gd name="T1" fmla="*/ 0 h 25"/>
                    <a:gd name="T2" fmla="*/ 25 w 44"/>
                    <a:gd name="T3" fmla="*/ 0 h 25"/>
                    <a:gd name="T4" fmla="*/ 0 w 44"/>
                    <a:gd name="T5" fmla="*/ 5 h 25"/>
                    <a:gd name="T6" fmla="*/ 0 w 44"/>
                    <a:gd name="T7" fmla="*/ 25 h 25"/>
                    <a:gd name="T8" fmla="*/ 39 w 44"/>
                    <a:gd name="T9" fmla="*/ 10 h 25"/>
                    <a:gd name="T10" fmla="*/ 44 w 44"/>
                    <a:gd name="T11" fmla="*/ 10 h 25"/>
                    <a:gd name="T12" fmla="*/ 44 w 44"/>
                    <a:gd name="T1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25">
                      <a:moveTo>
                        <a:pt x="44" y="0"/>
                      </a:moveTo>
                      <a:lnTo>
                        <a:pt x="25" y="0"/>
                      </a:lnTo>
                      <a:lnTo>
                        <a:pt x="0" y="5"/>
                      </a:lnTo>
                      <a:lnTo>
                        <a:pt x="0" y="25"/>
                      </a:lnTo>
                      <a:lnTo>
                        <a:pt x="39" y="10"/>
                      </a:lnTo>
                      <a:lnTo>
                        <a:pt x="44" y="1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4" name="Freeform 363">
                  <a:extLst>
                    <a:ext uri="{FF2B5EF4-FFF2-40B4-BE49-F238E27FC236}">
                      <a16:creationId xmlns:a16="http://schemas.microsoft.com/office/drawing/2014/main" id="{36EC0FB9-6800-4E31-8449-FA999F49A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07"/>
                  <a:ext cx="44" cy="25"/>
                </a:xfrm>
                <a:custGeom>
                  <a:avLst/>
                  <a:gdLst>
                    <a:gd name="T0" fmla="*/ 44 w 44"/>
                    <a:gd name="T1" fmla="*/ 0 h 25"/>
                    <a:gd name="T2" fmla="*/ 25 w 44"/>
                    <a:gd name="T3" fmla="*/ 0 h 25"/>
                    <a:gd name="T4" fmla="*/ 0 w 44"/>
                    <a:gd name="T5" fmla="*/ 5 h 25"/>
                    <a:gd name="T6" fmla="*/ 0 w 44"/>
                    <a:gd name="T7" fmla="*/ 25 h 25"/>
                    <a:gd name="T8" fmla="*/ 39 w 44"/>
                    <a:gd name="T9" fmla="*/ 10 h 25"/>
                    <a:gd name="T10" fmla="*/ 44 w 44"/>
                    <a:gd name="T11" fmla="*/ 10 h 25"/>
                    <a:gd name="T12" fmla="*/ 44 w 44"/>
                    <a:gd name="T1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25">
                      <a:moveTo>
                        <a:pt x="44" y="0"/>
                      </a:moveTo>
                      <a:lnTo>
                        <a:pt x="25" y="0"/>
                      </a:lnTo>
                      <a:lnTo>
                        <a:pt x="0" y="5"/>
                      </a:lnTo>
                      <a:lnTo>
                        <a:pt x="0" y="25"/>
                      </a:lnTo>
                      <a:lnTo>
                        <a:pt x="39" y="10"/>
                      </a:lnTo>
                      <a:lnTo>
                        <a:pt x="44" y="10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5" name="Freeform 364">
                  <a:extLst>
                    <a:ext uri="{FF2B5EF4-FFF2-40B4-BE49-F238E27FC236}">
                      <a16:creationId xmlns:a16="http://schemas.microsoft.com/office/drawing/2014/main" id="{1AB830EB-95AF-484A-8FE0-0844487CC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807"/>
                  <a:ext cx="202" cy="10"/>
                </a:xfrm>
                <a:custGeom>
                  <a:avLst/>
                  <a:gdLst>
                    <a:gd name="T0" fmla="*/ 38 w 41"/>
                    <a:gd name="T1" fmla="*/ 0 h 2"/>
                    <a:gd name="T2" fmla="*/ 0 w 41"/>
                    <a:gd name="T3" fmla="*/ 0 h 2"/>
                    <a:gd name="T4" fmla="*/ 0 w 41"/>
                    <a:gd name="T5" fmla="*/ 2 h 2"/>
                    <a:gd name="T6" fmla="*/ 41 w 41"/>
                    <a:gd name="T7" fmla="*/ 2 h 2"/>
                    <a:gd name="T8" fmla="*/ 38 w 4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">
                      <a:moveTo>
                        <a:pt x="3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0" y="1"/>
                        <a:pt x="39" y="1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6" name="Freeform 365">
                  <a:extLst>
                    <a:ext uri="{FF2B5EF4-FFF2-40B4-BE49-F238E27FC236}">
                      <a16:creationId xmlns:a16="http://schemas.microsoft.com/office/drawing/2014/main" id="{35CCC09D-8332-4868-A732-FAED604E8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2621"/>
                  <a:ext cx="429" cy="196"/>
                </a:xfrm>
                <a:custGeom>
                  <a:avLst/>
                  <a:gdLst>
                    <a:gd name="T0" fmla="*/ 84 w 87"/>
                    <a:gd name="T1" fmla="*/ 0 h 40"/>
                    <a:gd name="T2" fmla="*/ 84 w 87"/>
                    <a:gd name="T3" fmla="*/ 34 h 40"/>
                    <a:gd name="T4" fmla="*/ 81 w 87"/>
                    <a:gd name="T5" fmla="*/ 38 h 40"/>
                    <a:gd name="T6" fmla="*/ 0 w 87"/>
                    <a:gd name="T7" fmla="*/ 38 h 40"/>
                    <a:gd name="T8" fmla="*/ 3 w 87"/>
                    <a:gd name="T9" fmla="*/ 40 h 40"/>
                    <a:gd name="T10" fmla="*/ 84 w 87"/>
                    <a:gd name="T11" fmla="*/ 40 h 40"/>
                    <a:gd name="T12" fmla="*/ 86 w 87"/>
                    <a:gd name="T13" fmla="*/ 40 h 40"/>
                    <a:gd name="T14" fmla="*/ 85 w 87"/>
                    <a:gd name="T15" fmla="*/ 37 h 40"/>
                    <a:gd name="T16" fmla="*/ 87 w 87"/>
                    <a:gd name="T17" fmla="*/ 34 h 40"/>
                    <a:gd name="T18" fmla="*/ 87 w 87"/>
                    <a:gd name="T19" fmla="*/ 4 h 40"/>
                    <a:gd name="T20" fmla="*/ 84 w 87"/>
                    <a:gd name="T2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7" h="40">
                      <a:moveTo>
                        <a:pt x="84" y="0"/>
                      </a:moveTo>
                      <a:cubicBezTo>
                        <a:pt x="84" y="34"/>
                        <a:pt x="84" y="34"/>
                        <a:pt x="84" y="34"/>
                      </a:cubicBezTo>
                      <a:cubicBezTo>
                        <a:pt x="84" y="36"/>
                        <a:pt x="83" y="38"/>
                        <a:pt x="81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9"/>
                        <a:pt x="2" y="39"/>
                        <a:pt x="3" y="40"/>
                      </a:cubicBez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40"/>
                        <a:pt x="85" y="40"/>
                        <a:pt x="86" y="40"/>
                      </a:cubicBezTo>
                      <a:cubicBezTo>
                        <a:pt x="85" y="37"/>
                        <a:pt x="85" y="37"/>
                        <a:pt x="85" y="37"/>
                      </a:cubicBezTo>
                      <a:cubicBezTo>
                        <a:pt x="86" y="36"/>
                        <a:pt x="86" y="35"/>
                        <a:pt x="87" y="34"/>
                      </a:cubicBezTo>
                      <a:cubicBezTo>
                        <a:pt x="87" y="4"/>
                        <a:pt x="87" y="4"/>
                        <a:pt x="87" y="4"/>
                      </a:cubicBezTo>
                      <a:cubicBezTo>
                        <a:pt x="86" y="3"/>
                        <a:pt x="85" y="1"/>
                        <a:pt x="84" y="0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7" name="Freeform 366">
                  <a:extLst>
                    <a:ext uri="{FF2B5EF4-FFF2-40B4-BE49-F238E27FC236}">
                      <a16:creationId xmlns:a16="http://schemas.microsoft.com/office/drawing/2014/main" id="{314B1769-A050-4592-BD52-20E132B83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2" y="2513"/>
                  <a:ext cx="15" cy="49"/>
                </a:xfrm>
                <a:custGeom>
                  <a:avLst/>
                  <a:gdLst>
                    <a:gd name="T0" fmla="*/ 0 w 3"/>
                    <a:gd name="T1" fmla="*/ 0 h 10"/>
                    <a:gd name="T2" fmla="*/ 0 w 3"/>
                    <a:gd name="T3" fmla="*/ 1 h 10"/>
                    <a:gd name="T4" fmla="*/ 0 w 3"/>
                    <a:gd name="T5" fmla="*/ 10 h 10"/>
                    <a:gd name="T6" fmla="*/ 3 w 3"/>
                    <a:gd name="T7" fmla="*/ 6 h 10"/>
                    <a:gd name="T8" fmla="*/ 3 w 3"/>
                    <a:gd name="T9" fmla="*/ 4 h 10"/>
                    <a:gd name="T10" fmla="*/ 3 w 3"/>
                    <a:gd name="T11" fmla="*/ 3 h 10"/>
                    <a:gd name="T12" fmla="*/ 0 w 3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" y="9"/>
                        <a:pt x="2" y="8"/>
                        <a:pt x="3" y="6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8" name="Freeform 367">
                  <a:extLst>
                    <a:ext uri="{FF2B5EF4-FFF2-40B4-BE49-F238E27FC236}">
                      <a16:creationId xmlns:a16="http://schemas.microsoft.com/office/drawing/2014/main" id="{599DC234-A917-4716-B5F3-F1F17D65B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562"/>
                  <a:ext cx="15" cy="59"/>
                </a:xfrm>
                <a:custGeom>
                  <a:avLst/>
                  <a:gdLst>
                    <a:gd name="T0" fmla="*/ 3 w 3"/>
                    <a:gd name="T1" fmla="*/ 0 h 12"/>
                    <a:gd name="T2" fmla="*/ 0 w 3"/>
                    <a:gd name="T3" fmla="*/ 3 h 12"/>
                    <a:gd name="T4" fmla="*/ 0 w 3"/>
                    <a:gd name="T5" fmla="*/ 9 h 12"/>
                    <a:gd name="T6" fmla="*/ 3 w 3"/>
                    <a:gd name="T7" fmla="*/ 12 h 12"/>
                    <a:gd name="T8" fmla="*/ 3 w 3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">
                      <a:moveTo>
                        <a:pt x="3" y="0"/>
                      </a:move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2" y="11"/>
                        <a:pt x="3" y="12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D3D6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9" name="Freeform 368">
                  <a:extLst>
                    <a:ext uri="{FF2B5EF4-FFF2-40B4-BE49-F238E27FC236}">
                      <a16:creationId xmlns:a16="http://schemas.microsoft.com/office/drawing/2014/main" id="{F9659CA5-A62C-4A39-83E9-C1DA52D44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9" y="2793"/>
                  <a:ext cx="118" cy="49"/>
                </a:xfrm>
                <a:custGeom>
                  <a:avLst/>
                  <a:gdLst>
                    <a:gd name="T0" fmla="*/ 118 w 118"/>
                    <a:gd name="T1" fmla="*/ 0 h 49"/>
                    <a:gd name="T2" fmla="*/ 5 w 118"/>
                    <a:gd name="T3" fmla="*/ 29 h 49"/>
                    <a:gd name="T4" fmla="*/ 0 w 118"/>
                    <a:gd name="T5" fmla="*/ 49 h 49"/>
                    <a:gd name="T6" fmla="*/ 19 w 118"/>
                    <a:gd name="T7" fmla="*/ 44 h 49"/>
                    <a:gd name="T8" fmla="*/ 118 w 118"/>
                    <a:gd name="T9" fmla="*/ 19 h 49"/>
                    <a:gd name="T10" fmla="*/ 118 w 11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49">
                      <a:moveTo>
                        <a:pt x="118" y="0"/>
                      </a:move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18" y="19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35C3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0" name="Freeform 369">
                  <a:extLst>
                    <a:ext uri="{FF2B5EF4-FFF2-40B4-BE49-F238E27FC236}">
                      <a16:creationId xmlns:a16="http://schemas.microsoft.com/office/drawing/2014/main" id="{ACE61D0A-C4AF-43F8-BFFE-4EEDB8C0B5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9" y="2793"/>
                  <a:ext cx="118" cy="49"/>
                </a:xfrm>
                <a:custGeom>
                  <a:avLst/>
                  <a:gdLst>
                    <a:gd name="T0" fmla="*/ 118 w 118"/>
                    <a:gd name="T1" fmla="*/ 0 h 49"/>
                    <a:gd name="T2" fmla="*/ 5 w 118"/>
                    <a:gd name="T3" fmla="*/ 29 h 49"/>
                    <a:gd name="T4" fmla="*/ 0 w 118"/>
                    <a:gd name="T5" fmla="*/ 49 h 49"/>
                    <a:gd name="T6" fmla="*/ 19 w 118"/>
                    <a:gd name="T7" fmla="*/ 44 h 49"/>
                    <a:gd name="T8" fmla="*/ 118 w 118"/>
                    <a:gd name="T9" fmla="*/ 19 h 49"/>
                    <a:gd name="T10" fmla="*/ 118 w 11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49">
                      <a:moveTo>
                        <a:pt x="118" y="0"/>
                      </a:move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18" y="19"/>
                      </a:lnTo>
                      <a:lnTo>
                        <a:pt x="11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1" name="Freeform 370">
                  <a:extLst>
                    <a:ext uri="{FF2B5EF4-FFF2-40B4-BE49-F238E27FC236}">
                      <a16:creationId xmlns:a16="http://schemas.microsoft.com/office/drawing/2014/main" id="{45234446-3E39-4BEC-A7E1-CEB4543084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93"/>
                  <a:ext cx="44" cy="19"/>
                </a:xfrm>
                <a:custGeom>
                  <a:avLst/>
                  <a:gdLst>
                    <a:gd name="T0" fmla="*/ 44 w 44"/>
                    <a:gd name="T1" fmla="*/ 0 h 19"/>
                    <a:gd name="T2" fmla="*/ 15 w 44"/>
                    <a:gd name="T3" fmla="*/ 0 h 19"/>
                    <a:gd name="T4" fmla="*/ 0 w 44"/>
                    <a:gd name="T5" fmla="*/ 0 h 19"/>
                    <a:gd name="T6" fmla="*/ 0 w 44"/>
                    <a:gd name="T7" fmla="*/ 19 h 19"/>
                    <a:gd name="T8" fmla="*/ 25 w 44"/>
                    <a:gd name="T9" fmla="*/ 14 h 19"/>
                    <a:gd name="T10" fmla="*/ 44 w 44"/>
                    <a:gd name="T11" fmla="*/ 14 h 19"/>
                    <a:gd name="T12" fmla="*/ 44 w 4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9">
                      <a:moveTo>
                        <a:pt x="44" y="0"/>
                      </a:move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19"/>
                      </a:lnTo>
                      <a:lnTo>
                        <a:pt x="25" y="14"/>
                      </a:lnTo>
                      <a:lnTo>
                        <a:pt x="44" y="14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65A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2" name="Freeform 371">
                  <a:extLst>
                    <a:ext uri="{FF2B5EF4-FFF2-40B4-BE49-F238E27FC236}">
                      <a16:creationId xmlns:a16="http://schemas.microsoft.com/office/drawing/2014/main" id="{DA63EDF0-4587-4A22-BA19-8FA547592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93"/>
                  <a:ext cx="44" cy="19"/>
                </a:xfrm>
                <a:custGeom>
                  <a:avLst/>
                  <a:gdLst>
                    <a:gd name="T0" fmla="*/ 44 w 44"/>
                    <a:gd name="T1" fmla="*/ 0 h 19"/>
                    <a:gd name="T2" fmla="*/ 15 w 44"/>
                    <a:gd name="T3" fmla="*/ 0 h 19"/>
                    <a:gd name="T4" fmla="*/ 0 w 44"/>
                    <a:gd name="T5" fmla="*/ 0 h 19"/>
                    <a:gd name="T6" fmla="*/ 0 w 44"/>
                    <a:gd name="T7" fmla="*/ 19 h 19"/>
                    <a:gd name="T8" fmla="*/ 25 w 44"/>
                    <a:gd name="T9" fmla="*/ 14 h 19"/>
                    <a:gd name="T10" fmla="*/ 44 w 44"/>
                    <a:gd name="T11" fmla="*/ 14 h 19"/>
                    <a:gd name="T12" fmla="*/ 44 w 4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9">
                      <a:moveTo>
                        <a:pt x="44" y="0"/>
                      </a:move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19"/>
                      </a:lnTo>
                      <a:lnTo>
                        <a:pt x="25" y="14"/>
                      </a:lnTo>
                      <a:lnTo>
                        <a:pt x="44" y="14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3" name="Freeform 372">
                  <a:extLst>
                    <a:ext uri="{FF2B5EF4-FFF2-40B4-BE49-F238E27FC236}">
                      <a16:creationId xmlns:a16="http://schemas.microsoft.com/office/drawing/2014/main" id="{87008B4D-D8B0-414A-8F59-F8AD448BA6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93"/>
                  <a:ext cx="187" cy="14"/>
                </a:xfrm>
                <a:custGeom>
                  <a:avLst/>
                  <a:gdLst>
                    <a:gd name="T0" fmla="*/ 36 w 38"/>
                    <a:gd name="T1" fmla="*/ 0 h 3"/>
                    <a:gd name="T2" fmla="*/ 0 w 38"/>
                    <a:gd name="T3" fmla="*/ 0 h 3"/>
                    <a:gd name="T4" fmla="*/ 0 w 38"/>
                    <a:gd name="T5" fmla="*/ 3 h 3"/>
                    <a:gd name="T6" fmla="*/ 38 w 38"/>
                    <a:gd name="T7" fmla="*/ 3 h 3"/>
                    <a:gd name="T8" fmla="*/ 36 w 38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3">
                      <a:moveTo>
                        <a:pt x="3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2"/>
                        <a:pt x="37" y="1"/>
                        <a:pt x="36" y="0"/>
                      </a:cubicBezTo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4" name="Freeform 373">
                  <a:extLst>
                    <a:ext uri="{FF2B5EF4-FFF2-40B4-BE49-F238E27FC236}">
                      <a16:creationId xmlns:a16="http://schemas.microsoft.com/office/drawing/2014/main" id="{F4995B5B-2662-4445-903D-C93E4BB7A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606"/>
                  <a:ext cx="423" cy="201"/>
                </a:xfrm>
                <a:custGeom>
                  <a:avLst/>
                  <a:gdLst>
                    <a:gd name="T0" fmla="*/ 83 w 86"/>
                    <a:gd name="T1" fmla="*/ 0 h 41"/>
                    <a:gd name="T2" fmla="*/ 83 w 86"/>
                    <a:gd name="T3" fmla="*/ 34 h 41"/>
                    <a:gd name="T4" fmla="*/ 80 w 86"/>
                    <a:gd name="T5" fmla="*/ 38 h 41"/>
                    <a:gd name="T6" fmla="*/ 0 w 86"/>
                    <a:gd name="T7" fmla="*/ 38 h 41"/>
                    <a:gd name="T8" fmla="*/ 2 w 86"/>
                    <a:gd name="T9" fmla="*/ 41 h 41"/>
                    <a:gd name="T10" fmla="*/ 83 w 86"/>
                    <a:gd name="T11" fmla="*/ 41 h 41"/>
                    <a:gd name="T12" fmla="*/ 86 w 86"/>
                    <a:gd name="T13" fmla="*/ 37 h 41"/>
                    <a:gd name="T14" fmla="*/ 86 w 86"/>
                    <a:gd name="T15" fmla="*/ 3 h 41"/>
                    <a:gd name="T16" fmla="*/ 83 w 86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" h="41">
                      <a:moveTo>
                        <a:pt x="83" y="0"/>
                      </a:move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3" y="36"/>
                        <a:pt x="82" y="38"/>
                        <a:pt x="8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9"/>
                        <a:pt x="2" y="40"/>
                        <a:pt x="2" y="41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5" y="41"/>
                        <a:pt x="86" y="39"/>
                        <a:pt x="86" y="37"/>
                      </a:cubicBezTo>
                      <a:cubicBezTo>
                        <a:pt x="86" y="3"/>
                        <a:pt x="86" y="3"/>
                        <a:pt x="86" y="3"/>
                      </a:cubicBezTo>
                      <a:cubicBezTo>
                        <a:pt x="85" y="2"/>
                        <a:pt x="84" y="1"/>
                        <a:pt x="83" y="0"/>
                      </a:cubicBezTo>
                    </a:path>
                  </a:pathLst>
                </a:custGeom>
                <a:solidFill>
                  <a:srgbClr val="A0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5" name="Freeform 374">
                  <a:extLst>
                    <a:ext uri="{FF2B5EF4-FFF2-40B4-BE49-F238E27FC236}">
                      <a16:creationId xmlns:a16="http://schemas.microsoft.com/office/drawing/2014/main" id="{FE58D2C7-61EA-47D3-A258-C88D82054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498"/>
                  <a:ext cx="15" cy="79"/>
                </a:xfrm>
                <a:custGeom>
                  <a:avLst/>
                  <a:gdLst>
                    <a:gd name="T0" fmla="*/ 0 w 3"/>
                    <a:gd name="T1" fmla="*/ 0 h 16"/>
                    <a:gd name="T2" fmla="*/ 0 w 3"/>
                    <a:gd name="T3" fmla="*/ 1 h 16"/>
                    <a:gd name="T4" fmla="*/ 0 w 3"/>
                    <a:gd name="T5" fmla="*/ 16 h 16"/>
                    <a:gd name="T6" fmla="*/ 3 w 3"/>
                    <a:gd name="T7" fmla="*/ 13 h 16"/>
                    <a:gd name="T8" fmla="*/ 3 w 3"/>
                    <a:gd name="T9" fmla="*/ 4 h 16"/>
                    <a:gd name="T10" fmla="*/ 3 w 3"/>
                    <a:gd name="T11" fmla="*/ 3 h 16"/>
                    <a:gd name="T12" fmla="*/ 0 w 3"/>
                    <a:gd name="T1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6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3" y="1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2892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6" name="Freeform 375">
                  <a:extLst>
                    <a:ext uri="{FF2B5EF4-FFF2-40B4-BE49-F238E27FC236}">
                      <a16:creationId xmlns:a16="http://schemas.microsoft.com/office/drawing/2014/main" id="{8F3C60C3-0B26-4B2B-B4EE-17F268343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2577"/>
                  <a:ext cx="9" cy="29"/>
                </a:xfrm>
                <a:custGeom>
                  <a:avLst/>
                  <a:gdLst>
                    <a:gd name="T0" fmla="*/ 2 w 2"/>
                    <a:gd name="T1" fmla="*/ 0 h 6"/>
                    <a:gd name="T2" fmla="*/ 0 w 2"/>
                    <a:gd name="T3" fmla="*/ 3 h 6"/>
                    <a:gd name="T4" fmla="*/ 0 w 2"/>
                    <a:gd name="T5" fmla="*/ 4 h 6"/>
                    <a:gd name="T6" fmla="*/ 2 w 2"/>
                    <a:gd name="T7" fmla="*/ 6 h 6"/>
                    <a:gd name="T8" fmla="*/ 2 w 2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6">
                      <a:moveTo>
                        <a:pt x="2" y="0"/>
                      </a:move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2D5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7" name="Freeform 376">
                  <a:extLst>
                    <a:ext uri="{FF2B5EF4-FFF2-40B4-BE49-F238E27FC236}">
                      <a16:creationId xmlns:a16="http://schemas.microsoft.com/office/drawing/2014/main" id="{1DDA6C77-6240-49DC-B061-6CCDDBA38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778"/>
                  <a:ext cx="128" cy="49"/>
                </a:xfrm>
                <a:custGeom>
                  <a:avLst/>
                  <a:gdLst>
                    <a:gd name="T0" fmla="*/ 128 w 128"/>
                    <a:gd name="T1" fmla="*/ 0 h 49"/>
                    <a:gd name="T2" fmla="*/ 5 w 128"/>
                    <a:gd name="T3" fmla="*/ 34 h 49"/>
                    <a:gd name="T4" fmla="*/ 0 w 128"/>
                    <a:gd name="T5" fmla="*/ 49 h 49"/>
                    <a:gd name="T6" fmla="*/ 15 w 128"/>
                    <a:gd name="T7" fmla="*/ 44 h 49"/>
                    <a:gd name="T8" fmla="*/ 128 w 128"/>
                    <a:gd name="T9" fmla="*/ 15 h 49"/>
                    <a:gd name="T10" fmla="*/ 128 w 12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49">
                      <a:moveTo>
                        <a:pt x="128" y="0"/>
                      </a:move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28" y="15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34C2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8" name="Freeform 377">
                  <a:extLst>
                    <a:ext uri="{FF2B5EF4-FFF2-40B4-BE49-F238E27FC236}">
                      <a16:creationId xmlns:a16="http://schemas.microsoft.com/office/drawing/2014/main" id="{3787A963-2579-4BC9-8760-84B428C126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778"/>
                  <a:ext cx="128" cy="49"/>
                </a:xfrm>
                <a:custGeom>
                  <a:avLst/>
                  <a:gdLst>
                    <a:gd name="T0" fmla="*/ 128 w 128"/>
                    <a:gd name="T1" fmla="*/ 0 h 49"/>
                    <a:gd name="T2" fmla="*/ 5 w 128"/>
                    <a:gd name="T3" fmla="*/ 34 h 49"/>
                    <a:gd name="T4" fmla="*/ 0 w 128"/>
                    <a:gd name="T5" fmla="*/ 49 h 49"/>
                    <a:gd name="T6" fmla="*/ 15 w 128"/>
                    <a:gd name="T7" fmla="*/ 44 h 49"/>
                    <a:gd name="T8" fmla="*/ 128 w 128"/>
                    <a:gd name="T9" fmla="*/ 15 h 49"/>
                    <a:gd name="T10" fmla="*/ 128 w 12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49">
                      <a:moveTo>
                        <a:pt x="128" y="0"/>
                      </a:move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28" y="15"/>
                      </a:lnTo>
                      <a:lnTo>
                        <a:pt x="12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9" name="Freeform 378">
                  <a:extLst>
                    <a:ext uri="{FF2B5EF4-FFF2-40B4-BE49-F238E27FC236}">
                      <a16:creationId xmlns:a16="http://schemas.microsoft.com/office/drawing/2014/main" id="{95B49224-F6DF-4C5F-A5BB-CBBFCE688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78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0 h 15"/>
                    <a:gd name="T6" fmla="*/ 0 w 44"/>
                    <a:gd name="T7" fmla="*/ 15 h 15"/>
                    <a:gd name="T8" fmla="*/ 15 w 44"/>
                    <a:gd name="T9" fmla="*/ 15 h 15"/>
                    <a:gd name="T10" fmla="*/ 44 w 44"/>
                    <a:gd name="T11" fmla="*/ 15 h 15"/>
                    <a:gd name="T12" fmla="*/ 44 w 44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5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65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0" name="Freeform 379">
                  <a:extLst>
                    <a:ext uri="{FF2B5EF4-FFF2-40B4-BE49-F238E27FC236}">
                      <a16:creationId xmlns:a16="http://schemas.microsoft.com/office/drawing/2014/main" id="{01912363-6707-4581-A0AF-4DAB39EEC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78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0 h 15"/>
                    <a:gd name="T6" fmla="*/ 0 w 44"/>
                    <a:gd name="T7" fmla="*/ 15 h 15"/>
                    <a:gd name="T8" fmla="*/ 15 w 44"/>
                    <a:gd name="T9" fmla="*/ 15 h 15"/>
                    <a:gd name="T10" fmla="*/ 44 w 44"/>
                    <a:gd name="T11" fmla="*/ 15 h 15"/>
                    <a:gd name="T12" fmla="*/ 44 w 44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5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1" name="Freeform 380">
                  <a:extLst>
                    <a:ext uri="{FF2B5EF4-FFF2-40B4-BE49-F238E27FC236}">
                      <a16:creationId xmlns:a16="http://schemas.microsoft.com/office/drawing/2014/main" id="{82DE67F5-2CEE-4D96-AEDC-F2C1304D73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78"/>
                  <a:ext cx="178" cy="15"/>
                </a:xfrm>
                <a:custGeom>
                  <a:avLst/>
                  <a:gdLst>
                    <a:gd name="T0" fmla="*/ 34 w 36"/>
                    <a:gd name="T1" fmla="*/ 0 h 3"/>
                    <a:gd name="T2" fmla="*/ 0 w 36"/>
                    <a:gd name="T3" fmla="*/ 0 h 3"/>
                    <a:gd name="T4" fmla="*/ 0 w 36"/>
                    <a:gd name="T5" fmla="*/ 3 h 3"/>
                    <a:gd name="T6" fmla="*/ 36 w 36"/>
                    <a:gd name="T7" fmla="*/ 3 h 3"/>
                    <a:gd name="T8" fmla="*/ 34 w 36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">
                      <a:moveTo>
                        <a:pt x="3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2"/>
                        <a:pt x="35" y="1"/>
                        <a:pt x="34" y="0"/>
                      </a:cubicBezTo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2" name="Freeform 381">
                  <a:extLst>
                    <a:ext uri="{FF2B5EF4-FFF2-40B4-BE49-F238E27FC236}">
                      <a16:creationId xmlns:a16="http://schemas.microsoft.com/office/drawing/2014/main" id="{4466A5A2-5F33-41E4-9448-C6368A97A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9" y="2596"/>
                  <a:ext cx="418" cy="197"/>
                </a:xfrm>
                <a:custGeom>
                  <a:avLst/>
                  <a:gdLst>
                    <a:gd name="T0" fmla="*/ 83 w 85"/>
                    <a:gd name="T1" fmla="*/ 0 h 40"/>
                    <a:gd name="T2" fmla="*/ 83 w 85"/>
                    <a:gd name="T3" fmla="*/ 33 h 40"/>
                    <a:gd name="T4" fmla="*/ 79 w 85"/>
                    <a:gd name="T5" fmla="*/ 37 h 40"/>
                    <a:gd name="T6" fmla="*/ 0 w 85"/>
                    <a:gd name="T7" fmla="*/ 37 h 40"/>
                    <a:gd name="T8" fmla="*/ 2 w 85"/>
                    <a:gd name="T9" fmla="*/ 40 h 40"/>
                    <a:gd name="T10" fmla="*/ 82 w 85"/>
                    <a:gd name="T11" fmla="*/ 40 h 40"/>
                    <a:gd name="T12" fmla="*/ 85 w 85"/>
                    <a:gd name="T13" fmla="*/ 36 h 40"/>
                    <a:gd name="T14" fmla="*/ 85 w 85"/>
                    <a:gd name="T15" fmla="*/ 2 h 40"/>
                    <a:gd name="T16" fmla="*/ 83 w 85"/>
                    <a:gd name="T1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40">
                      <a:moveTo>
                        <a:pt x="83" y="0"/>
                      </a:moveTo>
                      <a:cubicBezTo>
                        <a:pt x="83" y="33"/>
                        <a:pt x="83" y="33"/>
                        <a:pt x="83" y="33"/>
                      </a:cubicBezTo>
                      <a:cubicBezTo>
                        <a:pt x="83" y="35"/>
                        <a:pt x="81" y="37"/>
                        <a:pt x="79" y="37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1" y="38"/>
                        <a:pt x="2" y="39"/>
                        <a:pt x="2" y="40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4" y="40"/>
                        <a:pt x="85" y="38"/>
                        <a:pt x="85" y="36"/>
                      </a:cubicBezTo>
                      <a:cubicBezTo>
                        <a:pt x="85" y="2"/>
                        <a:pt x="85" y="2"/>
                        <a:pt x="85" y="2"/>
                      </a:cubicBezTo>
                      <a:cubicBezTo>
                        <a:pt x="85" y="1"/>
                        <a:pt x="84" y="0"/>
                        <a:pt x="83" y="0"/>
                      </a:cubicBezTo>
                    </a:path>
                  </a:pathLst>
                </a:custGeom>
                <a:solidFill>
                  <a:srgbClr val="9F26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3" name="Freeform 382">
                  <a:extLst>
                    <a:ext uri="{FF2B5EF4-FFF2-40B4-BE49-F238E27FC236}">
                      <a16:creationId xmlns:a16="http://schemas.microsoft.com/office/drawing/2014/main" id="{82FD9ACF-BA70-4BAE-99E1-7147EFAFA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2488"/>
                  <a:ext cx="9" cy="103"/>
                </a:xfrm>
                <a:custGeom>
                  <a:avLst/>
                  <a:gdLst>
                    <a:gd name="T0" fmla="*/ 0 w 2"/>
                    <a:gd name="T1" fmla="*/ 0 h 21"/>
                    <a:gd name="T2" fmla="*/ 0 w 2"/>
                    <a:gd name="T3" fmla="*/ 0 h 21"/>
                    <a:gd name="T4" fmla="*/ 0 w 2"/>
                    <a:gd name="T5" fmla="*/ 21 h 21"/>
                    <a:gd name="T6" fmla="*/ 2 w 2"/>
                    <a:gd name="T7" fmla="*/ 18 h 21"/>
                    <a:gd name="T8" fmla="*/ 2 w 2"/>
                    <a:gd name="T9" fmla="*/ 3 h 21"/>
                    <a:gd name="T10" fmla="*/ 2 w 2"/>
                    <a:gd name="T11" fmla="*/ 2 h 21"/>
                    <a:gd name="T12" fmla="*/ 0 w 2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2" y="19"/>
                        <a:pt x="2" y="18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892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4" name="Freeform 383">
                  <a:extLst>
                    <a:ext uri="{FF2B5EF4-FFF2-40B4-BE49-F238E27FC236}">
                      <a16:creationId xmlns:a16="http://schemas.microsoft.com/office/drawing/2014/main" id="{B7572CC1-28D7-47FD-8A56-D8EA049A2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3" y="2591"/>
                  <a:ext cx="5" cy="5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0D3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5" name="Freeform 384">
                  <a:extLst>
                    <a:ext uri="{FF2B5EF4-FFF2-40B4-BE49-F238E27FC236}">
                      <a16:creationId xmlns:a16="http://schemas.microsoft.com/office/drawing/2014/main" id="{1CC3CEE7-D19F-4102-A55C-7CABF587E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4" y="2763"/>
                  <a:ext cx="143" cy="54"/>
                </a:xfrm>
                <a:custGeom>
                  <a:avLst/>
                  <a:gdLst>
                    <a:gd name="T0" fmla="*/ 143 w 143"/>
                    <a:gd name="T1" fmla="*/ 0 h 54"/>
                    <a:gd name="T2" fmla="*/ 128 w 143"/>
                    <a:gd name="T3" fmla="*/ 0 h 54"/>
                    <a:gd name="T4" fmla="*/ 5 w 143"/>
                    <a:gd name="T5" fmla="*/ 35 h 54"/>
                    <a:gd name="T6" fmla="*/ 0 w 143"/>
                    <a:gd name="T7" fmla="*/ 54 h 54"/>
                    <a:gd name="T8" fmla="*/ 20 w 143"/>
                    <a:gd name="T9" fmla="*/ 49 h 54"/>
                    <a:gd name="T10" fmla="*/ 143 w 143"/>
                    <a:gd name="T11" fmla="*/ 15 h 54"/>
                    <a:gd name="T12" fmla="*/ 143 w 143"/>
                    <a:gd name="T13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3" h="54">
                      <a:moveTo>
                        <a:pt x="143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34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6" name="Freeform 385">
                  <a:extLst>
                    <a:ext uri="{FF2B5EF4-FFF2-40B4-BE49-F238E27FC236}">
                      <a16:creationId xmlns:a16="http://schemas.microsoft.com/office/drawing/2014/main" id="{77B5D735-C2D3-4CC0-A49C-5CA991E9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4" y="2763"/>
                  <a:ext cx="143" cy="54"/>
                </a:xfrm>
                <a:custGeom>
                  <a:avLst/>
                  <a:gdLst>
                    <a:gd name="T0" fmla="*/ 143 w 143"/>
                    <a:gd name="T1" fmla="*/ 0 h 54"/>
                    <a:gd name="T2" fmla="*/ 128 w 143"/>
                    <a:gd name="T3" fmla="*/ 0 h 54"/>
                    <a:gd name="T4" fmla="*/ 5 w 143"/>
                    <a:gd name="T5" fmla="*/ 35 h 54"/>
                    <a:gd name="T6" fmla="*/ 0 w 143"/>
                    <a:gd name="T7" fmla="*/ 54 h 54"/>
                    <a:gd name="T8" fmla="*/ 20 w 143"/>
                    <a:gd name="T9" fmla="*/ 49 h 54"/>
                    <a:gd name="T10" fmla="*/ 143 w 143"/>
                    <a:gd name="T11" fmla="*/ 15 h 54"/>
                    <a:gd name="T12" fmla="*/ 143 w 143"/>
                    <a:gd name="T13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3" h="54">
                      <a:moveTo>
                        <a:pt x="143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14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7" name="Freeform 386">
                  <a:extLst>
                    <a:ext uri="{FF2B5EF4-FFF2-40B4-BE49-F238E27FC236}">
                      <a16:creationId xmlns:a16="http://schemas.microsoft.com/office/drawing/2014/main" id="{DFE7BF9C-6E67-4265-8442-212326F04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63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15 h 15"/>
                    <a:gd name="T6" fmla="*/ 0 w 44"/>
                    <a:gd name="T7" fmla="*/ 15 h 15"/>
                    <a:gd name="T8" fmla="*/ 44 w 44"/>
                    <a:gd name="T9" fmla="*/ 15 h 15"/>
                    <a:gd name="T10" fmla="*/ 44 w 4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559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8" name="Freeform 387">
                  <a:extLst>
                    <a:ext uri="{FF2B5EF4-FFF2-40B4-BE49-F238E27FC236}">
                      <a16:creationId xmlns:a16="http://schemas.microsoft.com/office/drawing/2014/main" id="{93E6F89D-EF7B-4ADC-A53F-EB0436AA3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63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15 h 15"/>
                    <a:gd name="T6" fmla="*/ 0 w 44"/>
                    <a:gd name="T7" fmla="*/ 15 h 15"/>
                    <a:gd name="T8" fmla="*/ 44 w 44"/>
                    <a:gd name="T9" fmla="*/ 15 h 15"/>
                    <a:gd name="T10" fmla="*/ 44 w 4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9" name="Freeform 388">
                  <a:extLst>
                    <a:ext uri="{FF2B5EF4-FFF2-40B4-BE49-F238E27FC236}">
                      <a16:creationId xmlns:a16="http://schemas.microsoft.com/office/drawing/2014/main" id="{C0CC0A5C-9255-4040-94E6-81B77E7F6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63"/>
                  <a:ext cx="168" cy="15"/>
                </a:xfrm>
                <a:custGeom>
                  <a:avLst/>
                  <a:gdLst>
                    <a:gd name="T0" fmla="*/ 33 w 34"/>
                    <a:gd name="T1" fmla="*/ 0 h 3"/>
                    <a:gd name="T2" fmla="*/ 0 w 34"/>
                    <a:gd name="T3" fmla="*/ 0 h 3"/>
                    <a:gd name="T4" fmla="*/ 0 w 34"/>
                    <a:gd name="T5" fmla="*/ 3 h 3"/>
                    <a:gd name="T6" fmla="*/ 34 w 34"/>
                    <a:gd name="T7" fmla="*/ 3 h 3"/>
                    <a:gd name="T8" fmla="*/ 33 w 3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">
                      <a:moveTo>
                        <a:pt x="3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2"/>
                        <a:pt x="34" y="1"/>
                        <a:pt x="33" y="0"/>
                      </a:cubicBezTo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0" name="Freeform 389">
                  <a:extLst>
                    <a:ext uri="{FF2B5EF4-FFF2-40B4-BE49-F238E27FC236}">
                      <a16:creationId xmlns:a16="http://schemas.microsoft.com/office/drawing/2014/main" id="{D561B725-737B-41CA-B935-607923E5C3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591"/>
                  <a:ext cx="414" cy="187"/>
                </a:xfrm>
                <a:custGeom>
                  <a:avLst/>
                  <a:gdLst>
                    <a:gd name="T0" fmla="*/ 83 w 84"/>
                    <a:gd name="T1" fmla="*/ 0 h 38"/>
                    <a:gd name="T2" fmla="*/ 81 w 84"/>
                    <a:gd name="T3" fmla="*/ 2 h 38"/>
                    <a:gd name="T4" fmla="*/ 81 w 84"/>
                    <a:gd name="T5" fmla="*/ 31 h 38"/>
                    <a:gd name="T6" fmla="*/ 77 w 84"/>
                    <a:gd name="T7" fmla="*/ 35 h 38"/>
                    <a:gd name="T8" fmla="*/ 0 w 84"/>
                    <a:gd name="T9" fmla="*/ 35 h 38"/>
                    <a:gd name="T10" fmla="*/ 1 w 84"/>
                    <a:gd name="T11" fmla="*/ 38 h 38"/>
                    <a:gd name="T12" fmla="*/ 80 w 84"/>
                    <a:gd name="T13" fmla="*/ 38 h 38"/>
                    <a:gd name="T14" fmla="*/ 84 w 84"/>
                    <a:gd name="T15" fmla="*/ 34 h 38"/>
                    <a:gd name="T16" fmla="*/ 84 w 84"/>
                    <a:gd name="T17" fmla="*/ 1 h 38"/>
                    <a:gd name="T18" fmla="*/ 83 w 84"/>
                    <a:gd name="T19" fmla="*/ 0 h 38"/>
                    <a:gd name="T20" fmla="*/ 83 w 84"/>
                    <a:gd name="T2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" h="38">
                      <a:moveTo>
                        <a:pt x="83" y="0"/>
                      </a:moveTo>
                      <a:cubicBezTo>
                        <a:pt x="82" y="1"/>
                        <a:pt x="82" y="1"/>
                        <a:pt x="81" y="2"/>
                      </a:cubicBezTo>
                      <a:cubicBezTo>
                        <a:pt x="81" y="31"/>
                        <a:pt x="81" y="31"/>
                        <a:pt x="81" y="31"/>
                      </a:cubicBezTo>
                      <a:cubicBezTo>
                        <a:pt x="81" y="33"/>
                        <a:pt x="79" y="35"/>
                        <a:pt x="77" y="35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1" y="36"/>
                        <a:pt x="1" y="37"/>
                        <a:pt x="1" y="38"/>
                      </a:cubicBezTo>
                      <a:cubicBezTo>
                        <a:pt x="80" y="38"/>
                        <a:pt x="80" y="38"/>
                        <a:pt x="80" y="38"/>
                      </a:cubicBezTo>
                      <a:cubicBezTo>
                        <a:pt x="82" y="38"/>
                        <a:pt x="84" y="36"/>
                        <a:pt x="84" y="34"/>
                      </a:cubicBezTo>
                      <a:cubicBezTo>
                        <a:pt x="84" y="1"/>
                        <a:pt x="84" y="1"/>
                        <a:pt x="84" y="1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9E25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1" name="Freeform 390">
                  <a:extLst>
                    <a:ext uri="{FF2B5EF4-FFF2-40B4-BE49-F238E27FC236}">
                      <a16:creationId xmlns:a16="http://schemas.microsoft.com/office/drawing/2014/main" id="{7B2C02B0-AFDF-4A42-8B61-408B11A5B8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3" y="2474"/>
                  <a:ext cx="15" cy="127"/>
                </a:xfrm>
                <a:custGeom>
                  <a:avLst/>
                  <a:gdLst>
                    <a:gd name="T0" fmla="*/ 0 w 3"/>
                    <a:gd name="T1" fmla="*/ 0 h 26"/>
                    <a:gd name="T2" fmla="*/ 0 w 3"/>
                    <a:gd name="T3" fmla="*/ 0 h 26"/>
                    <a:gd name="T4" fmla="*/ 0 w 3"/>
                    <a:gd name="T5" fmla="*/ 26 h 26"/>
                    <a:gd name="T6" fmla="*/ 2 w 3"/>
                    <a:gd name="T7" fmla="*/ 24 h 26"/>
                    <a:gd name="T8" fmla="*/ 3 w 3"/>
                    <a:gd name="T9" fmla="*/ 24 h 26"/>
                    <a:gd name="T10" fmla="*/ 3 w 3"/>
                    <a:gd name="T11" fmla="*/ 3 h 26"/>
                    <a:gd name="T12" fmla="*/ 3 w 3"/>
                    <a:gd name="T13" fmla="*/ 3 h 26"/>
                    <a:gd name="T14" fmla="*/ 0 w 3"/>
                    <a:gd name="T1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26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cubicBezTo>
                        <a:pt x="2" y="24"/>
                        <a:pt x="2" y="24"/>
                        <a:pt x="3" y="24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790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2" name="Freeform 391">
                  <a:extLst>
                    <a:ext uri="{FF2B5EF4-FFF2-40B4-BE49-F238E27FC236}">
                      <a16:creationId xmlns:a16="http://schemas.microsoft.com/office/drawing/2014/main" id="{8CF13629-5B28-46E8-994D-3F9C58227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8" y="2459"/>
                  <a:ext cx="5" cy="15"/>
                </a:xfrm>
                <a:custGeom>
                  <a:avLst/>
                  <a:gdLst>
                    <a:gd name="T0" fmla="*/ 0 w 1"/>
                    <a:gd name="T1" fmla="*/ 0 h 3"/>
                    <a:gd name="T2" fmla="*/ 0 w 1"/>
                    <a:gd name="T3" fmla="*/ 0 h 3"/>
                    <a:gd name="T4" fmla="*/ 0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  <a:gd name="T10" fmla="*/ 0 w 1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3" name="Freeform 392">
                  <a:extLst>
                    <a:ext uri="{FF2B5EF4-FFF2-40B4-BE49-F238E27FC236}">
                      <a16:creationId xmlns:a16="http://schemas.microsoft.com/office/drawing/2014/main" id="{72A60DC3-7EE8-47CE-A74D-0AD106BFE5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" y="2748"/>
                  <a:ext cx="158" cy="54"/>
                </a:xfrm>
                <a:custGeom>
                  <a:avLst/>
                  <a:gdLst>
                    <a:gd name="T0" fmla="*/ 158 w 158"/>
                    <a:gd name="T1" fmla="*/ 0 h 54"/>
                    <a:gd name="T2" fmla="*/ 128 w 158"/>
                    <a:gd name="T3" fmla="*/ 0 h 54"/>
                    <a:gd name="T4" fmla="*/ 5 w 158"/>
                    <a:gd name="T5" fmla="*/ 35 h 54"/>
                    <a:gd name="T6" fmla="*/ 0 w 158"/>
                    <a:gd name="T7" fmla="*/ 54 h 54"/>
                    <a:gd name="T8" fmla="*/ 20 w 158"/>
                    <a:gd name="T9" fmla="*/ 50 h 54"/>
                    <a:gd name="T10" fmla="*/ 143 w 158"/>
                    <a:gd name="T11" fmla="*/ 15 h 54"/>
                    <a:gd name="T12" fmla="*/ 158 w 158"/>
                    <a:gd name="T13" fmla="*/ 15 h 54"/>
                    <a:gd name="T14" fmla="*/ 158 w 158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8" h="54">
                      <a:moveTo>
                        <a:pt x="158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50"/>
                      </a:lnTo>
                      <a:lnTo>
                        <a:pt x="143" y="15"/>
                      </a:lnTo>
                      <a:lnTo>
                        <a:pt x="158" y="15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solidFill>
                  <a:srgbClr val="34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4" name="Freeform 393">
                  <a:extLst>
                    <a:ext uri="{FF2B5EF4-FFF2-40B4-BE49-F238E27FC236}">
                      <a16:creationId xmlns:a16="http://schemas.microsoft.com/office/drawing/2014/main" id="{E77309F2-8570-42BC-A1E1-167F7E14C3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" y="2748"/>
                  <a:ext cx="158" cy="54"/>
                </a:xfrm>
                <a:custGeom>
                  <a:avLst/>
                  <a:gdLst>
                    <a:gd name="T0" fmla="*/ 158 w 158"/>
                    <a:gd name="T1" fmla="*/ 0 h 54"/>
                    <a:gd name="T2" fmla="*/ 128 w 158"/>
                    <a:gd name="T3" fmla="*/ 0 h 54"/>
                    <a:gd name="T4" fmla="*/ 5 w 158"/>
                    <a:gd name="T5" fmla="*/ 35 h 54"/>
                    <a:gd name="T6" fmla="*/ 0 w 158"/>
                    <a:gd name="T7" fmla="*/ 54 h 54"/>
                    <a:gd name="T8" fmla="*/ 20 w 158"/>
                    <a:gd name="T9" fmla="*/ 50 h 54"/>
                    <a:gd name="T10" fmla="*/ 143 w 158"/>
                    <a:gd name="T11" fmla="*/ 15 h 54"/>
                    <a:gd name="T12" fmla="*/ 158 w 158"/>
                    <a:gd name="T13" fmla="*/ 15 h 54"/>
                    <a:gd name="T14" fmla="*/ 158 w 158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8" h="54">
                      <a:moveTo>
                        <a:pt x="158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50"/>
                      </a:lnTo>
                      <a:lnTo>
                        <a:pt x="143" y="15"/>
                      </a:lnTo>
                      <a:lnTo>
                        <a:pt x="158" y="15"/>
                      </a:lnTo>
                      <a:lnTo>
                        <a:pt x="15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5" name="Rectangle 394">
                  <a:extLst>
                    <a:ext uri="{FF2B5EF4-FFF2-40B4-BE49-F238E27FC236}">
                      <a16:creationId xmlns:a16="http://schemas.microsoft.com/office/drawing/2014/main" id="{DBF51388-D1CE-4E82-94A6-19A58437C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48"/>
                  <a:ext cx="44" cy="15"/>
                </a:xfrm>
                <a:prstGeom prst="rect">
                  <a:avLst/>
                </a:prstGeom>
                <a:solidFill>
                  <a:srgbClr val="6458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6" name="Rectangle 395">
                  <a:extLst>
                    <a:ext uri="{FF2B5EF4-FFF2-40B4-BE49-F238E27FC236}">
                      <a16:creationId xmlns:a16="http://schemas.microsoft.com/office/drawing/2014/main" id="{C2E9BBA3-7EB1-45BC-8334-C6E736612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48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7" name="Freeform 396">
                  <a:extLst>
                    <a:ext uri="{FF2B5EF4-FFF2-40B4-BE49-F238E27FC236}">
                      <a16:creationId xmlns:a16="http://schemas.microsoft.com/office/drawing/2014/main" id="{1CD74D71-C319-4464-9370-E4EF085A8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48"/>
                  <a:ext cx="163" cy="15"/>
                </a:xfrm>
                <a:custGeom>
                  <a:avLst/>
                  <a:gdLst>
                    <a:gd name="T0" fmla="*/ 32 w 33"/>
                    <a:gd name="T1" fmla="*/ 0 h 3"/>
                    <a:gd name="T2" fmla="*/ 0 w 33"/>
                    <a:gd name="T3" fmla="*/ 0 h 3"/>
                    <a:gd name="T4" fmla="*/ 0 w 33"/>
                    <a:gd name="T5" fmla="*/ 3 h 3"/>
                    <a:gd name="T6" fmla="*/ 33 w 33"/>
                    <a:gd name="T7" fmla="*/ 3 h 3"/>
                    <a:gd name="T8" fmla="*/ 32 w 3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3">
                      <a:moveTo>
                        <a:pt x="3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2"/>
                        <a:pt x="32" y="1"/>
                        <a:pt x="32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8" name="Freeform 397">
                  <a:extLst>
                    <a:ext uri="{FF2B5EF4-FFF2-40B4-BE49-F238E27FC236}">
                      <a16:creationId xmlns:a16="http://schemas.microsoft.com/office/drawing/2014/main" id="{69EA80E5-CB9F-43C7-93C8-A8ECE8A689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9" y="2601"/>
                  <a:ext cx="404" cy="162"/>
                </a:xfrm>
                <a:custGeom>
                  <a:avLst/>
                  <a:gdLst>
                    <a:gd name="T0" fmla="*/ 82 w 82"/>
                    <a:gd name="T1" fmla="*/ 0 h 33"/>
                    <a:gd name="T2" fmla="*/ 79 w 82"/>
                    <a:gd name="T3" fmla="*/ 2 h 33"/>
                    <a:gd name="T4" fmla="*/ 79 w 82"/>
                    <a:gd name="T5" fmla="*/ 27 h 33"/>
                    <a:gd name="T6" fmla="*/ 75 w 82"/>
                    <a:gd name="T7" fmla="*/ 30 h 33"/>
                    <a:gd name="T8" fmla="*/ 0 w 82"/>
                    <a:gd name="T9" fmla="*/ 30 h 33"/>
                    <a:gd name="T10" fmla="*/ 1 w 82"/>
                    <a:gd name="T11" fmla="*/ 33 h 33"/>
                    <a:gd name="T12" fmla="*/ 78 w 82"/>
                    <a:gd name="T13" fmla="*/ 33 h 33"/>
                    <a:gd name="T14" fmla="*/ 82 w 82"/>
                    <a:gd name="T15" fmla="*/ 29 h 33"/>
                    <a:gd name="T16" fmla="*/ 82 w 82"/>
                    <a:gd name="T1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" h="33">
                      <a:moveTo>
                        <a:pt x="82" y="0"/>
                      </a:moveTo>
                      <a:cubicBezTo>
                        <a:pt x="81" y="1"/>
                        <a:pt x="80" y="1"/>
                        <a:pt x="79" y="2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79" y="29"/>
                        <a:pt x="77" y="30"/>
                        <a:pt x="75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1"/>
                        <a:pt x="1" y="32"/>
                        <a:pt x="1" y="33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80" y="33"/>
                        <a:pt x="82" y="31"/>
                        <a:pt x="82" y="29"/>
                      </a:cubicBezTo>
                      <a:cubicBezTo>
                        <a:pt x="82" y="0"/>
                        <a:pt x="82" y="0"/>
                        <a:pt x="82" y="0"/>
                      </a:cubicBezTo>
                    </a:path>
                  </a:pathLst>
                </a:custGeom>
                <a:solidFill>
                  <a:srgbClr val="9C25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9" name="Freeform 398">
                  <a:extLst>
                    <a:ext uri="{FF2B5EF4-FFF2-40B4-BE49-F238E27FC236}">
                      <a16:creationId xmlns:a16="http://schemas.microsoft.com/office/drawing/2014/main" id="{D59C72F5-56AD-4BAE-8A4C-4FECFDE1F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8" y="2459"/>
                  <a:ext cx="15" cy="152"/>
                </a:xfrm>
                <a:custGeom>
                  <a:avLst/>
                  <a:gdLst>
                    <a:gd name="T0" fmla="*/ 1 w 3"/>
                    <a:gd name="T1" fmla="*/ 0 h 31"/>
                    <a:gd name="T2" fmla="*/ 1 w 3"/>
                    <a:gd name="T3" fmla="*/ 0 h 31"/>
                    <a:gd name="T4" fmla="*/ 0 w 3"/>
                    <a:gd name="T5" fmla="*/ 3 h 31"/>
                    <a:gd name="T6" fmla="*/ 0 w 3"/>
                    <a:gd name="T7" fmla="*/ 31 h 31"/>
                    <a:gd name="T8" fmla="*/ 3 w 3"/>
                    <a:gd name="T9" fmla="*/ 29 h 31"/>
                    <a:gd name="T10" fmla="*/ 3 w 3"/>
                    <a:gd name="T11" fmla="*/ 3 h 31"/>
                    <a:gd name="T12" fmla="*/ 3 w 3"/>
                    <a:gd name="T13" fmla="*/ 3 h 31"/>
                    <a:gd name="T14" fmla="*/ 1 w 3"/>
                    <a:gd name="T1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3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27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0" name="Freeform 399">
                  <a:extLst>
                    <a:ext uri="{FF2B5EF4-FFF2-40B4-BE49-F238E27FC236}">
                      <a16:creationId xmlns:a16="http://schemas.microsoft.com/office/drawing/2014/main" id="{036A9436-E726-47A6-B11F-9ED6F0CFBD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3" y="2444"/>
                  <a:ext cx="15" cy="49"/>
                </a:xfrm>
                <a:custGeom>
                  <a:avLst/>
                  <a:gdLst>
                    <a:gd name="T0" fmla="*/ 0 w 3"/>
                    <a:gd name="T1" fmla="*/ 0 h 10"/>
                    <a:gd name="T2" fmla="*/ 0 w 3"/>
                    <a:gd name="T3" fmla="*/ 1 h 10"/>
                    <a:gd name="T4" fmla="*/ 0 w 3"/>
                    <a:gd name="T5" fmla="*/ 10 h 10"/>
                    <a:gd name="T6" fmla="*/ 2 w 3"/>
                    <a:gd name="T7" fmla="*/ 8 h 10"/>
                    <a:gd name="T8" fmla="*/ 3 w 3"/>
                    <a:gd name="T9" fmla="*/ 6 h 10"/>
                    <a:gd name="T10" fmla="*/ 3 w 3"/>
                    <a:gd name="T11" fmla="*/ 3 h 10"/>
                    <a:gd name="T12" fmla="*/ 3 w 3"/>
                    <a:gd name="T13" fmla="*/ 3 h 10"/>
                    <a:gd name="T14" fmla="*/ 0 w 3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0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" y="9"/>
                        <a:pt x="1" y="9"/>
                        <a:pt x="2" y="8"/>
                      </a:cubicBezTo>
                      <a:cubicBezTo>
                        <a:pt x="2" y="8"/>
                        <a:pt x="3" y="7"/>
                        <a:pt x="3" y="6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1" name="Freeform 400">
                  <a:extLst>
                    <a:ext uri="{FF2B5EF4-FFF2-40B4-BE49-F238E27FC236}">
                      <a16:creationId xmlns:a16="http://schemas.microsoft.com/office/drawing/2014/main" id="{665A9059-D894-4BF1-8DA2-0523C6F05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734"/>
                  <a:ext cx="173" cy="54"/>
                </a:xfrm>
                <a:custGeom>
                  <a:avLst/>
                  <a:gdLst>
                    <a:gd name="T0" fmla="*/ 173 w 173"/>
                    <a:gd name="T1" fmla="*/ 0 h 54"/>
                    <a:gd name="T2" fmla="*/ 129 w 173"/>
                    <a:gd name="T3" fmla="*/ 0 h 54"/>
                    <a:gd name="T4" fmla="*/ 5 w 173"/>
                    <a:gd name="T5" fmla="*/ 34 h 54"/>
                    <a:gd name="T6" fmla="*/ 0 w 173"/>
                    <a:gd name="T7" fmla="*/ 54 h 54"/>
                    <a:gd name="T8" fmla="*/ 20 w 173"/>
                    <a:gd name="T9" fmla="*/ 49 h 54"/>
                    <a:gd name="T10" fmla="*/ 143 w 173"/>
                    <a:gd name="T11" fmla="*/ 14 h 54"/>
                    <a:gd name="T12" fmla="*/ 173 w 173"/>
                    <a:gd name="T13" fmla="*/ 14 h 54"/>
                    <a:gd name="T14" fmla="*/ 173 w 173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3" h="54">
                      <a:moveTo>
                        <a:pt x="173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173" y="1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33BB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2" name="Freeform 401">
                  <a:extLst>
                    <a:ext uri="{FF2B5EF4-FFF2-40B4-BE49-F238E27FC236}">
                      <a16:creationId xmlns:a16="http://schemas.microsoft.com/office/drawing/2014/main" id="{B40249E3-EF54-477D-BBF7-956B9509D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734"/>
                  <a:ext cx="173" cy="54"/>
                </a:xfrm>
                <a:custGeom>
                  <a:avLst/>
                  <a:gdLst>
                    <a:gd name="T0" fmla="*/ 173 w 173"/>
                    <a:gd name="T1" fmla="*/ 0 h 54"/>
                    <a:gd name="T2" fmla="*/ 129 w 173"/>
                    <a:gd name="T3" fmla="*/ 0 h 54"/>
                    <a:gd name="T4" fmla="*/ 5 w 173"/>
                    <a:gd name="T5" fmla="*/ 34 h 54"/>
                    <a:gd name="T6" fmla="*/ 0 w 173"/>
                    <a:gd name="T7" fmla="*/ 54 h 54"/>
                    <a:gd name="T8" fmla="*/ 20 w 173"/>
                    <a:gd name="T9" fmla="*/ 49 h 54"/>
                    <a:gd name="T10" fmla="*/ 143 w 173"/>
                    <a:gd name="T11" fmla="*/ 14 h 54"/>
                    <a:gd name="T12" fmla="*/ 173 w 173"/>
                    <a:gd name="T13" fmla="*/ 14 h 54"/>
                    <a:gd name="T14" fmla="*/ 173 w 173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3" h="54">
                      <a:moveTo>
                        <a:pt x="173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173" y="14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3" name="Rectangle 402">
                  <a:extLst>
                    <a:ext uri="{FF2B5EF4-FFF2-40B4-BE49-F238E27FC236}">
                      <a16:creationId xmlns:a16="http://schemas.microsoft.com/office/drawing/2014/main" id="{06789067-A63C-40C7-BA04-531BEAB21D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34"/>
                  <a:ext cx="44" cy="14"/>
                </a:xfrm>
                <a:prstGeom prst="rect">
                  <a:avLst/>
                </a:prstGeom>
                <a:solidFill>
                  <a:srgbClr val="6357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4" name="Rectangle 403">
                  <a:extLst>
                    <a:ext uri="{FF2B5EF4-FFF2-40B4-BE49-F238E27FC236}">
                      <a16:creationId xmlns:a16="http://schemas.microsoft.com/office/drawing/2014/main" id="{DCAB79D0-3C3A-4B44-AC8B-C38F25F29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34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5" name="Freeform 404">
                  <a:extLst>
                    <a:ext uri="{FF2B5EF4-FFF2-40B4-BE49-F238E27FC236}">
                      <a16:creationId xmlns:a16="http://schemas.microsoft.com/office/drawing/2014/main" id="{6E60E64A-1DFF-4A33-98B7-A998C94BC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34"/>
                  <a:ext cx="158" cy="14"/>
                </a:xfrm>
                <a:custGeom>
                  <a:avLst/>
                  <a:gdLst>
                    <a:gd name="T0" fmla="*/ 31 w 32"/>
                    <a:gd name="T1" fmla="*/ 0 h 3"/>
                    <a:gd name="T2" fmla="*/ 0 w 32"/>
                    <a:gd name="T3" fmla="*/ 0 h 3"/>
                    <a:gd name="T4" fmla="*/ 0 w 32"/>
                    <a:gd name="T5" fmla="*/ 3 h 3"/>
                    <a:gd name="T6" fmla="*/ 32 w 32"/>
                    <a:gd name="T7" fmla="*/ 3 h 3"/>
                    <a:gd name="T8" fmla="*/ 31 w 3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">
                      <a:moveTo>
                        <a:pt x="3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2"/>
                        <a:pt x="32" y="1"/>
                        <a:pt x="31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6" name="Freeform 405">
                  <a:extLst>
                    <a:ext uri="{FF2B5EF4-FFF2-40B4-BE49-F238E27FC236}">
                      <a16:creationId xmlns:a16="http://schemas.microsoft.com/office/drawing/2014/main" id="{CDDAD66C-0B77-4DFF-A260-41D8A01F98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11"/>
                  <a:ext cx="394" cy="137"/>
                </a:xfrm>
                <a:custGeom>
                  <a:avLst/>
                  <a:gdLst>
                    <a:gd name="T0" fmla="*/ 80 w 80"/>
                    <a:gd name="T1" fmla="*/ 0 h 28"/>
                    <a:gd name="T2" fmla="*/ 77 w 80"/>
                    <a:gd name="T3" fmla="*/ 2 h 28"/>
                    <a:gd name="T4" fmla="*/ 77 w 80"/>
                    <a:gd name="T5" fmla="*/ 22 h 28"/>
                    <a:gd name="T6" fmla="*/ 73 w 80"/>
                    <a:gd name="T7" fmla="*/ 25 h 28"/>
                    <a:gd name="T8" fmla="*/ 0 w 80"/>
                    <a:gd name="T9" fmla="*/ 25 h 28"/>
                    <a:gd name="T10" fmla="*/ 1 w 80"/>
                    <a:gd name="T11" fmla="*/ 28 h 28"/>
                    <a:gd name="T12" fmla="*/ 76 w 80"/>
                    <a:gd name="T13" fmla="*/ 28 h 28"/>
                    <a:gd name="T14" fmla="*/ 80 w 80"/>
                    <a:gd name="T15" fmla="*/ 25 h 28"/>
                    <a:gd name="T16" fmla="*/ 80 w 80"/>
                    <a:gd name="T1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28">
                      <a:moveTo>
                        <a:pt x="80" y="0"/>
                      </a:moveTo>
                      <a:cubicBezTo>
                        <a:pt x="79" y="0"/>
                        <a:pt x="78" y="1"/>
                        <a:pt x="77" y="2"/>
                      </a:cubicBezTo>
                      <a:cubicBezTo>
                        <a:pt x="77" y="22"/>
                        <a:pt x="77" y="22"/>
                        <a:pt x="77" y="22"/>
                      </a:cubicBezTo>
                      <a:cubicBezTo>
                        <a:pt x="77" y="24"/>
                        <a:pt x="75" y="25"/>
                        <a:pt x="73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" y="26"/>
                        <a:pt x="1" y="27"/>
                        <a:pt x="1" y="28"/>
                      </a:cubicBezTo>
                      <a:cubicBezTo>
                        <a:pt x="76" y="28"/>
                        <a:pt x="76" y="28"/>
                        <a:pt x="76" y="28"/>
                      </a:cubicBezTo>
                      <a:cubicBezTo>
                        <a:pt x="78" y="28"/>
                        <a:pt x="80" y="27"/>
                        <a:pt x="80" y="25"/>
                      </a:cubicBezTo>
                      <a:cubicBezTo>
                        <a:pt x="80" y="0"/>
                        <a:pt x="80" y="0"/>
                        <a:pt x="80" y="0"/>
                      </a:cubicBezTo>
                    </a:path>
                  </a:pathLst>
                </a:custGeom>
                <a:solidFill>
                  <a:srgbClr val="9A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</p:grpSp>
          <p:grpSp>
            <p:nvGrpSpPr>
              <p:cNvPr id="12" name="Group 607">
                <a:extLst>
                  <a:ext uri="{FF2B5EF4-FFF2-40B4-BE49-F238E27FC236}">
                    <a16:creationId xmlns:a16="http://schemas.microsoft.com/office/drawing/2014/main" id="{7E3F8E66-F6FA-4189-A0CE-2630B2060E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3" y="2233"/>
                <a:ext cx="975" cy="540"/>
                <a:chOff x="2683" y="2233"/>
                <a:chExt cx="975" cy="540"/>
              </a:xfrm>
            </p:grpSpPr>
            <p:sp>
              <p:nvSpPr>
                <p:cNvPr id="17" name="Freeform 407">
                  <a:extLst>
                    <a:ext uri="{FF2B5EF4-FFF2-40B4-BE49-F238E27FC236}">
                      <a16:creationId xmlns:a16="http://schemas.microsoft.com/office/drawing/2014/main" id="{649C543D-7042-43C4-BA0E-68AB74A0AE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3" y="2474"/>
                  <a:ext cx="15" cy="147"/>
                </a:xfrm>
                <a:custGeom>
                  <a:avLst/>
                  <a:gdLst>
                    <a:gd name="T0" fmla="*/ 3 w 3"/>
                    <a:gd name="T1" fmla="*/ 0 h 30"/>
                    <a:gd name="T2" fmla="*/ 2 w 3"/>
                    <a:gd name="T3" fmla="*/ 2 h 30"/>
                    <a:gd name="T4" fmla="*/ 0 w 3"/>
                    <a:gd name="T5" fmla="*/ 4 h 30"/>
                    <a:gd name="T6" fmla="*/ 0 w 3"/>
                    <a:gd name="T7" fmla="*/ 30 h 30"/>
                    <a:gd name="T8" fmla="*/ 3 w 3"/>
                    <a:gd name="T9" fmla="*/ 28 h 30"/>
                    <a:gd name="T10" fmla="*/ 3 w 3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0">
                      <a:moveTo>
                        <a:pt x="3" y="0"/>
                      </a:move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" y="29"/>
                        <a:pt x="2" y="28"/>
                        <a:pt x="3" y="28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68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" name="Freeform 408">
                  <a:extLst>
                    <a:ext uri="{FF2B5EF4-FFF2-40B4-BE49-F238E27FC236}">
                      <a16:creationId xmlns:a16="http://schemas.microsoft.com/office/drawing/2014/main" id="{C1CFB180-9275-441E-8075-9747E00AD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8" y="2429"/>
                  <a:ext cx="15" cy="69"/>
                </a:xfrm>
                <a:custGeom>
                  <a:avLst/>
                  <a:gdLst>
                    <a:gd name="T0" fmla="*/ 0 w 3"/>
                    <a:gd name="T1" fmla="*/ 0 h 14"/>
                    <a:gd name="T2" fmla="*/ 0 w 3"/>
                    <a:gd name="T3" fmla="*/ 1 h 14"/>
                    <a:gd name="T4" fmla="*/ 0 w 3"/>
                    <a:gd name="T5" fmla="*/ 14 h 14"/>
                    <a:gd name="T6" fmla="*/ 3 w 3"/>
                    <a:gd name="T7" fmla="*/ 13 h 14"/>
                    <a:gd name="T8" fmla="*/ 3 w 3"/>
                    <a:gd name="T9" fmla="*/ 4 h 14"/>
                    <a:gd name="T10" fmla="*/ 3 w 3"/>
                    <a:gd name="T11" fmla="*/ 3 h 14"/>
                    <a:gd name="T12" fmla="*/ 0 w 3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4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" y="14"/>
                        <a:pt x="2" y="13"/>
                        <a:pt x="3" y="1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2"/>
                        <a:pt x="2" y="0"/>
                        <a:pt x="0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" name="Freeform 409">
                  <a:extLst>
                    <a:ext uri="{FF2B5EF4-FFF2-40B4-BE49-F238E27FC236}">
                      <a16:creationId xmlns:a16="http://schemas.microsoft.com/office/drawing/2014/main" id="{C2CB623E-454F-49E2-ACA6-8A739BEF0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2719"/>
                  <a:ext cx="187" cy="54"/>
                </a:xfrm>
                <a:custGeom>
                  <a:avLst/>
                  <a:gdLst>
                    <a:gd name="T0" fmla="*/ 187 w 187"/>
                    <a:gd name="T1" fmla="*/ 0 h 54"/>
                    <a:gd name="T2" fmla="*/ 128 w 187"/>
                    <a:gd name="T3" fmla="*/ 0 h 54"/>
                    <a:gd name="T4" fmla="*/ 5 w 187"/>
                    <a:gd name="T5" fmla="*/ 34 h 54"/>
                    <a:gd name="T6" fmla="*/ 0 w 187"/>
                    <a:gd name="T7" fmla="*/ 54 h 54"/>
                    <a:gd name="T8" fmla="*/ 19 w 187"/>
                    <a:gd name="T9" fmla="*/ 49 h 54"/>
                    <a:gd name="T10" fmla="*/ 143 w 187"/>
                    <a:gd name="T11" fmla="*/ 15 h 54"/>
                    <a:gd name="T12" fmla="*/ 187 w 187"/>
                    <a:gd name="T13" fmla="*/ 15 h 54"/>
                    <a:gd name="T14" fmla="*/ 187 w 187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54">
                      <a:moveTo>
                        <a:pt x="18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187" y="15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32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" name="Freeform 410">
                  <a:extLst>
                    <a:ext uri="{FF2B5EF4-FFF2-40B4-BE49-F238E27FC236}">
                      <a16:creationId xmlns:a16="http://schemas.microsoft.com/office/drawing/2014/main" id="{9BB93D04-D2BD-4633-B648-F2A5B140C3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2719"/>
                  <a:ext cx="187" cy="54"/>
                </a:xfrm>
                <a:custGeom>
                  <a:avLst/>
                  <a:gdLst>
                    <a:gd name="T0" fmla="*/ 187 w 187"/>
                    <a:gd name="T1" fmla="*/ 0 h 54"/>
                    <a:gd name="T2" fmla="*/ 128 w 187"/>
                    <a:gd name="T3" fmla="*/ 0 h 54"/>
                    <a:gd name="T4" fmla="*/ 5 w 187"/>
                    <a:gd name="T5" fmla="*/ 34 h 54"/>
                    <a:gd name="T6" fmla="*/ 0 w 187"/>
                    <a:gd name="T7" fmla="*/ 54 h 54"/>
                    <a:gd name="T8" fmla="*/ 19 w 187"/>
                    <a:gd name="T9" fmla="*/ 49 h 54"/>
                    <a:gd name="T10" fmla="*/ 143 w 187"/>
                    <a:gd name="T11" fmla="*/ 15 h 54"/>
                    <a:gd name="T12" fmla="*/ 187 w 187"/>
                    <a:gd name="T13" fmla="*/ 15 h 54"/>
                    <a:gd name="T14" fmla="*/ 187 w 187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54">
                      <a:moveTo>
                        <a:pt x="18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187" y="15"/>
                      </a:lnTo>
                      <a:lnTo>
                        <a:pt x="18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" name="Rectangle 411">
                  <a:extLst>
                    <a:ext uri="{FF2B5EF4-FFF2-40B4-BE49-F238E27FC236}">
                      <a16:creationId xmlns:a16="http://schemas.microsoft.com/office/drawing/2014/main" id="{62079275-79FC-4216-A88C-98C7025900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19"/>
                  <a:ext cx="44" cy="15"/>
                </a:xfrm>
                <a:prstGeom prst="rect">
                  <a:avLst/>
                </a:prstGeom>
                <a:solidFill>
                  <a:srgbClr val="6156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" name="Rectangle 412">
                  <a:extLst>
                    <a:ext uri="{FF2B5EF4-FFF2-40B4-BE49-F238E27FC236}">
                      <a16:creationId xmlns:a16="http://schemas.microsoft.com/office/drawing/2014/main" id="{2DA9A9CD-7B50-4EDA-A3F8-EB5C9B7205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19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" name="Freeform 413">
                  <a:extLst>
                    <a:ext uri="{FF2B5EF4-FFF2-40B4-BE49-F238E27FC236}">
                      <a16:creationId xmlns:a16="http://schemas.microsoft.com/office/drawing/2014/main" id="{F145EE24-21D2-4EE2-BA93-54C90652D4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19"/>
                  <a:ext cx="153" cy="15"/>
                </a:xfrm>
                <a:custGeom>
                  <a:avLst/>
                  <a:gdLst>
                    <a:gd name="T0" fmla="*/ 31 w 31"/>
                    <a:gd name="T1" fmla="*/ 0 h 3"/>
                    <a:gd name="T2" fmla="*/ 0 w 31"/>
                    <a:gd name="T3" fmla="*/ 0 h 3"/>
                    <a:gd name="T4" fmla="*/ 0 w 31"/>
                    <a:gd name="T5" fmla="*/ 3 h 3"/>
                    <a:gd name="T6" fmla="*/ 31 w 31"/>
                    <a:gd name="T7" fmla="*/ 3 h 3"/>
                    <a:gd name="T8" fmla="*/ 31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3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1"/>
                        <a:pt x="31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" name="Freeform 414">
                  <a:extLst>
                    <a:ext uri="{FF2B5EF4-FFF2-40B4-BE49-F238E27FC236}">
                      <a16:creationId xmlns:a16="http://schemas.microsoft.com/office/drawing/2014/main" id="{33A8711A-1286-4509-B09A-7782CED884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21"/>
                  <a:ext cx="379" cy="113"/>
                </a:xfrm>
                <a:custGeom>
                  <a:avLst/>
                  <a:gdLst>
                    <a:gd name="T0" fmla="*/ 77 w 77"/>
                    <a:gd name="T1" fmla="*/ 0 h 23"/>
                    <a:gd name="T2" fmla="*/ 74 w 77"/>
                    <a:gd name="T3" fmla="*/ 1 h 23"/>
                    <a:gd name="T4" fmla="*/ 74 w 77"/>
                    <a:gd name="T5" fmla="*/ 17 h 23"/>
                    <a:gd name="T6" fmla="*/ 71 w 77"/>
                    <a:gd name="T7" fmla="*/ 20 h 23"/>
                    <a:gd name="T8" fmla="*/ 0 w 77"/>
                    <a:gd name="T9" fmla="*/ 20 h 23"/>
                    <a:gd name="T10" fmla="*/ 0 w 77"/>
                    <a:gd name="T11" fmla="*/ 23 h 23"/>
                    <a:gd name="T12" fmla="*/ 73 w 77"/>
                    <a:gd name="T13" fmla="*/ 23 h 23"/>
                    <a:gd name="T14" fmla="*/ 77 w 77"/>
                    <a:gd name="T15" fmla="*/ 20 h 23"/>
                    <a:gd name="T16" fmla="*/ 77 w 77"/>
                    <a:gd name="T1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23">
                      <a:moveTo>
                        <a:pt x="77" y="0"/>
                      </a:moveTo>
                      <a:cubicBezTo>
                        <a:pt x="76" y="0"/>
                        <a:pt x="75" y="1"/>
                        <a:pt x="74" y="1"/>
                      </a:cubicBezTo>
                      <a:cubicBezTo>
                        <a:pt x="74" y="17"/>
                        <a:pt x="74" y="17"/>
                        <a:pt x="74" y="17"/>
                      </a:cubicBezTo>
                      <a:cubicBezTo>
                        <a:pt x="74" y="19"/>
                        <a:pt x="73" y="20"/>
                        <a:pt x="7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5" y="23"/>
                        <a:pt x="77" y="22"/>
                        <a:pt x="77" y="20"/>
                      </a:cubicBezTo>
                      <a:cubicBezTo>
                        <a:pt x="77" y="0"/>
                        <a:pt x="77" y="0"/>
                        <a:pt x="77" y="0"/>
                      </a:cubicBezTo>
                    </a:path>
                  </a:pathLst>
                </a:custGeom>
                <a:solidFill>
                  <a:srgbClr val="9824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" name="Freeform 415">
                  <a:extLst>
                    <a:ext uri="{FF2B5EF4-FFF2-40B4-BE49-F238E27FC236}">
                      <a16:creationId xmlns:a16="http://schemas.microsoft.com/office/drawing/2014/main" id="{9A235F62-F6E1-4D3D-B395-8F64F5D43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8" y="2493"/>
                  <a:ext cx="15" cy="133"/>
                </a:xfrm>
                <a:custGeom>
                  <a:avLst/>
                  <a:gdLst>
                    <a:gd name="T0" fmla="*/ 3 w 3"/>
                    <a:gd name="T1" fmla="*/ 0 h 27"/>
                    <a:gd name="T2" fmla="*/ 0 w 3"/>
                    <a:gd name="T3" fmla="*/ 1 h 27"/>
                    <a:gd name="T4" fmla="*/ 0 w 3"/>
                    <a:gd name="T5" fmla="*/ 27 h 27"/>
                    <a:gd name="T6" fmla="*/ 3 w 3"/>
                    <a:gd name="T7" fmla="*/ 26 h 27"/>
                    <a:gd name="T8" fmla="*/ 3 w 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7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1" y="27"/>
                        <a:pt x="2" y="26"/>
                        <a:pt x="3" y="2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6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" name="Freeform 416">
                  <a:extLst>
                    <a:ext uri="{FF2B5EF4-FFF2-40B4-BE49-F238E27FC236}">
                      <a16:creationId xmlns:a16="http://schemas.microsoft.com/office/drawing/2014/main" id="{5F724252-CD10-4C23-820E-F4A726B33F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4" y="2420"/>
                  <a:ext cx="14" cy="78"/>
                </a:xfrm>
                <a:custGeom>
                  <a:avLst/>
                  <a:gdLst>
                    <a:gd name="T0" fmla="*/ 1 w 3"/>
                    <a:gd name="T1" fmla="*/ 0 h 16"/>
                    <a:gd name="T2" fmla="*/ 0 w 3"/>
                    <a:gd name="T3" fmla="*/ 0 h 16"/>
                    <a:gd name="T4" fmla="*/ 0 w 3"/>
                    <a:gd name="T5" fmla="*/ 16 h 16"/>
                    <a:gd name="T6" fmla="*/ 1 w 3"/>
                    <a:gd name="T7" fmla="*/ 16 h 16"/>
                    <a:gd name="T8" fmla="*/ 3 w 3"/>
                    <a:gd name="T9" fmla="*/ 16 h 16"/>
                    <a:gd name="T10" fmla="*/ 3 w 3"/>
                    <a:gd name="T11" fmla="*/ 3 h 16"/>
                    <a:gd name="T12" fmla="*/ 3 w 3"/>
                    <a:gd name="T13" fmla="*/ 2 h 16"/>
                    <a:gd name="T14" fmla="*/ 2 w 3"/>
                    <a:gd name="T15" fmla="*/ 0 h 16"/>
                    <a:gd name="T16" fmla="*/ 1 w 3"/>
                    <a:gd name="T1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6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6"/>
                        <a:pt x="3" y="16"/>
                        <a:pt x="3" y="16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3" y="1"/>
                        <a:pt x="2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" name="Freeform 417">
                  <a:extLst>
                    <a:ext uri="{FF2B5EF4-FFF2-40B4-BE49-F238E27FC236}">
                      <a16:creationId xmlns:a16="http://schemas.microsoft.com/office/drawing/2014/main" id="{3A7019A1-6730-4B54-A485-AA2023D699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2709"/>
                  <a:ext cx="202" cy="49"/>
                </a:xfrm>
                <a:custGeom>
                  <a:avLst/>
                  <a:gdLst>
                    <a:gd name="T0" fmla="*/ 202 w 202"/>
                    <a:gd name="T1" fmla="*/ 0 h 49"/>
                    <a:gd name="T2" fmla="*/ 128 w 202"/>
                    <a:gd name="T3" fmla="*/ 0 h 49"/>
                    <a:gd name="T4" fmla="*/ 5 w 202"/>
                    <a:gd name="T5" fmla="*/ 30 h 49"/>
                    <a:gd name="T6" fmla="*/ 0 w 202"/>
                    <a:gd name="T7" fmla="*/ 49 h 49"/>
                    <a:gd name="T8" fmla="*/ 20 w 202"/>
                    <a:gd name="T9" fmla="*/ 44 h 49"/>
                    <a:gd name="T10" fmla="*/ 143 w 202"/>
                    <a:gd name="T11" fmla="*/ 10 h 49"/>
                    <a:gd name="T12" fmla="*/ 202 w 202"/>
                    <a:gd name="T13" fmla="*/ 10 h 49"/>
                    <a:gd name="T14" fmla="*/ 202 w 202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2" h="49">
                      <a:moveTo>
                        <a:pt x="202" y="0"/>
                      </a:moveTo>
                      <a:lnTo>
                        <a:pt x="128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202" y="10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31B6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" name="Freeform 418">
                  <a:extLst>
                    <a:ext uri="{FF2B5EF4-FFF2-40B4-BE49-F238E27FC236}">
                      <a16:creationId xmlns:a16="http://schemas.microsoft.com/office/drawing/2014/main" id="{5180BA01-6B38-4500-BF08-18FAD85AA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2709"/>
                  <a:ext cx="202" cy="49"/>
                </a:xfrm>
                <a:custGeom>
                  <a:avLst/>
                  <a:gdLst>
                    <a:gd name="T0" fmla="*/ 202 w 202"/>
                    <a:gd name="T1" fmla="*/ 0 h 49"/>
                    <a:gd name="T2" fmla="*/ 128 w 202"/>
                    <a:gd name="T3" fmla="*/ 0 h 49"/>
                    <a:gd name="T4" fmla="*/ 5 w 202"/>
                    <a:gd name="T5" fmla="*/ 30 h 49"/>
                    <a:gd name="T6" fmla="*/ 0 w 202"/>
                    <a:gd name="T7" fmla="*/ 49 h 49"/>
                    <a:gd name="T8" fmla="*/ 20 w 202"/>
                    <a:gd name="T9" fmla="*/ 44 h 49"/>
                    <a:gd name="T10" fmla="*/ 143 w 202"/>
                    <a:gd name="T11" fmla="*/ 10 h 49"/>
                    <a:gd name="T12" fmla="*/ 202 w 202"/>
                    <a:gd name="T13" fmla="*/ 10 h 49"/>
                    <a:gd name="T14" fmla="*/ 202 w 202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2" h="49">
                      <a:moveTo>
                        <a:pt x="202" y="0"/>
                      </a:moveTo>
                      <a:lnTo>
                        <a:pt x="128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202" y="10"/>
                      </a:lnTo>
                      <a:lnTo>
                        <a:pt x="2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" name="Rectangle 419">
                  <a:extLst>
                    <a:ext uri="{FF2B5EF4-FFF2-40B4-BE49-F238E27FC236}">
                      <a16:creationId xmlns:a16="http://schemas.microsoft.com/office/drawing/2014/main" id="{8007AF23-BCF1-4464-B93D-8B18F1FA8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09"/>
                  <a:ext cx="44" cy="10"/>
                </a:xfrm>
                <a:prstGeom prst="rect">
                  <a:avLst/>
                </a:prstGeom>
                <a:solidFill>
                  <a:srgbClr val="5F55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" name="Rectangle 420">
                  <a:extLst>
                    <a:ext uri="{FF2B5EF4-FFF2-40B4-BE49-F238E27FC236}">
                      <a16:creationId xmlns:a16="http://schemas.microsoft.com/office/drawing/2014/main" id="{357D901A-4DC7-4801-A775-9DDC8B7C2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09"/>
                  <a:ext cx="4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" name="Freeform 421">
                  <a:extLst>
                    <a:ext uri="{FF2B5EF4-FFF2-40B4-BE49-F238E27FC236}">
                      <a16:creationId xmlns:a16="http://schemas.microsoft.com/office/drawing/2014/main" id="{ED0F3AFF-A691-4B4F-A6DA-1315D6D50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09"/>
                  <a:ext cx="153" cy="10"/>
                </a:xfrm>
                <a:custGeom>
                  <a:avLst/>
                  <a:gdLst>
                    <a:gd name="T0" fmla="*/ 31 w 31"/>
                    <a:gd name="T1" fmla="*/ 0 h 2"/>
                    <a:gd name="T2" fmla="*/ 0 w 31"/>
                    <a:gd name="T3" fmla="*/ 0 h 2"/>
                    <a:gd name="T4" fmla="*/ 0 w 31"/>
                    <a:gd name="T5" fmla="*/ 2 h 2"/>
                    <a:gd name="T6" fmla="*/ 31 w 31"/>
                    <a:gd name="T7" fmla="*/ 2 h 2"/>
                    <a:gd name="T8" fmla="*/ 31 w 31"/>
                    <a:gd name="T9" fmla="*/ 1 h 2"/>
                    <a:gd name="T10" fmla="*/ 31 w 31"/>
                    <a:gd name="T11" fmla="*/ 1 h 2"/>
                    <a:gd name="T12" fmla="*/ 31 w 31"/>
                    <a:gd name="T13" fmla="*/ 1 h 2"/>
                    <a:gd name="T14" fmla="*/ 31 w 31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2">
                      <a:moveTo>
                        <a:pt x="3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" name="Freeform 422">
                  <a:extLst>
                    <a:ext uri="{FF2B5EF4-FFF2-40B4-BE49-F238E27FC236}">
                      <a16:creationId xmlns:a16="http://schemas.microsoft.com/office/drawing/2014/main" id="{4043D7BC-535A-44A5-AC84-8545C55FB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26"/>
                  <a:ext cx="364" cy="93"/>
                </a:xfrm>
                <a:custGeom>
                  <a:avLst/>
                  <a:gdLst>
                    <a:gd name="T0" fmla="*/ 74 w 74"/>
                    <a:gd name="T1" fmla="*/ 0 h 19"/>
                    <a:gd name="T2" fmla="*/ 71 w 74"/>
                    <a:gd name="T3" fmla="*/ 1 h 19"/>
                    <a:gd name="T4" fmla="*/ 71 w 74"/>
                    <a:gd name="T5" fmla="*/ 13 h 19"/>
                    <a:gd name="T6" fmla="*/ 68 w 74"/>
                    <a:gd name="T7" fmla="*/ 17 h 19"/>
                    <a:gd name="T8" fmla="*/ 0 w 74"/>
                    <a:gd name="T9" fmla="*/ 17 h 19"/>
                    <a:gd name="T10" fmla="*/ 0 w 74"/>
                    <a:gd name="T11" fmla="*/ 18 h 19"/>
                    <a:gd name="T12" fmla="*/ 0 w 74"/>
                    <a:gd name="T13" fmla="*/ 18 h 19"/>
                    <a:gd name="T14" fmla="*/ 0 w 74"/>
                    <a:gd name="T15" fmla="*/ 19 h 19"/>
                    <a:gd name="T16" fmla="*/ 71 w 74"/>
                    <a:gd name="T17" fmla="*/ 19 h 19"/>
                    <a:gd name="T18" fmla="*/ 74 w 74"/>
                    <a:gd name="T19" fmla="*/ 16 h 19"/>
                    <a:gd name="T20" fmla="*/ 74 w 7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4" h="19">
                      <a:moveTo>
                        <a:pt x="74" y="0"/>
                      </a:moveTo>
                      <a:cubicBezTo>
                        <a:pt x="73" y="0"/>
                        <a:pt x="72" y="1"/>
                        <a:pt x="71" y="1"/>
                      </a:cubicBezTo>
                      <a:cubicBezTo>
                        <a:pt x="71" y="13"/>
                        <a:pt x="71" y="13"/>
                        <a:pt x="71" y="13"/>
                      </a:cubicBezTo>
                      <a:cubicBezTo>
                        <a:pt x="71" y="15"/>
                        <a:pt x="70" y="17"/>
                        <a:pt x="68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9"/>
                        <a:pt x="0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3" y="19"/>
                        <a:pt x="74" y="18"/>
                        <a:pt x="74" y="16"/>
                      </a:cubicBezTo>
                      <a:cubicBezTo>
                        <a:pt x="74" y="0"/>
                        <a:pt x="74" y="0"/>
                        <a:pt x="74" y="0"/>
                      </a:cubicBezTo>
                    </a:path>
                  </a:pathLst>
                </a:custGeom>
                <a:solidFill>
                  <a:srgbClr val="9523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" name="Freeform 423">
                  <a:extLst>
                    <a:ext uri="{FF2B5EF4-FFF2-40B4-BE49-F238E27FC236}">
                      <a16:creationId xmlns:a16="http://schemas.microsoft.com/office/drawing/2014/main" id="{4CBBC191-C6E7-4C49-8779-C84DC07A65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4" y="2415"/>
                  <a:ext cx="14" cy="216"/>
                </a:xfrm>
                <a:custGeom>
                  <a:avLst/>
                  <a:gdLst>
                    <a:gd name="T0" fmla="*/ 3 w 3"/>
                    <a:gd name="T1" fmla="*/ 17 h 44"/>
                    <a:gd name="T2" fmla="*/ 1 w 3"/>
                    <a:gd name="T3" fmla="*/ 17 h 44"/>
                    <a:gd name="T4" fmla="*/ 0 w 3"/>
                    <a:gd name="T5" fmla="*/ 17 h 44"/>
                    <a:gd name="T6" fmla="*/ 0 w 3"/>
                    <a:gd name="T7" fmla="*/ 44 h 44"/>
                    <a:gd name="T8" fmla="*/ 3 w 3"/>
                    <a:gd name="T9" fmla="*/ 43 h 44"/>
                    <a:gd name="T10" fmla="*/ 3 w 3"/>
                    <a:gd name="T11" fmla="*/ 17 h 44"/>
                    <a:gd name="T12" fmla="*/ 0 w 3"/>
                    <a:gd name="T13" fmla="*/ 0 h 44"/>
                    <a:gd name="T14" fmla="*/ 0 w 3"/>
                    <a:gd name="T15" fmla="*/ 1 h 44"/>
                    <a:gd name="T16" fmla="*/ 0 w 3"/>
                    <a:gd name="T17" fmla="*/ 1 h 44"/>
                    <a:gd name="T18" fmla="*/ 1 w 3"/>
                    <a:gd name="T19" fmla="*/ 1 h 44"/>
                    <a:gd name="T20" fmla="*/ 2 w 3"/>
                    <a:gd name="T21" fmla="*/ 1 h 44"/>
                    <a:gd name="T22" fmla="*/ 0 w 3"/>
                    <a:gd name="T2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" h="44">
                      <a:moveTo>
                        <a:pt x="3" y="17"/>
                      </a:moveTo>
                      <a:cubicBezTo>
                        <a:pt x="3" y="17"/>
                        <a:pt x="2" y="17"/>
                        <a:pt x="1" y="17"/>
                      </a:cubicBezTo>
                      <a:cubicBezTo>
                        <a:pt x="1" y="17"/>
                        <a:pt x="1" y="17"/>
                        <a:pt x="0" y="17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" y="44"/>
                        <a:pt x="2" y="43"/>
                        <a:pt x="3" y="43"/>
                      </a:cubicBezTo>
                      <a:cubicBezTo>
                        <a:pt x="3" y="17"/>
                        <a:pt x="3" y="17"/>
                        <a:pt x="3" y="17"/>
                      </a:cubicBezTo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588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" name="Freeform 424">
                  <a:extLst>
                    <a:ext uri="{FF2B5EF4-FFF2-40B4-BE49-F238E27FC236}">
                      <a16:creationId xmlns:a16="http://schemas.microsoft.com/office/drawing/2014/main" id="{5E86A060-E46D-43FA-9742-138815D1FB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9" y="2420"/>
                  <a:ext cx="15" cy="78"/>
                </a:xfrm>
                <a:custGeom>
                  <a:avLst/>
                  <a:gdLst>
                    <a:gd name="T0" fmla="*/ 3 w 3"/>
                    <a:gd name="T1" fmla="*/ 0 h 16"/>
                    <a:gd name="T2" fmla="*/ 0 w 3"/>
                    <a:gd name="T3" fmla="*/ 1 h 16"/>
                    <a:gd name="T4" fmla="*/ 0 w 3"/>
                    <a:gd name="T5" fmla="*/ 15 h 16"/>
                    <a:gd name="T6" fmla="*/ 3 w 3"/>
                    <a:gd name="T7" fmla="*/ 16 h 16"/>
                    <a:gd name="T8" fmla="*/ 3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6"/>
                        <a:pt x="2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 425">
                  <a:extLst>
                    <a:ext uri="{FF2B5EF4-FFF2-40B4-BE49-F238E27FC236}">
                      <a16:creationId xmlns:a16="http://schemas.microsoft.com/office/drawing/2014/main" id="{98BE1889-5983-4D76-A27B-E1BB9D763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0" y="2694"/>
                  <a:ext cx="217" cy="50"/>
                </a:xfrm>
                <a:custGeom>
                  <a:avLst/>
                  <a:gdLst>
                    <a:gd name="T0" fmla="*/ 217 w 217"/>
                    <a:gd name="T1" fmla="*/ 0 h 50"/>
                    <a:gd name="T2" fmla="*/ 133 w 217"/>
                    <a:gd name="T3" fmla="*/ 0 h 50"/>
                    <a:gd name="T4" fmla="*/ 5 w 217"/>
                    <a:gd name="T5" fmla="*/ 30 h 50"/>
                    <a:gd name="T6" fmla="*/ 0 w 217"/>
                    <a:gd name="T7" fmla="*/ 50 h 50"/>
                    <a:gd name="T8" fmla="*/ 20 w 217"/>
                    <a:gd name="T9" fmla="*/ 45 h 50"/>
                    <a:gd name="T10" fmla="*/ 143 w 217"/>
                    <a:gd name="T11" fmla="*/ 15 h 50"/>
                    <a:gd name="T12" fmla="*/ 217 w 217"/>
                    <a:gd name="T13" fmla="*/ 15 h 50"/>
                    <a:gd name="T14" fmla="*/ 217 w 217"/>
                    <a:gd name="T1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7" h="50">
                      <a:moveTo>
                        <a:pt x="217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50"/>
                      </a:lnTo>
                      <a:lnTo>
                        <a:pt x="20" y="45"/>
                      </a:lnTo>
                      <a:lnTo>
                        <a:pt x="143" y="15"/>
                      </a:lnTo>
                      <a:lnTo>
                        <a:pt x="217" y="1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0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 426">
                  <a:extLst>
                    <a:ext uri="{FF2B5EF4-FFF2-40B4-BE49-F238E27FC236}">
                      <a16:creationId xmlns:a16="http://schemas.microsoft.com/office/drawing/2014/main" id="{CD0C60E2-AFA1-408F-97D9-89993C0287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0" y="2694"/>
                  <a:ext cx="217" cy="50"/>
                </a:xfrm>
                <a:custGeom>
                  <a:avLst/>
                  <a:gdLst>
                    <a:gd name="T0" fmla="*/ 217 w 217"/>
                    <a:gd name="T1" fmla="*/ 0 h 50"/>
                    <a:gd name="T2" fmla="*/ 133 w 217"/>
                    <a:gd name="T3" fmla="*/ 0 h 50"/>
                    <a:gd name="T4" fmla="*/ 5 w 217"/>
                    <a:gd name="T5" fmla="*/ 30 h 50"/>
                    <a:gd name="T6" fmla="*/ 0 w 217"/>
                    <a:gd name="T7" fmla="*/ 50 h 50"/>
                    <a:gd name="T8" fmla="*/ 20 w 217"/>
                    <a:gd name="T9" fmla="*/ 45 h 50"/>
                    <a:gd name="T10" fmla="*/ 143 w 217"/>
                    <a:gd name="T11" fmla="*/ 15 h 50"/>
                    <a:gd name="T12" fmla="*/ 217 w 217"/>
                    <a:gd name="T13" fmla="*/ 15 h 50"/>
                    <a:gd name="T14" fmla="*/ 217 w 217"/>
                    <a:gd name="T1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7" h="50">
                      <a:moveTo>
                        <a:pt x="217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50"/>
                      </a:lnTo>
                      <a:lnTo>
                        <a:pt x="20" y="45"/>
                      </a:lnTo>
                      <a:lnTo>
                        <a:pt x="143" y="15"/>
                      </a:lnTo>
                      <a:lnTo>
                        <a:pt x="217" y="15"/>
                      </a:lnTo>
                      <a:lnTo>
                        <a:pt x="21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Rectangle 427">
                  <a:extLst>
                    <a:ext uri="{FF2B5EF4-FFF2-40B4-BE49-F238E27FC236}">
                      <a16:creationId xmlns:a16="http://schemas.microsoft.com/office/drawing/2014/main" id="{001BA772-0E62-4DDD-A8DF-C4B20E1A5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94"/>
                  <a:ext cx="44" cy="15"/>
                </a:xfrm>
                <a:prstGeom prst="rect">
                  <a:avLst/>
                </a:prstGeom>
                <a:solidFill>
                  <a:srgbClr val="5D52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Rectangle 428">
                  <a:extLst>
                    <a:ext uri="{FF2B5EF4-FFF2-40B4-BE49-F238E27FC236}">
                      <a16:creationId xmlns:a16="http://schemas.microsoft.com/office/drawing/2014/main" id="{F097488C-C622-4728-9421-124FA4EA1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94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" name="Freeform 429">
                  <a:extLst>
                    <a:ext uri="{FF2B5EF4-FFF2-40B4-BE49-F238E27FC236}">
                      <a16:creationId xmlns:a16="http://schemas.microsoft.com/office/drawing/2014/main" id="{DCF7E271-8732-4549-AB62-ECEF19A38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94"/>
                  <a:ext cx="153" cy="15"/>
                </a:xfrm>
                <a:custGeom>
                  <a:avLst/>
                  <a:gdLst>
                    <a:gd name="T0" fmla="*/ 31 w 31"/>
                    <a:gd name="T1" fmla="*/ 0 h 3"/>
                    <a:gd name="T2" fmla="*/ 19 w 31"/>
                    <a:gd name="T3" fmla="*/ 0 h 3"/>
                    <a:gd name="T4" fmla="*/ 17 w 31"/>
                    <a:gd name="T5" fmla="*/ 1 h 3"/>
                    <a:gd name="T6" fmla="*/ 17 w 31"/>
                    <a:gd name="T7" fmla="*/ 0 h 3"/>
                    <a:gd name="T8" fmla="*/ 0 w 31"/>
                    <a:gd name="T9" fmla="*/ 0 h 3"/>
                    <a:gd name="T10" fmla="*/ 0 w 31"/>
                    <a:gd name="T11" fmla="*/ 3 h 3"/>
                    <a:gd name="T12" fmla="*/ 31 w 31"/>
                    <a:gd name="T13" fmla="*/ 3 h 3"/>
                    <a:gd name="T14" fmla="*/ 31 w 31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3">
                      <a:moveTo>
                        <a:pt x="3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1"/>
                        <a:pt x="31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" name="Freeform 430">
                  <a:extLst>
                    <a:ext uri="{FF2B5EF4-FFF2-40B4-BE49-F238E27FC236}">
                      <a16:creationId xmlns:a16="http://schemas.microsoft.com/office/drawing/2014/main" id="{D5176AF2-AA47-4D37-AB9A-46C3DAD01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31"/>
                  <a:ext cx="350" cy="78"/>
                </a:xfrm>
                <a:custGeom>
                  <a:avLst/>
                  <a:gdLst>
                    <a:gd name="T0" fmla="*/ 71 w 71"/>
                    <a:gd name="T1" fmla="*/ 0 h 16"/>
                    <a:gd name="T2" fmla="*/ 68 w 71"/>
                    <a:gd name="T3" fmla="*/ 1 h 16"/>
                    <a:gd name="T4" fmla="*/ 68 w 71"/>
                    <a:gd name="T5" fmla="*/ 9 h 16"/>
                    <a:gd name="T6" fmla="*/ 65 w 71"/>
                    <a:gd name="T7" fmla="*/ 13 h 16"/>
                    <a:gd name="T8" fmla="*/ 0 w 71"/>
                    <a:gd name="T9" fmla="*/ 13 h 16"/>
                    <a:gd name="T10" fmla="*/ 0 w 71"/>
                    <a:gd name="T11" fmla="*/ 16 h 16"/>
                    <a:gd name="T12" fmla="*/ 68 w 71"/>
                    <a:gd name="T13" fmla="*/ 16 h 16"/>
                    <a:gd name="T14" fmla="*/ 71 w 71"/>
                    <a:gd name="T15" fmla="*/ 12 h 16"/>
                    <a:gd name="T16" fmla="*/ 71 w 71"/>
                    <a:gd name="T1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16">
                      <a:moveTo>
                        <a:pt x="71" y="0"/>
                      </a:moveTo>
                      <a:cubicBezTo>
                        <a:pt x="70" y="1"/>
                        <a:pt x="69" y="1"/>
                        <a:pt x="68" y="1"/>
                      </a:cubicBezTo>
                      <a:cubicBezTo>
                        <a:pt x="68" y="9"/>
                        <a:pt x="68" y="9"/>
                        <a:pt x="68" y="9"/>
                      </a:cubicBezTo>
                      <a:cubicBezTo>
                        <a:pt x="68" y="11"/>
                        <a:pt x="67" y="13"/>
                        <a:pt x="65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68" y="16"/>
                        <a:pt x="68" y="16"/>
                        <a:pt x="68" y="16"/>
                      </a:cubicBezTo>
                      <a:cubicBezTo>
                        <a:pt x="70" y="16"/>
                        <a:pt x="71" y="14"/>
                        <a:pt x="71" y="12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9223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" name="Freeform 431">
                  <a:extLst>
                    <a:ext uri="{FF2B5EF4-FFF2-40B4-BE49-F238E27FC236}">
                      <a16:creationId xmlns:a16="http://schemas.microsoft.com/office/drawing/2014/main" id="{73C6C53E-C929-47DC-B7D6-264C270FF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94"/>
                  <a:ext cx="10" cy="5"/>
                </a:xfrm>
                <a:custGeom>
                  <a:avLst/>
                  <a:gdLst>
                    <a:gd name="T0" fmla="*/ 10 w 10"/>
                    <a:gd name="T1" fmla="*/ 0 h 5"/>
                    <a:gd name="T2" fmla="*/ 0 w 10"/>
                    <a:gd name="T3" fmla="*/ 0 h 5"/>
                    <a:gd name="T4" fmla="*/ 0 w 10"/>
                    <a:gd name="T5" fmla="*/ 5 h 5"/>
                    <a:gd name="T6" fmla="*/ 10 w 10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5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30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" name="Freeform 432">
                  <a:extLst>
                    <a:ext uri="{FF2B5EF4-FFF2-40B4-BE49-F238E27FC236}">
                      <a16:creationId xmlns:a16="http://schemas.microsoft.com/office/drawing/2014/main" id="{97D8A4CD-7806-492A-985D-3A86524F1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94"/>
                  <a:ext cx="10" cy="5"/>
                </a:xfrm>
                <a:custGeom>
                  <a:avLst/>
                  <a:gdLst>
                    <a:gd name="T0" fmla="*/ 10 w 10"/>
                    <a:gd name="T1" fmla="*/ 0 h 5"/>
                    <a:gd name="T2" fmla="*/ 0 w 10"/>
                    <a:gd name="T3" fmla="*/ 0 h 5"/>
                    <a:gd name="T4" fmla="*/ 0 w 10"/>
                    <a:gd name="T5" fmla="*/ 5 h 5"/>
                    <a:gd name="T6" fmla="*/ 10 w 10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5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" name="Freeform 433">
                  <a:extLst>
                    <a:ext uri="{FF2B5EF4-FFF2-40B4-BE49-F238E27FC236}">
                      <a16:creationId xmlns:a16="http://schemas.microsoft.com/office/drawing/2014/main" id="{1699DD84-CDB2-478E-B517-BEB362A36D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99" y="2400"/>
                  <a:ext cx="15" cy="236"/>
                </a:xfrm>
                <a:custGeom>
                  <a:avLst/>
                  <a:gdLst>
                    <a:gd name="T0" fmla="*/ 0 w 3"/>
                    <a:gd name="T1" fmla="*/ 19 h 48"/>
                    <a:gd name="T2" fmla="*/ 0 w 3"/>
                    <a:gd name="T3" fmla="*/ 48 h 48"/>
                    <a:gd name="T4" fmla="*/ 3 w 3"/>
                    <a:gd name="T5" fmla="*/ 47 h 48"/>
                    <a:gd name="T6" fmla="*/ 3 w 3"/>
                    <a:gd name="T7" fmla="*/ 20 h 48"/>
                    <a:gd name="T8" fmla="*/ 0 w 3"/>
                    <a:gd name="T9" fmla="*/ 19 h 48"/>
                    <a:gd name="T10" fmla="*/ 0 w 3"/>
                    <a:gd name="T11" fmla="*/ 0 h 48"/>
                    <a:gd name="T12" fmla="*/ 0 w 3"/>
                    <a:gd name="T13" fmla="*/ 1 h 48"/>
                    <a:gd name="T14" fmla="*/ 0 w 3"/>
                    <a:gd name="T15" fmla="*/ 5 h 48"/>
                    <a:gd name="T16" fmla="*/ 3 w 3"/>
                    <a:gd name="T17" fmla="*/ 4 h 48"/>
                    <a:gd name="T18" fmla="*/ 3 w 3"/>
                    <a:gd name="T19" fmla="*/ 4 h 48"/>
                    <a:gd name="T20" fmla="*/ 3 w 3"/>
                    <a:gd name="T21" fmla="*/ 3 h 48"/>
                    <a:gd name="T22" fmla="*/ 0 w 3"/>
                    <a:gd name="T2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" h="48">
                      <a:moveTo>
                        <a:pt x="0" y="1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8"/>
                        <a:pt x="2" y="48"/>
                        <a:pt x="3" y="47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2" y="20"/>
                        <a:pt x="1" y="20"/>
                        <a:pt x="0" y="19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2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2485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" name="Freeform 434">
                  <a:extLst>
                    <a:ext uri="{FF2B5EF4-FFF2-40B4-BE49-F238E27FC236}">
                      <a16:creationId xmlns:a16="http://schemas.microsoft.com/office/drawing/2014/main" id="{17228039-5CF7-455D-8B01-E04693E42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9" y="2424"/>
                  <a:ext cx="10" cy="69"/>
                </a:xfrm>
                <a:custGeom>
                  <a:avLst/>
                  <a:gdLst>
                    <a:gd name="T0" fmla="*/ 2 w 2"/>
                    <a:gd name="T1" fmla="*/ 0 h 14"/>
                    <a:gd name="T2" fmla="*/ 0 w 2"/>
                    <a:gd name="T3" fmla="*/ 3 h 14"/>
                    <a:gd name="T4" fmla="*/ 0 w 2"/>
                    <a:gd name="T5" fmla="*/ 11 h 14"/>
                    <a:gd name="T6" fmla="*/ 0 w 2"/>
                    <a:gd name="T7" fmla="*/ 12 h 14"/>
                    <a:gd name="T8" fmla="*/ 2 w 2"/>
                    <a:gd name="T9" fmla="*/ 14 h 14"/>
                    <a:gd name="T10" fmla="*/ 2 w 2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4">
                      <a:moveTo>
                        <a:pt x="2" y="0"/>
                      </a:move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3"/>
                        <a:pt x="1" y="14"/>
                        <a:pt x="2" y="14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" name="Freeform 435">
                  <a:extLst>
                    <a:ext uri="{FF2B5EF4-FFF2-40B4-BE49-F238E27FC236}">
                      <a16:creationId xmlns:a16="http://schemas.microsoft.com/office/drawing/2014/main" id="{5E3DCB0D-F947-4A40-9051-C0F53505B6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2680"/>
                  <a:ext cx="64" cy="14"/>
                </a:xfrm>
                <a:custGeom>
                  <a:avLst/>
                  <a:gdLst>
                    <a:gd name="T0" fmla="*/ 13 w 13"/>
                    <a:gd name="T1" fmla="*/ 0 h 3"/>
                    <a:gd name="T2" fmla="*/ 4 w 13"/>
                    <a:gd name="T3" fmla="*/ 0 h 3"/>
                    <a:gd name="T4" fmla="*/ 0 w 13"/>
                    <a:gd name="T5" fmla="*/ 3 h 3"/>
                    <a:gd name="T6" fmla="*/ 12 w 13"/>
                    <a:gd name="T7" fmla="*/ 3 h 3"/>
                    <a:gd name="T8" fmla="*/ 13 w 1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3">
                      <a:moveTo>
                        <a:pt x="13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2"/>
                        <a:pt x="13" y="1"/>
                        <a:pt x="13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" name="Freeform 436">
                  <a:extLst>
                    <a:ext uri="{FF2B5EF4-FFF2-40B4-BE49-F238E27FC236}">
                      <a16:creationId xmlns:a16="http://schemas.microsoft.com/office/drawing/2014/main" id="{B359059A-AD86-4863-BE2C-4E95FDE64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0" y="2680"/>
                  <a:ext cx="227" cy="49"/>
                </a:xfrm>
                <a:custGeom>
                  <a:avLst/>
                  <a:gdLst>
                    <a:gd name="T0" fmla="*/ 227 w 227"/>
                    <a:gd name="T1" fmla="*/ 0 h 49"/>
                    <a:gd name="T2" fmla="*/ 128 w 227"/>
                    <a:gd name="T3" fmla="*/ 0 h 49"/>
                    <a:gd name="T4" fmla="*/ 5 w 227"/>
                    <a:gd name="T5" fmla="*/ 34 h 49"/>
                    <a:gd name="T6" fmla="*/ 0 w 227"/>
                    <a:gd name="T7" fmla="*/ 49 h 49"/>
                    <a:gd name="T8" fmla="*/ 15 w 227"/>
                    <a:gd name="T9" fmla="*/ 44 h 49"/>
                    <a:gd name="T10" fmla="*/ 143 w 227"/>
                    <a:gd name="T11" fmla="*/ 14 h 49"/>
                    <a:gd name="T12" fmla="*/ 227 w 227"/>
                    <a:gd name="T13" fmla="*/ 14 h 49"/>
                    <a:gd name="T14" fmla="*/ 227 w 227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7" h="49">
                      <a:moveTo>
                        <a:pt x="22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227" y="14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2FAD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" name="Freeform 437">
                  <a:extLst>
                    <a:ext uri="{FF2B5EF4-FFF2-40B4-BE49-F238E27FC236}">
                      <a16:creationId xmlns:a16="http://schemas.microsoft.com/office/drawing/2014/main" id="{3C905193-BFA9-4BA8-9A84-2D9DC48539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0" y="2680"/>
                  <a:ext cx="227" cy="49"/>
                </a:xfrm>
                <a:custGeom>
                  <a:avLst/>
                  <a:gdLst>
                    <a:gd name="T0" fmla="*/ 227 w 227"/>
                    <a:gd name="T1" fmla="*/ 0 h 49"/>
                    <a:gd name="T2" fmla="*/ 128 w 227"/>
                    <a:gd name="T3" fmla="*/ 0 h 49"/>
                    <a:gd name="T4" fmla="*/ 5 w 227"/>
                    <a:gd name="T5" fmla="*/ 34 h 49"/>
                    <a:gd name="T6" fmla="*/ 0 w 227"/>
                    <a:gd name="T7" fmla="*/ 49 h 49"/>
                    <a:gd name="T8" fmla="*/ 15 w 227"/>
                    <a:gd name="T9" fmla="*/ 44 h 49"/>
                    <a:gd name="T10" fmla="*/ 143 w 227"/>
                    <a:gd name="T11" fmla="*/ 14 h 49"/>
                    <a:gd name="T12" fmla="*/ 227 w 227"/>
                    <a:gd name="T13" fmla="*/ 14 h 49"/>
                    <a:gd name="T14" fmla="*/ 227 w 227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7" h="49">
                      <a:moveTo>
                        <a:pt x="22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227" y="14"/>
                      </a:lnTo>
                      <a:lnTo>
                        <a:pt x="2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" name="Rectangle 438">
                  <a:extLst>
                    <a:ext uri="{FF2B5EF4-FFF2-40B4-BE49-F238E27FC236}">
                      <a16:creationId xmlns:a16="http://schemas.microsoft.com/office/drawing/2014/main" id="{E61EA51C-0414-4571-8753-DAEA982C5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80"/>
                  <a:ext cx="44" cy="14"/>
                </a:xfrm>
                <a:prstGeom prst="rect">
                  <a:avLst/>
                </a:prstGeom>
                <a:solidFill>
                  <a:srgbClr val="5B51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" name="Rectangle 439">
                  <a:extLst>
                    <a:ext uri="{FF2B5EF4-FFF2-40B4-BE49-F238E27FC236}">
                      <a16:creationId xmlns:a16="http://schemas.microsoft.com/office/drawing/2014/main" id="{70E50106-48E4-46BC-80F1-02B13EFD3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80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" name="Freeform 440">
                  <a:extLst>
                    <a:ext uri="{FF2B5EF4-FFF2-40B4-BE49-F238E27FC236}">
                      <a16:creationId xmlns:a16="http://schemas.microsoft.com/office/drawing/2014/main" id="{EFB104F4-1249-4E38-A737-C45C9D59D3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80"/>
                  <a:ext cx="89" cy="14"/>
                </a:xfrm>
                <a:custGeom>
                  <a:avLst/>
                  <a:gdLst>
                    <a:gd name="T0" fmla="*/ 89 w 89"/>
                    <a:gd name="T1" fmla="*/ 0 h 14"/>
                    <a:gd name="T2" fmla="*/ 0 w 89"/>
                    <a:gd name="T3" fmla="*/ 0 h 14"/>
                    <a:gd name="T4" fmla="*/ 0 w 89"/>
                    <a:gd name="T5" fmla="*/ 14 h 14"/>
                    <a:gd name="T6" fmla="*/ 84 w 89"/>
                    <a:gd name="T7" fmla="*/ 14 h 14"/>
                    <a:gd name="T8" fmla="*/ 89 w 8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4">
                      <a:moveTo>
                        <a:pt x="89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84" y="1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" name="Freeform 441">
                  <a:extLst>
                    <a:ext uri="{FF2B5EF4-FFF2-40B4-BE49-F238E27FC236}">
                      <a16:creationId xmlns:a16="http://schemas.microsoft.com/office/drawing/2014/main" id="{04E7736E-6129-48FD-8A44-337720527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80"/>
                  <a:ext cx="89" cy="14"/>
                </a:xfrm>
                <a:custGeom>
                  <a:avLst/>
                  <a:gdLst>
                    <a:gd name="T0" fmla="*/ 89 w 89"/>
                    <a:gd name="T1" fmla="*/ 0 h 14"/>
                    <a:gd name="T2" fmla="*/ 0 w 89"/>
                    <a:gd name="T3" fmla="*/ 0 h 14"/>
                    <a:gd name="T4" fmla="*/ 0 w 89"/>
                    <a:gd name="T5" fmla="*/ 14 h 14"/>
                    <a:gd name="T6" fmla="*/ 84 w 89"/>
                    <a:gd name="T7" fmla="*/ 14 h 14"/>
                    <a:gd name="T8" fmla="*/ 89 w 8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4">
                      <a:moveTo>
                        <a:pt x="89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84" y="14"/>
                      </a:lnTo>
                      <a:lnTo>
                        <a:pt x="8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" name="Freeform 442">
                  <a:extLst>
                    <a:ext uri="{FF2B5EF4-FFF2-40B4-BE49-F238E27FC236}">
                      <a16:creationId xmlns:a16="http://schemas.microsoft.com/office/drawing/2014/main" id="{471DE32D-1777-4D23-A6D0-84EAC20AC2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36"/>
                  <a:ext cx="335" cy="58"/>
                </a:xfrm>
                <a:custGeom>
                  <a:avLst/>
                  <a:gdLst>
                    <a:gd name="T0" fmla="*/ 68 w 68"/>
                    <a:gd name="T1" fmla="*/ 0 h 12"/>
                    <a:gd name="T2" fmla="*/ 66 w 68"/>
                    <a:gd name="T3" fmla="*/ 1 h 12"/>
                    <a:gd name="T4" fmla="*/ 66 w 68"/>
                    <a:gd name="T5" fmla="*/ 5 h 12"/>
                    <a:gd name="T6" fmla="*/ 62 w 68"/>
                    <a:gd name="T7" fmla="*/ 9 h 12"/>
                    <a:gd name="T8" fmla="*/ 1 w 68"/>
                    <a:gd name="T9" fmla="*/ 9 h 12"/>
                    <a:gd name="T10" fmla="*/ 0 w 68"/>
                    <a:gd name="T11" fmla="*/ 12 h 12"/>
                    <a:gd name="T12" fmla="*/ 65 w 68"/>
                    <a:gd name="T13" fmla="*/ 12 h 12"/>
                    <a:gd name="T14" fmla="*/ 68 w 68"/>
                    <a:gd name="T15" fmla="*/ 8 h 12"/>
                    <a:gd name="T16" fmla="*/ 68 w 68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12">
                      <a:moveTo>
                        <a:pt x="68" y="0"/>
                      </a:moveTo>
                      <a:cubicBezTo>
                        <a:pt x="67" y="1"/>
                        <a:pt x="67" y="1"/>
                        <a:pt x="66" y="1"/>
                      </a:cubicBezTo>
                      <a:cubicBezTo>
                        <a:pt x="66" y="5"/>
                        <a:pt x="66" y="5"/>
                        <a:pt x="66" y="5"/>
                      </a:cubicBezTo>
                      <a:cubicBezTo>
                        <a:pt x="66" y="7"/>
                        <a:pt x="64" y="9"/>
                        <a:pt x="62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0"/>
                        <a:pt x="1" y="11"/>
                        <a:pt x="0" y="12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7" y="12"/>
                        <a:pt x="68" y="10"/>
                        <a:pt x="68" y="8"/>
                      </a:cubicBezTo>
                      <a:cubicBezTo>
                        <a:pt x="68" y="0"/>
                        <a:pt x="68" y="0"/>
                        <a:pt x="68" y="0"/>
                      </a:cubicBezTo>
                    </a:path>
                  </a:pathLst>
                </a:custGeom>
                <a:solidFill>
                  <a:srgbClr val="8E22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" name="Freeform 443">
                  <a:extLst>
                    <a:ext uri="{FF2B5EF4-FFF2-40B4-BE49-F238E27FC236}">
                      <a16:creationId xmlns:a16="http://schemas.microsoft.com/office/drawing/2014/main" id="{75C958AF-8BD3-4AFE-BAF9-49EA86EC98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80"/>
                  <a:ext cx="30" cy="14"/>
                </a:xfrm>
                <a:custGeom>
                  <a:avLst/>
                  <a:gdLst>
                    <a:gd name="T0" fmla="*/ 30 w 30"/>
                    <a:gd name="T1" fmla="*/ 0 h 14"/>
                    <a:gd name="T2" fmla="*/ 5 w 30"/>
                    <a:gd name="T3" fmla="*/ 0 h 14"/>
                    <a:gd name="T4" fmla="*/ 0 w 30"/>
                    <a:gd name="T5" fmla="*/ 14 h 14"/>
                    <a:gd name="T6" fmla="*/ 10 w 30"/>
                    <a:gd name="T7" fmla="*/ 14 h 14"/>
                    <a:gd name="T8" fmla="*/ 30 w 30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30" y="0"/>
                      </a:moveTo>
                      <a:lnTo>
                        <a:pt x="5" y="0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2FAD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" name="Freeform 444">
                  <a:extLst>
                    <a:ext uri="{FF2B5EF4-FFF2-40B4-BE49-F238E27FC236}">
                      <a16:creationId xmlns:a16="http://schemas.microsoft.com/office/drawing/2014/main" id="{F94035CE-CBE0-4CA3-86B9-559685D13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80"/>
                  <a:ext cx="30" cy="14"/>
                </a:xfrm>
                <a:custGeom>
                  <a:avLst/>
                  <a:gdLst>
                    <a:gd name="T0" fmla="*/ 30 w 30"/>
                    <a:gd name="T1" fmla="*/ 0 h 14"/>
                    <a:gd name="T2" fmla="*/ 5 w 30"/>
                    <a:gd name="T3" fmla="*/ 0 h 14"/>
                    <a:gd name="T4" fmla="*/ 0 w 30"/>
                    <a:gd name="T5" fmla="*/ 14 h 14"/>
                    <a:gd name="T6" fmla="*/ 10 w 30"/>
                    <a:gd name="T7" fmla="*/ 14 h 14"/>
                    <a:gd name="T8" fmla="*/ 30 w 30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30" y="0"/>
                      </a:moveTo>
                      <a:lnTo>
                        <a:pt x="5" y="0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" name="Freeform 445">
                  <a:extLst>
                    <a:ext uri="{FF2B5EF4-FFF2-40B4-BE49-F238E27FC236}">
                      <a16:creationId xmlns:a16="http://schemas.microsoft.com/office/drawing/2014/main" id="{166F7CED-C265-4A7E-AF1C-6AA7788588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89" y="2390"/>
                  <a:ext cx="10" cy="250"/>
                </a:xfrm>
                <a:custGeom>
                  <a:avLst/>
                  <a:gdLst>
                    <a:gd name="T0" fmla="*/ 0 w 2"/>
                    <a:gd name="T1" fmla="*/ 18 h 51"/>
                    <a:gd name="T2" fmla="*/ 0 w 2"/>
                    <a:gd name="T3" fmla="*/ 51 h 51"/>
                    <a:gd name="T4" fmla="*/ 2 w 2"/>
                    <a:gd name="T5" fmla="*/ 50 h 51"/>
                    <a:gd name="T6" fmla="*/ 2 w 2"/>
                    <a:gd name="T7" fmla="*/ 21 h 51"/>
                    <a:gd name="T8" fmla="*/ 0 w 2"/>
                    <a:gd name="T9" fmla="*/ 19 h 51"/>
                    <a:gd name="T10" fmla="*/ 0 w 2"/>
                    <a:gd name="T11" fmla="*/ 18 h 51"/>
                    <a:gd name="T12" fmla="*/ 0 w 2"/>
                    <a:gd name="T13" fmla="*/ 0 h 51"/>
                    <a:gd name="T14" fmla="*/ 0 w 2"/>
                    <a:gd name="T15" fmla="*/ 0 h 51"/>
                    <a:gd name="T16" fmla="*/ 0 w 2"/>
                    <a:gd name="T17" fmla="*/ 10 h 51"/>
                    <a:gd name="T18" fmla="*/ 2 w 2"/>
                    <a:gd name="T19" fmla="*/ 7 h 51"/>
                    <a:gd name="T20" fmla="*/ 2 w 2"/>
                    <a:gd name="T21" fmla="*/ 3 h 51"/>
                    <a:gd name="T22" fmla="*/ 2 w 2"/>
                    <a:gd name="T23" fmla="*/ 2 h 51"/>
                    <a:gd name="T24" fmla="*/ 0 w 2"/>
                    <a:gd name="T25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" h="51">
                      <a:moveTo>
                        <a:pt x="0" y="18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51"/>
                        <a:pt x="1" y="51"/>
                        <a:pt x="2" y="50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1" y="21"/>
                        <a:pt x="1" y="20"/>
                        <a:pt x="0" y="19"/>
                      </a:cubicBezTo>
                      <a:cubicBezTo>
                        <a:pt x="0" y="19"/>
                        <a:pt x="0" y="19"/>
                        <a:pt x="0" y="18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3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" name="Freeform 446">
                  <a:extLst>
                    <a:ext uri="{FF2B5EF4-FFF2-40B4-BE49-F238E27FC236}">
                      <a16:creationId xmlns:a16="http://schemas.microsoft.com/office/drawing/2014/main" id="{79C90884-B1B1-4665-91A8-94F0542E17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9" y="2439"/>
                  <a:ext cx="10" cy="39"/>
                </a:xfrm>
                <a:custGeom>
                  <a:avLst/>
                  <a:gdLst>
                    <a:gd name="T0" fmla="*/ 2 w 2"/>
                    <a:gd name="T1" fmla="*/ 0 h 8"/>
                    <a:gd name="T2" fmla="*/ 1 w 2"/>
                    <a:gd name="T3" fmla="*/ 1 h 8"/>
                    <a:gd name="T4" fmla="*/ 0 w 2"/>
                    <a:gd name="T5" fmla="*/ 4 h 8"/>
                    <a:gd name="T6" fmla="*/ 2 w 2"/>
                    <a:gd name="T7" fmla="*/ 8 h 8"/>
                    <a:gd name="T8" fmla="*/ 2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2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2" y="8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" name="Freeform 447">
                  <a:extLst>
                    <a:ext uri="{FF2B5EF4-FFF2-40B4-BE49-F238E27FC236}">
                      <a16:creationId xmlns:a16="http://schemas.microsoft.com/office/drawing/2014/main" id="{F2FD290B-B760-4F83-B716-A9FC4FA18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5" y="2665"/>
                  <a:ext cx="49" cy="15"/>
                </a:xfrm>
                <a:custGeom>
                  <a:avLst/>
                  <a:gdLst>
                    <a:gd name="T0" fmla="*/ 10 w 10"/>
                    <a:gd name="T1" fmla="*/ 0 h 3"/>
                    <a:gd name="T2" fmla="*/ 4 w 10"/>
                    <a:gd name="T3" fmla="*/ 0 h 3"/>
                    <a:gd name="T4" fmla="*/ 0 w 10"/>
                    <a:gd name="T5" fmla="*/ 3 h 3"/>
                    <a:gd name="T6" fmla="*/ 9 w 10"/>
                    <a:gd name="T7" fmla="*/ 3 h 3"/>
                    <a:gd name="T8" fmla="*/ 10 w 10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3">
                      <a:moveTo>
                        <a:pt x="1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2"/>
                        <a:pt x="10" y="1"/>
                        <a:pt x="10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" name="Freeform 448">
                  <a:extLst>
                    <a:ext uri="{FF2B5EF4-FFF2-40B4-BE49-F238E27FC236}">
                      <a16:creationId xmlns:a16="http://schemas.microsoft.com/office/drawing/2014/main" id="{7A368927-7532-45B0-9F14-B1B52D714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5" y="2665"/>
                  <a:ext cx="242" cy="54"/>
                </a:xfrm>
                <a:custGeom>
                  <a:avLst/>
                  <a:gdLst>
                    <a:gd name="T0" fmla="*/ 242 w 242"/>
                    <a:gd name="T1" fmla="*/ 0 h 54"/>
                    <a:gd name="T2" fmla="*/ 129 w 242"/>
                    <a:gd name="T3" fmla="*/ 0 h 54"/>
                    <a:gd name="T4" fmla="*/ 5 w 242"/>
                    <a:gd name="T5" fmla="*/ 34 h 54"/>
                    <a:gd name="T6" fmla="*/ 0 w 242"/>
                    <a:gd name="T7" fmla="*/ 54 h 54"/>
                    <a:gd name="T8" fmla="*/ 20 w 242"/>
                    <a:gd name="T9" fmla="*/ 49 h 54"/>
                    <a:gd name="T10" fmla="*/ 143 w 242"/>
                    <a:gd name="T11" fmla="*/ 15 h 54"/>
                    <a:gd name="T12" fmla="*/ 242 w 242"/>
                    <a:gd name="T13" fmla="*/ 15 h 54"/>
                    <a:gd name="T14" fmla="*/ 242 w 242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2" h="54">
                      <a:moveTo>
                        <a:pt x="242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42" y="15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rgbClr val="2E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" name="Freeform 449">
                  <a:extLst>
                    <a:ext uri="{FF2B5EF4-FFF2-40B4-BE49-F238E27FC236}">
                      <a16:creationId xmlns:a16="http://schemas.microsoft.com/office/drawing/2014/main" id="{74ECF0BF-5990-45EB-A0B1-998939FE73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5" y="2665"/>
                  <a:ext cx="242" cy="54"/>
                </a:xfrm>
                <a:custGeom>
                  <a:avLst/>
                  <a:gdLst>
                    <a:gd name="T0" fmla="*/ 242 w 242"/>
                    <a:gd name="T1" fmla="*/ 0 h 54"/>
                    <a:gd name="T2" fmla="*/ 129 w 242"/>
                    <a:gd name="T3" fmla="*/ 0 h 54"/>
                    <a:gd name="T4" fmla="*/ 5 w 242"/>
                    <a:gd name="T5" fmla="*/ 34 h 54"/>
                    <a:gd name="T6" fmla="*/ 0 w 242"/>
                    <a:gd name="T7" fmla="*/ 54 h 54"/>
                    <a:gd name="T8" fmla="*/ 20 w 242"/>
                    <a:gd name="T9" fmla="*/ 49 h 54"/>
                    <a:gd name="T10" fmla="*/ 143 w 242"/>
                    <a:gd name="T11" fmla="*/ 15 h 54"/>
                    <a:gd name="T12" fmla="*/ 242 w 242"/>
                    <a:gd name="T13" fmla="*/ 15 h 54"/>
                    <a:gd name="T14" fmla="*/ 242 w 242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2" h="54">
                      <a:moveTo>
                        <a:pt x="242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42" y="15"/>
                      </a:lnTo>
                      <a:lnTo>
                        <a:pt x="2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" name="Rectangle 450">
                  <a:extLst>
                    <a:ext uri="{FF2B5EF4-FFF2-40B4-BE49-F238E27FC236}">
                      <a16:creationId xmlns:a16="http://schemas.microsoft.com/office/drawing/2014/main" id="{1A228732-C832-45C2-83C0-3CFFE996E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65"/>
                  <a:ext cx="44" cy="15"/>
                </a:xfrm>
                <a:prstGeom prst="rect">
                  <a:avLst/>
                </a:prstGeom>
                <a:solidFill>
                  <a:srgbClr val="594E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" name="Rectangle 451">
                  <a:extLst>
                    <a:ext uri="{FF2B5EF4-FFF2-40B4-BE49-F238E27FC236}">
                      <a16:creationId xmlns:a16="http://schemas.microsoft.com/office/drawing/2014/main" id="{2222A50D-4C4F-4C45-A95B-0B3079C595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65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2" name="Freeform 452">
                  <a:extLst>
                    <a:ext uri="{FF2B5EF4-FFF2-40B4-BE49-F238E27FC236}">
                      <a16:creationId xmlns:a16="http://schemas.microsoft.com/office/drawing/2014/main" id="{946BDB9C-3246-4E5F-B32C-E106E7EE8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65"/>
                  <a:ext cx="94" cy="15"/>
                </a:xfrm>
                <a:custGeom>
                  <a:avLst/>
                  <a:gdLst>
                    <a:gd name="T0" fmla="*/ 94 w 94"/>
                    <a:gd name="T1" fmla="*/ 0 h 15"/>
                    <a:gd name="T2" fmla="*/ 0 w 94"/>
                    <a:gd name="T3" fmla="*/ 0 h 15"/>
                    <a:gd name="T4" fmla="*/ 0 w 94"/>
                    <a:gd name="T5" fmla="*/ 15 h 15"/>
                    <a:gd name="T6" fmla="*/ 89 w 94"/>
                    <a:gd name="T7" fmla="*/ 15 h 15"/>
                    <a:gd name="T8" fmla="*/ 94 w 9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">
                      <a:moveTo>
                        <a:pt x="9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89" y="1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3" name="Freeform 453">
                  <a:extLst>
                    <a:ext uri="{FF2B5EF4-FFF2-40B4-BE49-F238E27FC236}">
                      <a16:creationId xmlns:a16="http://schemas.microsoft.com/office/drawing/2014/main" id="{EB14E7C1-A8E7-4A04-B02D-D22E5AAA6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65"/>
                  <a:ext cx="94" cy="15"/>
                </a:xfrm>
                <a:custGeom>
                  <a:avLst/>
                  <a:gdLst>
                    <a:gd name="T0" fmla="*/ 94 w 94"/>
                    <a:gd name="T1" fmla="*/ 0 h 15"/>
                    <a:gd name="T2" fmla="*/ 0 w 94"/>
                    <a:gd name="T3" fmla="*/ 0 h 15"/>
                    <a:gd name="T4" fmla="*/ 0 w 94"/>
                    <a:gd name="T5" fmla="*/ 15 h 15"/>
                    <a:gd name="T6" fmla="*/ 89 w 94"/>
                    <a:gd name="T7" fmla="*/ 15 h 15"/>
                    <a:gd name="T8" fmla="*/ 94 w 9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">
                      <a:moveTo>
                        <a:pt x="9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89" y="15"/>
                      </a:lnTo>
                      <a:lnTo>
                        <a:pt x="9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4" name="Freeform 454">
                  <a:extLst>
                    <a:ext uri="{FF2B5EF4-FFF2-40B4-BE49-F238E27FC236}">
                      <a16:creationId xmlns:a16="http://schemas.microsoft.com/office/drawing/2014/main" id="{7B96BDD6-D1B7-420C-A9D1-E51CD5996D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9" y="2640"/>
                  <a:ext cx="320" cy="40"/>
                </a:xfrm>
                <a:custGeom>
                  <a:avLst/>
                  <a:gdLst>
                    <a:gd name="T0" fmla="*/ 65 w 65"/>
                    <a:gd name="T1" fmla="*/ 0 h 8"/>
                    <a:gd name="T2" fmla="*/ 62 w 65"/>
                    <a:gd name="T3" fmla="*/ 1 h 8"/>
                    <a:gd name="T4" fmla="*/ 62 w 65"/>
                    <a:gd name="T5" fmla="*/ 1 h 8"/>
                    <a:gd name="T6" fmla="*/ 58 w 65"/>
                    <a:gd name="T7" fmla="*/ 5 h 8"/>
                    <a:gd name="T8" fmla="*/ 1 w 65"/>
                    <a:gd name="T9" fmla="*/ 5 h 8"/>
                    <a:gd name="T10" fmla="*/ 0 w 65"/>
                    <a:gd name="T11" fmla="*/ 8 h 8"/>
                    <a:gd name="T12" fmla="*/ 61 w 65"/>
                    <a:gd name="T13" fmla="*/ 8 h 8"/>
                    <a:gd name="T14" fmla="*/ 65 w 65"/>
                    <a:gd name="T15" fmla="*/ 4 h 8"/>
                    <a:gd name="T16" fmla="*/ 65 w 65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8">
                      <a:moveTo>
                        <a:pt x="65" y="0"/>
                      </a:moveTo>
                      <a:cubicBezTo>
                        <a:pt x="64" y="1"/>
                        <a:pt x="63" y="1"/>
                        <a:pt x="62" y="1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2" y="3"/>
                        <a:pt x="60" y="5"/>
                        <a:pt x="58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6"/>
                        <a:pt x="0" y="7"/>
                        <a:pt x="0" y="8"/>
                      </a:cubicBezTo>
                      <a:cubicBezTo>
                        <a:pt x="61" y="8"/>
                        <a:pt x="61" y="8"/>
                        <a:pt x="61" y="8"/>
                      </a:cubicBezTo>
                      <a:cubicBezTo>
                        <a:pt x="63" y="8"/>
                        <a:pt x="65" y="6"/>
                        <a:pt x="65" y="4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8A21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5" name="Freeform 455">
                  <a:extLst>
                    <a:ext uri="{FF2B5EF4-FFF2-40B4-BE49-F238E27FC236}">
                      <a16:creationId xmlns:a16="http://schemas.microsoft.com/office/drawing/2014/main" id="{8D03BAFF-650A-404B-98A3-843B489F57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0" y="2665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5 w 44"/>
                    <a:gd name="T3" fmla="*/ 0 h 15"/>
                    <a:gd name="T4" fmla="*/ 0 w 44"/>
                    <a:gd name="T5" fmla="*/ 15 h 15"/>
                    <a:gd name="T6" fmla="*/ 25 w 44"/>
                    <a:gd name="T7" fmla="*/ 15 h 15"/>
                    <a:gd name="T8" fmla="*/ 44 w 4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5" y="0"/>
                      </a:lnTo>
                      <a:lnTo>
                        <a:pt x="0" y="15"/>
                      </a:lnTo>
                      <a:lnTo>
                        <a:pt x="25" y="1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2E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6" name="Freeform 456">
                  <a:extLst>
                    <a:ext uri="{FF2B5EF4-FFF2-40B4-BE49-F238E27FC236}">
                      <a16:creationId xmlns:a16="http://schemas.microsoft.com/office/drawing/2014/main" id="{BD684DC0-565C-4470-8177-649CA03CB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0" y="2665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5 w 44"/>
                    <a:gd name="T3" fmla="*/ 0 h 15"/>
                    <a:gd name="T4" fmla="*/ 0 w 44"/>
                    <a:gd name="T5" fmla="*/ 15 h 15"/>
                    <a:gd name="T6" fmla="*/ 25 w 44"/>
                    <a:gd name="T7" fmla="*/ 15 h 15"/>
                    <a:gd name="T8" fmla="*/ 44 w 4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5" y="0"/>
                      </a:lnTo>
                      <a:lnTo>
                        <a:pt x="0" y="15"/>
                      </a:lnTo>
                      <a:lnTo>
                        <a:pt x="25" y="15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7" name="Freeform 457">
                  <a:extLst>
                    <a:ext uri="{FF2B5EF4-FFF2-40B4-BE49-F238E27FC236}">
                      <a16:creationId xmlns:a16="http://schemas.microsoft.com/office/drawing/2014/main" id="{737678EA-6FE9-4CE2-8BD3-2E1185BC1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4" y="2375"/>
                  <a:ext cx="15" cy="270"/>
                </a:xfrm>
                <a:custGeom>
                  <a:avLst/>
                  <a:gdLst>
                    <a:gd name="T0" fmla="*/ 0 w 3"/>
                    <a:gd name="T1" fmla="*/ 0 h 55"/>
                    <a:gd name="T2" fmla="*/ 0 w 3"/>
                    <a:gd name="T3" fmla="*/ 0 h 55"/>
                    <a:gd name="T4" fmla="*/ 0 w 3"/>
                    <a:gd name="T5" fmla="*/ 55 h 55"/>
                    <a:gd name="T6" fmla="*/ 3 w 3"/>
                    <a:gd name="T7" fmla="*/ 54 h 55"/>
                    <a:gd name="T8" fmla="*/ 3 w 3"/>
                    <a:gd name="T9" fmla="*/ 21 h 55"/>
                    <a:gd name="T10" fmla="*/ 1 w 3"/>
                    <a:gd name="T11" fmla="*/ 17 h 55"/>
                    <a:gd name="T12" fmla="*/ 2 w 3"/>
                    <a:gd name="T13" fmla="*/ 14 h 55"/>
                    <a:gd name="T14" fmla="*/ 3 w 3"/>
                    <a:gd name="T15" fmla="*/ 13 h 55"/>
                    <a:gd name="T16" fmla="*/ 3 w 3"/>
                    <a:gd name="T17" fmla="*/ 3 h 55"/>
                    <a:gd name="T18" fmla="*/ 3 w 3"/>
                    <a:gd name="T19" fmla="*/ 3 h 55"/>
                    <a:gd name="T20" fmla="*/ 0 w 3"/>
                    <a:gd name="T2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5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1" y="55"/>
                        <a:pt x="2" y="55"/>
                        <a:pt x="3" y="54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2" y="20"/>
                        <a:pt x="1" y="19"/>
                        <a:pt x="1" y="17"/>
                      </a:cubicBezTo>
                      <a:cubicBezTo>
                        <a:pt x="1" y="16"/>
                        <a:pt x="2" y="15"/>
                        <a:pt x="2" y="14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2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8" name="Freeform 458">
                  <a:extLst>
                    <a:ext uri="{FF2B5EF4-FFF2-40B4-BE49-F238E27FC236}">
                      <a16:creationId xmlns:a16="http://schemas.microsoft.com/office/drawing/2014/main" id="{CB4435BB-21D8-4D17-B2AC-919A1A304D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2650"/>
                  <a:ext cx="35" cy="15"/>
                </a:xfrm>
                <a:custGeom>
                  <a:avLst/>
                  <a:gdLst>
                    <a:gd name="T0" fmla="*/ 7 w 7"/>
                    <a:gd name="T1" fmla="*/ 0 h 3"/>
                    <a:gd name="T2" fmla="*/ 4 w 7"/>
                    <a:gd name="T3" fmla="*/ 0 h 3"/>
                    <a:gd name="T4" fmla="*/ 0 w 7"/>
                    <a:gd name="T5" fmla="*/ 3 h 3"/>
                    <a:gd name="T6" fmla="*/ 6 w 7"/>
                    <a:gd name="T7" fmla="*/ 3 h 3"/>
                    <a:gd name="T8" fmla="*/ 7 w 7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">
                      <a:moveTo>
                        <a:pt x="7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7" y="1"/>
                        <a:pt x="7" y="0"/>
                      </a:cubicBezTo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9" name="Freeform 459">
                  <a:extLst>
                    <a:ext uri="{FF2B5EF4-FFF2-40B4-BE49-F238E27FC236}">
                      <a16:creationId xmlns:a16="http://schemas.microsoft.com/office/drawing/2014/main" id="{880918E7-AFCD-4487-B278-3EBAB1E08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1" y="2650"/>
                  <a:ext cx="256" cy="54"/>
                </a:xfrm>
                <a:custGeom>
                  <a:avLst/>
                  <a:gdLst>
                    <a:gd name="T0" fmla="*/ 256 w 256"/>
                    <a:gd name="T1" fmla="*/ 0 h 54"/>
                    <a:gd name="T2" fmla="*/ 128 w 256"/>
                    <a:gd name="T3" fmla="*/ 0 h 54"/>
                    <a:gd name="T4" fmla="*/ 5 w 256"/>
                    <a:gd name="T5" fmla="*/ 35 h 54"/>
                    <a:gd name="T6" fmla="*/ 0 w 256"/>
                    <a:gd name="T7" fmla="*/ 54 h 54"/>
                    <a:gd name="T8" fmla="*/ 19 w 256"/>
                    <a:gd name="T9" fmla="*/ 49 h 54"/>
                    <a:gd name="T10" fmla="*/ 143 w 256"/>
                    <a:gd name="T11" fmla="*/ 15 h 54"/>
                    <a:gd name="T12" fmla="*/ 256 w 256"/>
                    <a:gd name="T13" fmla="*/ 15 h 54"/>
                    <a:gd name="T14" fmla="*/ 256 w 25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54">
                      <a:moveTo>
                        <a:pt x="256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256" y="15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solidFill>
                  <a:srgbClr val="2CA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0" name="Freeform 460">
                  <a:extLst>
                    <a:ext uri="{FF2B5EF4-FFF2-40B4-BE49-F238E27FC236}">
                      <a16:creationId xmlns:a16="http://schemas.microsoft.com/office/drawing/2014/main" id="{D847C9F4-A159-48EF-9E16-414C20562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1" y="2650"/>
                  <a:ext cx="256" cy="54"/>
                </a:xfrm>
                <a:custGeom>
                  <a:avLst/>
                  <a:gdLst>
                    <a:gd name="T0" fmla="*/ 256 w 256"/>
                    <a:gd name="T1" fmla="*/ 0 h 54"/>
                    <a:gd name="T2" fmla="*/ 128 w 256"/>
                    <a:gd name="T3" fmla="*/ 0 h 54"/>
                    <a:gd name="T4" fmla="*/ 5 w 256"/>
                    <a:gd name="T5" fmla="*/ 35 h 54"/>
                    <a:gd name="T6" fmla="*/ 0 w 256"/>
                    <a:gd name="T7" fmla="*/ 54 h 54"/>
                    <a:gd name="T8" fmla="*/ 19 w 256"/>
                    <a:gd name="T9" fmla="*/ 49 h 54"/>
                    <a:gd name="T10" fmla="*/ 143 w 256"/>
                    <a:gd name="T11" fmla="*/ 15 h 54"/>
                    <a:gd name="T12" fmla="*/ 256 w 256"/>
                    <a:gd name="T13" fmla="*/ 15 h 54"/>
                    <a:gd name="T14" fmla="*/ 256 w 25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54">
                      <a:moveTo>
                        <a:pt x="256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256" y="15"/>
                      </a:lnTo>
                      <a:lnTo>
                        <a:pt x="25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1" name="Rectangle 461">
                  <a:extLst>
                    <a:ext uri="{FF2B5EF4-FFF2-40B4-BE49-F238E27FC236}">
                      <a16:creationId xmlns:a16="http://schemas.microsoft.com/office/drawing/2014/main" id="{106E84F2-A2FB-4DBD-978D-A653AB8DA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50"/>
                  <a:ext cx="44" cy="15"/>
                </a:xfrm>
                <a:prstGeom prst="rect">
                  <a:avLst/>
                </a:prstGeom>
                <a:solidFill>
                  <a:srgbClr val="564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2" name="Rectangle 462">
                  <a:extLst>
                    <a:ext uri="{FF2B5EF4-FFF2-40B4-BE49-F238E27FC236}">
                      <a16:creationId xmlns:a16="http://schemas.microsoft.com/office/drawing/2014/main" id="{8121F79D-167D-4D0E-B1B5-3EB2A2562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50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3" name="Freeform 463">
                  <a:extLst>
                    <a:ext uri="{FF2B5EF4-FFF2-40B4-BE49-F238E27FC236}">
                      <a16:creationId xmlns:a16="http://schemas.microsoft.com/office/drawing/2014/main" id="{66161342-2D29-4D14-AD36-FE4E39426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50"/>
                  <a:ext cx="99" cy="15"/>
                </a:xfrm>
                <a:custGeom>
                  <a:avLst/>
                  <a:gdLst>
                    <a:gd name="T0" fmla="*/ 99 w 99"/>
                    <a:gd name="T1" fmla="*/ 0 h 15"/>
                    <a:gd name="T2" fmla="*/ 0 w 99"/>
                    <a:gd name="T3" fmla="*/ 0 h 15"/>
                    <a:gd name="T4" fmla="*/ 0 w 99"/>
                    <a:gd name="T5" fmla="*/ 15 h 15"/>
                    <a:gd name="T6" fmla="*/ 94 w 99"/>
                    <a:gd name="T7" fmla="*/ 15 h 15"/>
                    <a:gd name="T8" fmla="*/ 99 w 9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15">
                      <a:moveTo>
                        <a:pt x="9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94" y="15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4" name="Freeform 464">
                  <a:extLst>
                    <a:ext uri="{FF2B5EF4-FFF2-40B4-BE49-F238E27FC236}">
                      <a16:creationId xmlns:a16="http://schemas.microsoft.com/office/drawing/2014/main" id="{F4597090-9DB8-436C-95D7-149928492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50"/>
                  <a:ext cx="99" cy="15"/>
                </a:xfrm>
                <a:custGeom>
                  <a:avLst/>
                  <a:gdLst>
                    <a:gd name="T0" fmla="*/ 99 w 99"/>
                    <a:gd name="T1" fmla="*/ 0 h 15"/>
                    <a:gd name="T2" fmla="*/ 0 w 99"/>
                    <a:gd name="T3" fmla="*/ 0 h 15"/>
                    <a:gd name="T4" fmla="*/ 0 w 99"/>
                    <a:gd name="T5" fmla="*/ 15 h 15"/>
                    <a:gd name="T6" fmla="*/ 94 w 99"/>
                    <a:gd name="T7" fmla="*/ 15 h 15"/>
                    <a:gd name="T8" fmla="*/ 99 w 9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15">
                      <a:moveTo>
                        <a:pt x="9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94" y="15"/>
                      </a:lnTo>
                      <a:lnTo>
                        <a:pt x="9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5" name="Freeform 465">
                  <a:extLst>
                    <a:ext uri="{FF2B5EF4-FFF2-40B4-BE49-F238E27FC236}">
                      <a16:creationId xmlns:a16="http://schemas.microsoft.com/office/drawing/2014/main" id="{B3A8FE47-88C6-43B7-8EF7-A337C8507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645"/>
                  <a:ext cx="300" cy="20"/>
                </a:xfrm>
                <a:custGeom>
                  <a:avLst/>
                  <a:gdLst>
                    <a:gd name="T0" fmla="*/ 61 w 61"/>
                    <a:gd name="T1" fmla="*/ 0 h 4"/>
                    <a:gd name="T2" fmla="*/ 41 w 61"/>
                    <a:gd name="T3" fmla="*/ 3 h 4"/>
                    <a:gd name="T4" fmla="*/ 26 w 61"/>
                    <a:gd name="T5" fmla="*/ 1 h 4"/>
                    <a:gd name="T6" fmla="*/ 1 w 61"/>
                    <a:gd name="T7" fmla="*/ 1 h 4"/>
                    <a:gd name="T8" fmla="*/ 0 w 61"/>
                    <a:gd name="T9" fmla="*/ 4 h 4"/>
                    <a:gd name="T10" fmla="*/ 57 w 61"/>
                    <a:gd name="T11" fmla="*/ 4 h 4"/>
                    <a:gd name="T12" fmla="*/ 61 w 61"/>
                    <a:gd name="T13" fmla="*/ 0 h 4"/>
                    <a:gd name="T14" fmla="*/ 61 w 61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4">
                      <a:moveTo>
                        <a:pt x="61" y="0"/>
                      </a:moveTo>
                      <a:cubicBezTo>
                        <a:pt x="55" y="2"/>
                        <a:pt x="48" y="3"/>
                        <a:pt x="41" y="3"/>
                      </a:cubicBezTo>
                      <a:cubicBezTo>
                        <a:pt x="36" y="3"/>
                        <a:pt x="31" y="2"/>
                        <a:pt x="26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59" y="4"/>
                        <a:pt x="61" y="2"/>
                        <a:pt x="61" y="0"/>
                      </a:cubicBezTo>
                      <a:cubicBezTo>
                        <a:pt x="61" y="0"/>
                        <a:pt x="61" y="0"/>
                        <a:pt x="61" y="0"/>
                      </a:cubicBezTo>
                    </a:path>
                  </a:pathLst>
                </a:custGeom>
                <a:solidFill>
                  <a:srgbClr val="8620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6" name="Freeform 466">
                  <a:extLst>
                    <a:ext uri="{FF2B5EF4-FFF2-40B4-BE49-F238E27FC236}">
                      <a16:creationId xmlns:a16="http://schemas.microsoft.com/office/drawing/2014/main" id="{71F1257F-62C4-42BB-9FCC-2ECEAEC838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05" y="2650"/>
                  <a:ext cx="271" cy="15"/>
                </a:xfrm>
                <a:custGeom>
                  <a:avLst/>
                  <a:gdLst>
                    <a:gd name="T0" fmla="*/ 12 w 55"/>
                    <a:gd name="T1" fmla="*/ 0 h 3"/>
                    <a:gd name="T2" fmla="*/ 1 w 55"/>
                    <a:gd name="T3" fmla="*/ 0 h 3"/>
                    <a:gd name="T4" fmla="*/ 0 w 55"/>
                    <a:gd name="T5" fmla="*/ 3 h 3"/>
                    <a:gd name="T6" fmla="*/ 8 w 55"/>
                    <a:gd name="T7" fmla="*/ 3 h 3"/>
                    <a:gd name="T8" fmla="*/ 12 w 55"/>
                    <a:gd name="T9" fmla="*/ 0 h 3"/>
                    <a:gd name="T10" fmla="*/ 55 w 55"/>
                    <a:gd name="T11" fmla="*/ 0 h 3"/>
                    <a:gd name="T12" fmla="*/ 40 w 55"/>
                    <a:gd name="T13" fmla="*/ 0 h 3"/>
                    <a:gd name="T14" fmla="*/ 55 w 55"/>
                    <a:gd name="T15" fmla="*/ 2 h 3"/>
                    <a:gd name="T16" fmla="*/ 55 w 55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5" h="3">
                      <a:moveTo>
                        <a:pt x="1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55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5" y="1"/>
                        <a:pt x="50" y="2"/>
                        <a:pt x="55" y="2"/>
                      </a:cubicBezTo>
                      <a:cubicBezTo>
                        <a:pt x="55" y="0"/>
                        <a:pt x="55" y="0"/>
                        <a:pt x="55" y="0"/>
                      </a:cubicBezTo>
                    </a:path>
                  </a:pathLst>
                </a:custGeom>
                <a:solidFill>
                  <a:srgbClr val="2CA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7" name="Freeform 467">
                  <a:extLst>
                    <a:ext uri="{FF2B5EF4-FFF2-40B4-BE49-F238E27FC236}">
                      <a16:creationId xmlns:a16="http://schemas.microsoft.com/office/drawing/2014/main" id="{2E1B187F-78A0-4DF1-993E-F0AC3481D6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61"/>
                  <a:ext cx="98" cy="299"/>
                </a:xfrm>
                <a:custGeom>
                  <a:avLst/>
                  <a:gdLst>
                    <a:gd name="T0" fmla="*/ 17 w 20"/>
                    <a:gd name="T1" fmla="*/ 0 h 61"/>
                    <a:gd name="T2" fmla="*/ 17 w 20"/>
                    <a:gd name="T3" fmla="*/ 0 h 61"/>
                    <a:gd name="T4" fmla="*/ 17 w 20"/>
                    <a:gd name="T5" fmla="*/ 56 h 61"/>
                    <a:gd name="T6" fmla="*/ 13 w 20"/>
                    <a:gd name="T7" fmla="*/ 59 h 61"/>
                    <a:gd name="T8" fmla="*/ 0 w 20"/>
                    <a:gd name="T9" fmla="*/ 59 h 61"/>
                    <a:gd name="T10" fmla="*/ 0 w 20"/>
                    <a:gd name="T11" fmla="*/ 61 h 61"/>
                    <a:gd name="T12" fmla="*/ 20 w 20"/>
                    <a:gd name="T13" fmla="*/ 58 h 61"/>
                    <a:gd name="T14" fmla="*/ 20 w 20"/>
                    <a:gd name="T15" fmla="*/ 3 h 61"/>
                    <a:gd name="T16" fmla="*/ 20 w 20"/>
                    <a:gd name="T17" fmla="*/ 3 h 61"/>
                    <a:gd name="T18" fmla="*/ 17 w 20"/>
                    <a:gd name="T19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61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56"/>
                        <a:pt x="17" y="56"/>
                        <a:pt x="17" y="56"/>
                      </a:cubicBezTo>
                      <a:cubicBezTo>
                        <a:pt x="17" y="58"/>
                        <a:pt x="15" y="59"/>
                        <a:pt x="13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7" y="61"/>
                        <a:pt x="14" y="60"/>
                        <a:pt x="20" y="58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19" y="1"/>
                        <a:pt x="18" y="0"/>
                        <a:pt x="17" y="0"/>
                      </a:cubicBezTo>
                    </a:path>
                  </a:pathLst>
                </a:custGeom>
                <a:solidFill>
                  <a:srgbClr val="21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8" name="Freeform 468">
                  <a:extLst>
                    <a:ext uri="{FF2B5EF4-FFF2-40B4-BE49-F238E27FC236}">
                      <a16:creationId xmlns:a16="http://schemas.microsoft.com/office/drawing/2014/main" id="{9203B78F-E6E7-49D3-B27B-1A9277C2D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36"/>
                  <a:ext cx="25" cy="14"/>
                </a:xfrm>
                <a:custGeom>
                  <a:avLst/>
                  <a:gdLst>
                    <a:gd name="T0" fmla="*/ 5 w 5"/>
                    <a:gd name="T1" fmla="*/ 0 h 3"/>
                    <a:gd name="T2" fmla="*/ 5 w 5"/>
                    <a:gd name="T3" fmla="*/ 0 h 3"/>
                    <a:gd name="T4" fmla="*/ 0 w 5"/>
                    <a:gd name="T5" fmla="*/ 3 h 3"/>
                    <a:gd name="T6" fmla="*/ 3 w 5"/>
                    <a:gd name="T7" fmla="*/ 3 h 3"/>
                    <a:gd name="T8" fmla="*/ 5 w 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4" y="2"/>
                        <a:pt x="4" y="1"/>
                        <a:pt x="5" y="0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9" name="Freeform 469">
                  <a:extLst>
                    <a:ext uri="{FF2B5EF4-FFF2-40B4-BE49-F238E27FC236}">
                      <a16:creationId xmlns:a16="http://schemas.microsoft.com/office/drawing/2014/main" id="{5DDD17AB-EDE3-4AD0-8416-FC5552060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636"/>
                  <a:ext cx="271" cy="54"/>
                </a:xfrm>
                <a:custGeom>
                  <a:avLst/>
                  <a:gdLst>
                    <a:gd name="T0" fmla="*/ 271 w 271"/>
                    <a:gd name="T1" fmla="*/ 0 h 54"/>
                    <a:gd name="T2" fmla="*/ 128 w 271"/>
                    <a:gd name="T3" fmla="*/ 0 h 54"/>
                    <a:gd name="T4" fmla="*/ 5 w 271"/>
                    <a:gd name="T5" fmla="*/ 34 h 54"/>
                    <a:gd name="T6" fmla="*/ 0 w 271"/>
                    <a:gd name="T7" fmla="*/ 54 h 54"/>
                    <a:gd name="T8" fmla="*/ 20 w 271"/>
                    <a:gd name="T9" fmla="*/ 49 h 54"/>
                    <a:gd name="T10" fmla="*/ 143 w 271"/>
                    <a:gd name="T11" fmla="*/ 14 h 54"/>
                    <a:gd name="T12" fmla="*/ 271 w 271"/>
                    <a:gd name="T13" fmla="*/ 14 h 54"/>
                    <a:gd name="T14" fmla="*/ 271 w 271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1" h="54">
                      <a:moveTo>
                        <a:pt x="271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271" y="14"/>
                      </a:lnTo>
                      <a:lnTo>
                        <a:pt x="271" y="0"/>
                      </a:lnTo>
                      <a:close/>
                    </a:path>
                  </a:pathLst>
                </a:custGeom>
                <a:solidFill>
                  <a:srgbClr val="2A9E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0" name="Freeform 470">
                  <a:extLst>
                    <a:ext uri="{FF2B5EF4-FFF2-40B4-BE49-F238E27FC236}">
                      <a16:creationId xmlns:a16="http://schemas.microsoft.com/office/drawing/2014/main" id="{08E2DA20-2F76-4081-BC3A-F2786AA1C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636"/>
                  <a:ext cx="271" cy="54"/>
                </a:xfrm>
                <a:custGeom>
                  <a:avLst/>
                  <a:gdLst>
                    <a:gd name="T0" fmla="*/ 271 w 271"/>
                    <a:gd name="T1" fmla="*/ 0 h 54"/>
                    <a:gd name="T2" fmla="*/ 128 w 271"/>
                    <a:gd name="T3" fmla="*/ 0 h 54"/>
                    <a:gd name="T4" fmla="*/ 5 w 271"/>
                    <a:gd name="T5" fmla="*/ 34 h 54"/>
                    <a:gd name="T6" fmla="*/ 0 w 271"/>
                    <a:gd name="T7" fmla="*/ 54 h 54"/>
                    <a:gd name="T8" fmla="*/ 20 w 271"/>
                    <a:gd name="T9" fmla="*/ 49 h 54"/>
                    <a:gd name="T10" fmla="*/ 143 w 271"/>
                    <a:gd name="T11" fmla="*/ 14 h 54"/>
                    <a:gd name="T12" fmla="*/ 271 w 271"/>
                    <a:gd name="T13" fmla="*/ 14 h 54"/>
                    <a:gd name="T14" fmla="*/ 271 w 271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1" h="54">
                      <a:moveTo>
                        <a:pt x="271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271" y="14"/>
                      </a:lnTo>
                      <a:lnTo>
                        <a:pt x="2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1" name="Rectangle 471">
                  <a:extLst>
                    <a:ext uri="{FF2B5EF4-FFF2-40B4-BE49-F238E27FC236}">
                      <a16:creationId xmlns:a16="http://schemas.microsoft.com/office/drawing/2014/main" id="{98003339-405C-4056-AC5F-36CCE77BD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36"/>
                  <a:ext cx="44" cy="14"/>
                </a:xfrm>
                <a:prstGeom prst="rect">
                  <a:avLst/>
                </a:prstGeom>
                <a:solidFill>
                  <a:srgbClr val="534A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2" name="Rectangle 472">
                  <a:extLst>
                    <a:ext uri="{FF2B5EF4-FFF2-40B4-BE49-F238E27FC236}">
                      <a16:creationId xmlns:a16="http://schemas.microsoft.com/office/drawing/2014/main" id="{B046454A-92F4-4FC8-9847-795B27030D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36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3" name="Freeform 473">
                  <a:extLst>
                    <a:ext uri="{FF2B5EF4-FFF2-40B4-BE49-F238E27FC236}">
                      <a16:creationId xmlns:a16="http://schemas.microsoft.com/office/drawing/2014/main" id="{D9CCFFB4-B819-4501-8F15-2B7614C86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36"/>
                  <a:ext cx="104" cy="14"/>
                </a:xfrm>
                <a:custGeom>
                  <a:avLst/>
                  <a:gdLst>
                    <a:gd name="T0" fmla="*/ 104 w 104"/>
                    <a:gd name="T1" fmla="*/ 0 h 14"/>
                    <a:gd name="T2" fmla="*/ 0 w 104"/>
                    <a:gd name="T3" fmla="*/ 0 h 14"/>
                    <a:gd name="T4" fmla="*/ 0 w 104"/>
                    <a:gd name="T5" fmla="*/ 14 h 14"/>
                    <a:gd name="T6" fmla="*/ 99 w 104"/>
                    <a:gd name="T7" fmla="*/ 14 h 14"/>
                    <a:gd name="T8" fmla="*/ 104 w 10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4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99" y="14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4" name="Freeform 474">
                  <a:extLst>
                    <a:ext uri="{FF2B5EF4-FFF2-40B4-BE49-F238E27FC236}">
                      <a16:creationId xmlns:a16="http://schemas.microsoft.com/office/drawing/2014/main" id="{7FD49FF2-2B76-4354-851C-A692A4CB9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36"/>
                  <a:ext cx="104" cy="14"/>
                </a:xfrm>
                <a:custGeom>
                  <a:avLst/>
                  <a:gdLst>
                    <a:gd name="T0" fmla="*/ 104 w 104"/>
                    <a:gd name="T1" fmla="*/ 0 h 14"/>
                    <a:gd name="T2" fmla="*/ 0 w 104"/>
                    <a:gd name="T3" fmla="*/ 0 h 14"/>
                    <a:gd name="T4" fmla="*/ 0 w 104"/>
                    <a:gd name="T5" fmla="*/ 14 h 14"/>
                    <a:gd name="T6" fmla="*/ 99 w 104"/>
                    <a:gd name="T7" fmla="*/ 14 h 14"/>
                    <a:gd name="T8" fmla="*/ 104 w 10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4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99" y="14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5" name="Freeform 475">
                  <a:extLst>
                    <a:ext uri="{FF2B5EF4-FFF2-40B4-BE49-F238E27FC236}">
                      <a16:creationId xmlns:a16="http://schemas.microsoft.com/office/drawing/2014/main" id="{B60DBF5A-8DCC-4411-A670-16663DAFA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9" y="2636"/>
                  <a:ext cx="123" cy="14"/>
                </a:xfrm>
                <a:custGeom>
                  <a:avLst/>
                  <a:gdLst>
                    <a:gd name="T0" fmla="*/ 15 w 25"/>
                    <a:gd name="T1" fmla="*/ 0 h 3"/>
                    <a:gd name="T2" fmla="*/ 2 w 25"/>
                    <a:gd name="T3" fmla="*/ 0 h 3"/>
                    <a:gd name="T4" fmla="*/ 0 w 25"/>
                    <a:gd name="T5" fmla="*/ 3 h 3"/>
                    <a:gd name="T6" fmla="*/ 25 w 25"/>
                    <a:gd name="T7" fmla="*/ 3 h 3"/>
                    <a:gd name="T8" fmla="*/ 15 w 2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15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2" y="2"/>
                        <a:pt x="18" y="1"/>
                        <a:pt x="15" y="0"/>
                      </a:cubicBezTo>
                    </a:path>
                  </a:pathLst>
                </a:custGeom>
                <a:solidFill>
                  <a:srgbClr val="811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6" name="Freeform 476">
                  <a:extLst>
                    <a:ext uri="{FF2B5EF4-FFF2-40B4-BE49-F238E27FC236}">
                      <a16:creationId xmlns:a16="http://schemas.microsoft.com/office/drawing/2014/main" id="{535C23B8-1A23-461A-AD17-F2EE9C4D39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10" y="2636"/>
                  <a:ext cx="266" cy="14"/>
                </a:xfrm>
                <a:custGeom>
                  <a:avLst/>
                  <a:gdLst>
                    <a:gd name="T0" fmla="*/ 16 w 54"/>
                    <a:gd name="T1" fmla="*/ 0 h 3"/>
                    <a:gd name="T2" fmla="*/ 1 w 54"/>
                    <a:gd name="T3" fmla="*/ 0 h 3"/>
                    <a:gd name="T4" fmla="*/ 0 w 54"/>
                    <a:gd name="T5" fmla="*/ 3 h 3"/>
                    <a:gd name="T6" fmla="*/ 11 w 54"/>
                    <a:gd name="T7" fmla="*/ 3 h 3"/>
                    <a:gd name="T8" fmla="*/ 16 w 54"/>
                    <a:gd name="T9" fmla="*/ 0 h 3"/>
                    <a:gd name="T10" fmla="*/ 54 w 54"/>
                    <a:gd name="T11" fmla="*/ 0 h 3"/>
                    <a:gd name="T12" fmla="*/ 29 w 54"/>
                    <a:gd name="T13" fmla="*/ 0 h 3"/>
                    <a:gd name="T14" fmla="*/ 39 w 54"/>
                    <a:gd name="T15" fmla="*/ 3 h 3"/>
                    <a:gd name="T16" fmla="*/ 54 w 54"/>
                    <a:gd name="T17" fmla="*/ 3 h 3"/>
                    <a:gd name="T18" fmla="*/ 54 w 54"/>
                    <a:gd name="T1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3">
                      <a:moveTo>
                        <a:pt x="1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6" y="0"/>
                        <a:pt x="16" y="0"/>
                        <a:pt x="16" y="0"/>
                      </a:cubicBezTo>
                      <a:moveTo>
                        <a:pt x="54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1"/>
                        <a:pt x="36" y="2"/>
                        <a:pt x="39" y="3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4" y="0"/>
                        <a:pt x="54" y="0"/>
                        <a:pt x="54" y="0"/>
                      </a:cubicBezTo>
                    </a:path>
                  </a:pathLst>
                </a:custGeom>
                <a:solidFill>
                  <a:srgbClr val="2A9E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7" name="Freeform 477">
                  <a:extLst>
                    <a:ext uri="{FF2B5EF4-FFF2-40B4-BE49-F238E27FC236}">
                      <a16:creationId xmlns:a16="http://schemas.microsoft.com/office/drawing/2014/main" id="{D971F044-E298-4272-BFC3-FC93278F6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46"/>
                  <a:ext cx="83" cy="304"/>
                </a:xfrm>
                <a:custGeom>
                  <a:avLst/>
                  <a:gdLst>
                    <a:gd name="T0" fmla="*/ 14 w 17"/>
                    <a:gd name="T1" fmla="*/ 0 h 62"/>
                    <a:gd name="T2" fmla="*/ 14 w 17"/>
                    <a:gd name="T3" fmla="*/ 1 h 62"/>
                    <a:gd name="T4" fmla="*/ 14 w 17"/>
                    <a:gd name="T5" fmla="*/ 56 h 62"/>
                    <a:gd name="T6" fmla="*/ 10 w 17"/>
                    <a:gd name="T7" fmla="*/ 59 h 62"/>
                    <a:gd name="T8" fmla="*/ 0 w 17"/>
                    <a:gd name="T9" fmla="*/ 59 h 62"/>
                    <a:gd name="T10" fmla="*/ 0 w 17"/>
                    <a:gd name="T11" fmla="*/ 62 h 62"/>
                    <a:gd name="T12" fmla="*/ 13 w 17"/>
                    <a:gd name="T13" fmla="*/ 62 h 62"/>
                    <a:gd name="T14" fmla="*/ 17 w 17"/>
                    <a:gd name="T15" fmla="*/ 59 h 62"/>
                    <a:gd name="T16" fmla="*/ 17 w 17"/>
                    <a:gd name="T17" fmla="*/ 3 h 62"/>
                    <a:gd name="T18" fmla="*/ 17 w 17"/>
                    <a:gd name="T19" fmla="*/ 3 h 62"/>
                    <a:gd name="T20" fmla="*/ 14 w 17"/>
                    <a:gd name="T2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" h="62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1"/>
                      </a:cubicBezTo>
                      <a:cubicBezTo>
                        <a:pt x="14" y="56"/>
                        <a:pt x="14" y="56"/>
                        <a:pt x="14" y="56"/>
                      </a:cubicBezTo>
                      <a:cubicBezTo>
                        <a:pt x="14" y="58"/>
                        <a:pt x="12" y="59"/>
                        <a:pt x="10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15" y="62"/>
                        <a:pt x="17" y="61"/>
                        <a:pt x="17" y="59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5" y="0"/>
                        <a:pt x="14" y="0"/>
                      </a:cubicBezTo>
                    </a:path>
                  </a:pathLst>
                </a:custGeom>
                <a:solidFill>
                  <a:srgbClr val="20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8" name="Freeform 478">
                  <a:extLst>
                    <a:ext uri="{FF2B5EF4-FFF2-40B4-BE49-F238E27FC236}">
                      <a16:creationId xmlns:a16="http://schemas.microsoft.com/office/drawing/2014/main" id="{4B57A5D6-C989-4AF2-B470-51C2BAC02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6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9" name="Freeform 479">
                  <a:extLst>
                    <a:ext uri="{FF2B5EF4-FFF2-40B4-BE49-F238E27FC236}">
                      <a16:creationId xmlns:a16="http://schemas.microsoft.com/office/drawing/2014/main" id="{F7417A14-B723-4978-8C0B-56A53B353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1" y="2621"/>
                  <a:ext cx="286" cy="54"/>
                </a:xfrm>
                <a:custGeom>
                  <a:avLst/>
                  <a:gdLst>
                    <a:gd name="T0" fmla="*/ 286 w 286"/>
                    <a:gd name="T1" fmla="*/ 0 h 54"/>
                    <a:gd name="T2" fmla="*/ 128 w 286"/>
                    <a:gd name="T3" fmla="*/ 0 h 54"/>
                    <a:gd name="T4" fmla="*/ 5 w 286"/>
                    <a:gd name="T5" fmla="*/ 34 h 54"/>
                    <a:gd name="T6" fmla="*/ 0 w 286"/>
                    <a:gd name="T7" fmla="*/ 54 h 54"/>
                    <a:gd name="T8" fmla="*/ 20 w 286"/>
                    <a:gd name="T9" fmla="*/ 49 h 54"/>
                    <a:gd name="T10" fmla="*/ 143 w 286"/>
                    <a:gd name="T11" fmla="*/ 15 h 54"/>
                    <a:gd name="T12" fmla="*/ 286 w 286"/>
                    <a:gd name="T13" fmla="*/ 15 h 54"/>
                    <a:gd name="T14" fmla="*/ 286 w 28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6" h="54">
                      <a:moveTo>
                        <a:pt x="286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86" y="15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solidFill>
                  <a:srgbClr val="2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0" name="Freeform 480">
                  <a:extLst>
                    <a:ext uri="{FF2B5EF4-FFF2-40B4-BE49-F238E27FC236}">
                      <a16:creationId xmlns:a16="http://schemas.microsoft.com/office/drawing/2014/main" id="{7D410CBF-2D23-44DC-B946-3058D6B5F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1" y="2621"/>
                  <a:ext cx="286" cy="54"/>
                </a:xfrm>
                <a:custGeom>
                  <a:avLst/>
                  <a:gdLst>
                    <a:gd name="T0" fmla="*/ 286 w 286"/>
                    <a:gd name="T1" fmla="*/ 0 h 54"/>
                    <a:gd name="T2" fmla="*/ 128 w 286"/>
                    <a:gd name="T3" fmla="*/ 0 h 54"/>
                    <a:gd name="T4" fmla="*/ 5 w 286"/>
                    <a:gd name="T5" fmla="*/ 34 h 54"/>
                    <a:gd name="T6" fmla="*/ 0 w 286"/>
                    <a:gd name="T7" fmla="*/ 54 h 54"/>
                    <a:gd name="T8" fmla="*/ 20 w 286"/>
                    <a:gd name="T9" fmla="*/ 49 h 54"/>
                    <a:gd name="T10" fmla="*/ 143 w 286"/>
                    <a:gd name="T11" fmla="*/ 15 h 54"/>
                    <a:gd name="T12" fmla="*/ 286 w 286"/>
                    <a:gd name="T13" fmla="*/ 15 h 54"/>
                    <a:gd name="T14" fmla="*/ 286 w 28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6" h="54">
                      <a:moveTo>
                        <a:pt x="286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86" y="15"/>
                      </a:lnTo>
                      <a:lnTo>
                        <a:pt x="28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1" name="Rectangle 481">
                  <a:extLst>
                    <a:ext uri="{FF2B5EF4-FFF2-40B4-BE49-F238E27FC236}">
                      <a16:creationId xmlns:a16="http://schemas.microsoft.com/office/drawing/2014/main" id="{4D21DE10-CFA0-4409-9FCD-31B84F27BE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21"/>
                  <a:ext cx="44" cy="15"/>
                </a:xfrm>
                <a:prstGeom prst="rect">
                  <a:avLst/>
                </a:prstGeom>
                <a:solidFill>
                  <a:srgbClr val="5047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2" name="Rectangle 482">
                  <a:extLst>
                    <a:ext uri="{FF2B5EF4-FFF2-40B4-BE49-F238E27FC236}">
                      <a16:creationId xmlns:a16="http://schemas.microsoft.com/office/drawing/2014/main" id="{2EF70A2E-CF7B-4A22-BA06-104144D11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21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3" name="Freeform 483">
                  <a:extLst>
                    <a:ext uri="{FF2B5EF4-FFF2-40B4-BE49-F238E27FC236}">
                      <a16:creationId xmlns:a16="http://schemas.microsoft.com/office/drawing/2014/main" id="{590554C5-D206-474B-8F6E-739ABE6D5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21"/>
                  <a:ext cx="109" cy="15"/>
                </a:xfrm>
                <a:custGeom>
                  <a:avLst/>
                  <a:gdLst>
                    <a:gd name="T0" fmla="*/ 109 w 109"/>
                    <a:gd name="T1" fmla="*/ 0 h 15"/>
                    <a:gd name="T2" fmla="*/ 0 w 109"/>
                    <a:gd name="T3" fmla="*/ 0 h 15"/>
                    <a:gd name="T4" fmla="*/ 0 w 109"/>
                    <a:gd name="T5" fmla="*/ 15 h 15"/>
                    <a:gd name="T6" fmla="*/ 104 w 109"/>
                    <a:gd name="T7" fmla="*/ 15 h 15"/>
                    <a:gd name="T8" fmla="*/ 109 w 10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15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4" name="Freeform 484">
                  <a:extLst>
                    <a:ext uri="{FF2B5EF4-FFF2-40B4-BE49-F238E27FC236}">
                      <a16:creationId xmlns:a16="http://schemas.microsoft.com/office/drawing/2014/main" id="{65874F61-93D3-460F-95A8-9BD532715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21"/>
                  <a:ext cx="109" cy="15"/>
                </a:xfrm>
                <a:custGeom>
                  <a:avLst/>
                  <a:gdLst>
                    <a:gd name="T0" fmla="*/ 109 w 109"/>
                    <a:gd name="T1" fmla="*/ 0 h 15"/>
                    <a:gd name="T2" fmla="*/ 0 w 109"/>
                    <a:gd name="T3" fmla="*/ 0 h 15"/>
                    <a:gd name="T4" fmla="*/ 0 w 109"/>
                    <a:gd name="T5" fmla="*/ 15 h 15"/>
                    <a:gd name="T6" fmla="*/ 104 w 109"/>
                    <a:gd name="T7" fmla="*/ 15 h 15"/>
                    <a:gd name="T8" fmla="*/ 109 w 10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15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10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5" name="Freeform 485">
                  <a:extLst>
                    <a:ext uri="{FF2B5EF4-FFF2-40B4-BE49-F238E27FC236}">
                      <a16:creationId xmlns:a16="http://schemas.microsoft.com/office/drawing/2014/main" id="{B5C35607-3A0E-478F-968E-3AA9954DCF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621"/>
                  <a:ext cx="64" cy="15"/>
                </a:xfrm>
                <a:custGeom>
                  <a:avLst/>
                  <a:gdLst>
                    <a:gd name="T0" fmla="*/ 6 w 13"/>
                    <a:gd name="T1" fmla="*/ 0 h 3"/>
                    <a:gd name="T2" fmla="*/ 4 w 13"/>
                    <a:gd name="T3" fmla="*/ 0 h 3"/>
                    <a:gd name="T4" fmla="*/ 0 w 13"/>
                    <a:gd name="T5" fmla="*/ 3 h 3"/>
                    <a:gd name="T6" fmla="*/ 0 w 13"/>
                    <a:gd name="T7" fmla="*/ 3 h 3"/>
                    <a:gd name="T8" fmla="*/ 0 w 13"/>
                    <a:gd name="T9" fmla="*/ 3 h 3"/>
                    <a:gd name="T10" fmla="*/ 13 w 13"/>
                    <a:gd name="T11" fmla="*/ 3 h 3"/>
                    <a:gd name="T12" fmla="*/ 6 w 13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3"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2"/>
                        <a:pt x="9" y="1"/>
                        <a:pt x="6" y="0"/>
                      </a:cubicBezTo>
                    </a:path>
                  </a:pathLst>
                </a:custGeom>
                <a:solidFill>
                  <a:srgbClr val="7D1D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6" name="Freeform 486">
                  <a:extLst>
                    <a:ext uri="{FF2B5EF4-FFF2-40B4-BE49-F238E27FC236}">
                      <a16:creationId xmlns:a16="http://schemas.microsoft.com/office/drawing/2014/main" id="{260BCD13-34A0-4C5F-8329-E789D410A0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15" y="2621"/>
                  <a:ext cx="261" cy="15"/>
                </a:xfrm>
                <a:custGeom>
                  <a:avLst/>
                  <a:gdLst>
                    <a:gd name="T0" fmla="*/ 19 w 53"/>
                    <a:gd name="T1" fmla="*/ 0 h 3"/>
                    <a:gd name="T2" fmla="*/ 1 w 53"/>
                    <a:gd name="T3" fmla="*/ 0 h 3"/>
                    <a:gd name="T4" fmla="*/ 0 w 53"/>
                    <a:gd name="T5" fmla="*/ 3 h 3"/>
                    <a:gd name="T6" fmla="*/ 15 w 53"/>
                    <a:gd name="T7" fmla="*/ 3 h 3"/>
                    <a:gd name="T8" fmla="*/ 15 w 53"/>
                    <a:gd name="T9" fmla="*/ 3 h 3"/>
                    <a:gd name="T10" fmla="*/ 19 w 53"/>
                    <a:gd name="T11" fmla="*/ 0 h 3"/>
                    <a:gd name="T12" fmla="*/ 53 w 53"/>
                    <a:gd name="T13" fmla="*/ 0 h 3"/>
                    <a:gd name="T14" fmla="*/ 21 w 53"/>
                    <a:gd name="T15" fmla="*/ 0 h 3"/>
                    <a:gd name="T16" fmla="*/ 28 w 53"/>
                    <a:gd name="T17" fmla="*/ 3 h 3"/>
                    <a:gd name="T18" fmla="*/ 53 w 53"/>
                    <a:gd name="T19" fmla="*/ 3 h 3"/>
                    <a:gd name="T20" fmla="*/ 53 w 53"/>
                    <a:gd name="T2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3" h="3">
                      <a:moveTo>
                        <a:pt x="19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9" y="0"/>
                        <a:pt x="19" y="0"/>
                        <a:pt x="19" y="0"/>
                      </a:cubicBezTo>
                      <a:moveTo>
                        <a:pt x="53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1"/>
                        <a:pt x="26" y="2"/>
                        <a:pt x="28" y="3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3" y="0"/>
                        <a:pt x="53" y="0"/>
                        <a:pt x="53" y="0"/>
                      </a:cubicBezTo>
                    </a:path>
                  </a:pathLst>
                </a:custGeom>
                <a:solidFill>
                  <a:srgbClr val="2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7" name="Freeform 487">
                  <a:extLst>
                    <a:ext uri="{FF2B5EF4-FFF2-40B4-BE49-F238E27FC236}">
                      <a16:creationId xmlns:a16="http://schemas.microsoft.com/office/drawing/2014/main" id="{62D80F53-048D-46D7-88F0-EC3BA8024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31"/>
                  <a:ext cx="69" cy="305"/>
                </a:xfrm>
                <a:custGeom>
                  <a:avLst/>
                  <a:gdLst>
                    <a:gd name="T0" fmla="*/ 11 w 14"/>
                    <a:gd name="T1" fmla="*/ 0 h 62"/>
                    <a:gd name="T2" fmla="*/ 11 w 14"/>
                    <a:gd name="T3" fmla="*/ 1 h 62"/>
                    <a:gd name="T4" fmla="*/ 11 w 14"/>
                    <a:gd name="T5" fmla="*/ 56 h 62"/>
                    <a:gd name="T6" fmla="*/ 8 w 14"/>
                    <a:gd name="T7" fmla="*/ 59 h 62"/>
                    <a:gd name="T8" fmla="*/ 0 w 14"/>
                    <a:gd name="T9" fmla="*/ 59 h 62"/>
                    <a:gd name="T10" fmla="*/ 0 w 14"/>
                    <a:gd name="T11" fmla="*/ 62 h 62"/>
                    <a:gd name="T12" fmla="*/ 10 w 14"/>
                    <a:gd name="T13" fmla="*/ 62 h 62"/>
                    <a:gd name="T14" fmla="*/ 14 w 14"/>
                    <a:gd name="T15" fmla="*/ 59 h 62"/>
                    <a:gd name="T16" fmla="*/ 14 w 14"/>
                    <a:gd name="T17" fmla="*/ 4 h 62"/>
                    <a:gd name="T18" fmla="*/ 14 w 14"/>
                    <a:gd name="T19" fmla="*/ 3 h 62"/>
                    <a:gd name="T20" fmla="*/ 11 w 14"/>
                    <a:gd name="T2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62">
                      <a:moveTo>
                        <a:pt x="11" y="0"/>
                      </a:moveTo>
                      <a:cubicBezTo>
                        <a:pt x="11" y="0"/>
                        <a:pt x="11" y="1"/>
                        <a:pt x="11" y="1"/>
                      </a:cubicBezTo>
                      <a:cubicBezTo>
                        <a:pt x="11" y="56"/>
                        <a:pt x="11" y="56"/>
                        <a:pt x="11" y="56"/>
                      </a:cubicBezTo>
                      <a:cubicBezTo>
                        <a:pt x="11" y="58"/>
                        <a:pt x="10" y="59"/>
                        <a:pt x="8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12" y="62"/>
                        <a:pt x="14" y="61"/>
                        <a:pt x="14" y="59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2"/>
                        <a:pt x="13" y="0"/>
                        <a:pt x="11" y="0"/>
                      </a:cubicBezTo>
                    </a:path>
                  </a:pathLst>
                </a:custGeom>
                <a:solidFill>
                  <a:srgbClr val="1F72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8" name="Freeform 488">
                  <a:extLst>
                    <a:ext uri="{FF2B5EF4-FFF2-40B4-BE49-F238E27FC236}">
                      <a16:creationId xmlns:a16="http://schemas.microsoft.com/office/drawing/2014/main" id="{BFC4832B-2D71-46F9-899E-CF2581E73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2449"/>
                  <a:ext cx="0" cy="10"/>
                </a:xfrm>
                <a:custGeom>
                  <a:avLst/>
                  <a:gdLst>
                    <a:gd name="T0" fmla="*/ 0 h 2"/>
                    <a:gd name="T1" fmla="*/ 2 h 2"/>
                    <a:gd name="T2" fmla="*/ 1 h 2"/>
                    <a:gd name="T3" fmla="*/ 1 h 2"/>
                    <a:gd name="T4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9" name="Freeform 489">
                  <a:extLst>
                    <a:ext uri="{FF2B5EF4-FFF2-40B4-BE49-F238E27FC236}">
                      <a16:creationId xmlns:a16="http://schemas.microsoft.com/office/drawing/2014/main" id="{F7290D70-AD10-4B1C-BC75-0EBF62C4C7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2454"/>
                  <a:ext cx="5" cy="15"/>
                </a:xfrm>
                <a:custGeom>
                  <a:avLst/>
                  <a:gdLst>
                    <a:gd name="T0" fmla="*/ 0 w 1"/>
                    <a:gd name="T1" fmla="*/ 0 h 3"/>
                    <a:gd name="T2" fmla="*/ 0 w 1"/>
                    <a:gd name="T3" fmla="*/ 1 h 3"/>
                    <a:gd name="T4" fmla="*/ 0 w 1"/>
                    <a:gd name="T5" fmla="*/ 3 h 3"/>
                    <a:gd name="T6" fmla="*/ 1 w 1"/>
                    <a:gd name="T7" fmla="*/ 1 h 3"/>
                    <a:gd name="T8" fmla="*/ 0 w 1"/>
                    <a:gd name="T9" fmla="*/ 0 h 3"/>
                    <a:gd name="T10" fmla="*/ 0 w 1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1" y="2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E6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0" name="Freeform 490">
                  <a:extLst>
                    <a:ext uri="{FF2B5EF4-FFF2-40B4-BE49-F238E27FC236}">
                      <a16:creationId xmlns:a16="http://schemas.microsoft.com/office/drawing/2014/main" id="{113DCAFC-8462-438B-89CB-722CBA37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2611"/>
                  <a:ext cx="301" cy="49"/>
                </a:xfrm>
                <a:custGeom>
                  <a:avLst/>
                  <a:gdLst>
                    <a:gd name="T0" fmla="*/ 301 w 301"/>
                    <a:gd name="T1" fmla="*/ 0 h 49"/>
                    <a:gd name="T2" fmla="*/ 128 w 301"/>
                    <a:gd name="T3" fmla="*/ 0 h 49"/>
                    <a:gd name="T4" fmla="*/ 5 w 301"/>
                    <a:gd name="T5" fmla="*/ 29 h 49"/>
                    <a:gd name="T6" fmla="*/ 0 w 301"/>
                    <a:gd name="T7" fmla="*/ 49 h 49"/>
                    <a:gd name="T8" fmla="*/ 20 w 301"/>
                    <a:gd name="T9" fmla="*/ 44 h 49"/>
                    <a:gd name="T10" fmla="*/ 143 w 301"/>
                    <a:gd name="T11" fmla="*/ 10 h 49"/>
                    <a:gd name="T12" fmla="*/ 301 w 301"/>
                    <a:gd name="T13" fmla="*/ 10 h 49"/>
                    <a:gd name="T14" fmla="*/ 301 w 301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49">
                      <a:moveTo>
                        <a:pt x="301" y="0"/>
                      </a:moveTo>
                      <a:lnTo>
                        <a:pt x="128" y="0"/>
                      </a:ln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301" y="10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rgbClr val="27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1" name="Freeform 491">
                  <a:extLst>
                    <a:ext uri="{FF2B5EF4-FFF2-40B4-BE49-F238E27FC236}">
                      <a16:creationId xmlns:a16="http://schemas.microsoft.com/office/drawing/2014/main" id="{1F236F8A-44FD-4688-A983-C66CA9843A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2611"/>
                  <a:ext cx="301" cy="49"/>
                </a:xfrm>
                <a:custGeom>
                  <a:avLst/>
                  <a:gdLst>
                    <a:gd name="T0" fmla="*/ 301 w 301"/>
                    <a:gd name="T1" fmla="*/ 0 h 49"/>
                    <a:gd name="T2" fmla="*/ 128 w 301"/>
                    <a:gd name="T3" fmla="*/ 0 h 49"/>
                    <a:gd name="T4" fmla="*/ 5 w 301"/>
                    <a:gd name="T5" fmla="*/ 29 h 49"/>
                    <a:gd name="T6" fmla="*/ 0 w 301"/>
                    <a:gd name="T7" fmla="*/ 49 h 49"/>
                    <a:gd name="T8" fmla="*/ 20 w 301"/>
                    <a:gd name="T9" fmla="*/ 44 h 49"/>
                    <a:gd name="T10" fmla="*/ 143 w 301"/>
                    <a:gd name="T11" fmla="*/ 10 h 49"/>
                    <a:gd name="T12" fmla="*/ 301 w 301"/>
                    <a:gd name="T13" fmla="*/ 10 h 49"/>
                    <a:gd name="T14" fmla="*/ 301 w 301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49">
                      <a:moveTo>
                        <a:pt x="301" y="0"/>
                      </a:moveTo>
                      <a:lnTo>
                        <a:pt x="128" y="0"/>
                      </a:ln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301" y="10"/>
                      </a:lnTo>
                      <a:lnTo>
                        <a:pt x="30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2" name="Rectangle 492">
                  <a:extLst>
                    <a:ext uri="{FF2B5EF4-FFF2-40B4-BE49-F238E27FC236}">
                      <a16:creationId xmlns:a16="http://schemas.microsoft.com/office/drawing/2014/main" id="{940D7A3E-A7A0-45AE-B7B3-3F0DB1352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11"/>
                  <a:ext cx="44" cy="10"/>
                </a:xfrm>
                <a:prstGeom prst="rect">
                  <a:avLst/>
                </a:prstGeom>
                <a:solidFill>
                  <a:srgbClr val="4D43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3" name="Rectangle 493">
                  <a:extLst>
                    <a:ext uri="{FF2B5EF4-FFF2-40B4-BE49-F238E27FC236}">
                      <a16:creationId xmlns:a16="http://schemas.microsoft.com/office/drawing/2014/main" id="{F8FC387C-5A29-4D93-BCC8-CEA3F5DA1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11"/>
                  <a:ext cx="4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4" name="Freeform 494">
                  <a:extLst>
                    <a:ext uri="{FF2B5EF4-FFF2-40B4-BE49-F238E27FC236}">
                      <a16:creationId xmlns:a16="http://schemas.microsoft.com/office/drawing/2014/main" id="{C188D58E-DA0D-4F1E-B24D-2F11F99C2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11"/>
                  <a:ext cx="114" cy="10"/>
                </a:xfrm>
                <a:custGeom>
                  <a:avLst/>
                  <a:gdLst>
                    <a:gd name="T0" fmla="*/ 114 w 114"/>
                    <a:gd name="T1" fmla="*/ 0 h 10"/>
                    <a:gd name="T2" fmla="*/ 0 w 114"/>
                    <a:gd name="T3" fmla="*/ 0 h 10"/>
                    <a:gd name="T4" fmla="*/ 0 w 114"/>
                    <a:gd name="T5" fmla="*/ 10 h 10"/>
                    <a:gd name="T6" fmla="*/ 109 w 114"/>
                    <a:gd name="T7" fmla="*/ 10 h 10"/>
                    <a:gd name="T8" fmla="*/ 114 w 114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0">
                      <a:moveTo>
                        <a:pt x="114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09" y="10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rgbClr val="BDBD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5" name="Freeform 495">
                  <a:extLst>
                    <a:ext uri="{FF2B5EF4-FFF2-40B4-BE49-F238E27FC236}">
                      <a16:creationId xmlns:a16="http://schemas.microsoft.com/office/drawing/2014/main" id="{A10DE514-8895-4AC2-9207-8D3DC63CA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11"/>
                  <a:ext cx="114" cy="10"/>
                </a:xfrm>
                <a:custGeom>
                  <a:avLst/>
                  <a:gdLst>
                    <a:gd name="T0" fmla="*/ 114 w 114"/>
                    <a:gd name="T1" fmla="*/ 0 h 10"/>
                    <a:gd name="T2" fmla="*/ 0 w 114"/>
                    <a:gd name="T3" fmla="*/ 0 h 10"/>
                    <a:gd name="T4" fmla="*/ 0 w 114"/>
                    <a:gd name="T5" fmla="*/ 10 h 10"/>
                    <a:gd name="T6" fmla="*/ 109 w 114"/>
                    <a:gd name="T7" fmla="*/ 10 h 10"/>
                    <a:gd name="T8" fmla="*/ 114 w 114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0">
                      <a:moveTo>
                        <a:pt x="114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09" y="10"/>
                      </a:lnTo>
                      <a:lnTo>
                        <a:pt x="1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6" name="Freeform 496">
                  <a:extLst>
                    <a:ext uri="{FF2B5EF4-FFF2-40B4-BE49-F238E27FC236}">
                      <a16:creationId xmlns:a16="http://schemas.microsoft.com/office/drawing/2014/main" id="{604AAF93-BB67-43EC-A306-B5F8AA3079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8" y="2621"/>
                  <a:ext cx="10" cy="0"/>
                </a:xfrm>
                <a:custGeom>
                  <a:avLst/>
                  <a:gdLst>
                    <a:gd name="T0" fmla="*/ 1 w 2"/>
                    <a:gd name="T1" fmla="*/ 0 w 2"/>
                    <a:gd name="T2" fmla="*/ 2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781C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7" name="Freeform 497">
                  <a:extLst>
                    <a:ext uri="{FF2B5EF4-FFF2-40B4-BE49-F238E27FC236}">
                      <a16:creationId xmlns:a16="http://schemas.microsoft.com/office/drawing/2014/main" id="{E49A86E4-1C44-4A51-BFBD-ECA08AB01B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2611"/>
                  <a:ext cx="256" cy="10"/>
                </a:xfrm>
                <a:custGeom>
                  <a:avLst/>
                  <a:gdLst>
                    <a:gd name="T0" fmla="*/ 52 w 52"/>
                    <a:gd name="T1" fmla="*/ 0 h 2"/>
                    <a:gd name="T2" fmla="*/ 1 w 52"/>
                    <a:gd name="T3" fmla="*/ 0 h 2"/>
                    <a:gd name="T4" fmla="*/ 0 w 52"/>
                    <a:gd name="T5" fmla="*/ 2 h 2"/>
                    <a:gd name="T6" fmla="*/ 18 w 52"/>
                    <a:gd name="T7" fmla="*/ 2 h 2"/>
                    <a:gd name="T8" fmla="*/ 19 w 52"/>
                    <a:gd name="T9" fmla="*/ 2 h 2"/>
                    <a:gd name="T10" fmla="*/ 20 w 52"/>
                    <a:gd name="T11" fmla="*/ 2 h 2"/>
                    <a:gd name="T12" fmla="*/ 52 w 52"/>
                    <a:gd name="T13" fmla="*/ 2 h 2"/>
                    <a:gd name="T14" fmla="*/ 52 w 52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2">
                      <a:moveTo>
                        <a:pt x="5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0"/>
                        <a:pt x="52" y="0"/>
                        <a:pt x="52" y="0"/>
                      </a:cubicBezTo>
                    </a:path>
                  </a:pathLst>
                </a:custGeom>
                <a:solidFill>
                  <a:srgbClr val="27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8" name="Freeform 498">
                  <a:extLst>
                    <a:ext uri="{FF2B5EF4-FFF2-40B4-BE49-F238E27FC236}">
                      <a16:creationId xmlns:a16="http://schemas.microsoft.com/office/drawing/2014/main" id="{9B400EEC-93B0-46B1-9295-2B7DD181FC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16"/>
                  <a:ext cx="54" cy="305"/>
                </a:xfrm>
                <a:custGeom>
                  <a:avLst/>
                  <a:gdLst>
                    <a:gd name="T0" fmla="*/ 8 w 11"/>
                    <a:gd name="T1" fmla="*/ 0 h 62"/>
                    <a:gd name="T2" fmla="*/ 8 w 11"/>
                    <a:gd name="T3" fmla="*/ 1 h 62"/>
                    <a:gd name="T4" fmla="*/ 8 w 11"/>
                    <a:gd name="T5" fmla="*/ 27 h 62"/>
                    <a:gd name="T6" fmla="*/ 8 w 11"/>
                    <a:gd name="T7" fmla="*/ 28 h 62"/>
                    <a:gd name="T8" fmla="*/ 9 w 11"/>
                    <a:gd name="T9" fmla="*/ 29 h 62"/>
                    <a:gd name="T10" fmla="*/ 8 w 11"/>
                    <a:gd name="T11" fmla="*/ 31 h 62"/>
                    <a:gd name="T12" fmla="*/ 8 w 11"/>
                    <a:gd name="T13" fmla="*/ 56 h 62"/>
                    <a:gd name="T14" fmla="*/ 5 w 11"/>
                    <a:gd name="T15" fmla="*/ 60 h 62"/>
                    <a:gd name="T16" fmla="*/ 0 w 11"/>
                    <a:gd name="T17" fmla="*/ 60 h 62"/>
                    <a:gd name="T18" fmla="*/ 0 w 11"/>
                    <a:gd name="T19" fmla="*/ 62 h 62"/>
                    <a:gd name="T20" fmla="*/ 8 w 11"/>
                    <a:gd name="T21" fmla="*/ 62 h 62"/>
                    <a:gd name="T22" fmla="*/ 11 w 11"/>
                    <a:gd name="T23" fmla="*/ 59 h 62"/>
                    <a:gd name="T24" fmla="*/ 11 w 11"/>
                    <a:gd name="T25" fmla="*/ 4 h 62"/>
                    <a:gd name="T26" fmla="*/ 11 w 11"/>
                    <a:gd name="T27" fmla="*/ 3 h 62"/>
                    <a:gd name="T28" fmla="*/ 8 w 11"/>
                    <a:gd name="T2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62">
                      <a:moveTo>
                        <a:pt x="8" y="0"/>
                      </a:moveTo>
                      <a:cubicBezTo>
                        <a:pt x="8" y="0"/>
                        <a:pt x="8" y="1"/>
                        <a:pt x="8" y="1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8"/>
                      </a:cubicBezTo>
                      <a:cubicBezTo>
                        <a:pt x="9" y="28"/>
                        <a:pt x="9" y="29"/>
                        <a:pt x="9" y="29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8" y="58"/>
                        <a:pt x="7" y="60"/>
                        <a:pt x="5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10" y="62"/>
                        <a:pt x="11" y="61"/>
                        <a:pt x="11" y="59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3"/>
                        <a:pt x="11" y="3"/>
                      </a:cubicBezTo>
                      <a:cubicBezTo>
                        <a:pt x="11" y="2"/>
                        <a:pt x="10" y="1"/>
                        <a:pt x="8" y="0"/>
                      </a:cubicBezTo>
                    </a:path>
                  </a:pathLst>
                </a:custGeom>
                <a:solidFill>
                  <a:srgbClr val="1E6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9" name="Freeform 499">
                  <a:extLst>
                    <a:ext uri="{FF2B5EF4-FFF2-40B4-BE49-F238E27FC236}">
                      <a16:creationId xmlns:a16="http://schemas.microsoft.com/office/drawing/2014/main" id="{5D575CDC-313D-4587-8FD9-5398012C2D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0" y="2302"/>
                  <a:ext cx="15" cy="147"/>
                </a:xfrm>
                <a:custGeom>
                  <a:avLst/>
                  <a:gdLst>
                    <a:gd name="T0" fmla="*/ 0 w 3"/>
                    <a:gd name="T1" fmla="*/ 0 h 30"/>
                    <a:gd name="T2" fmla="*/ 0 w 3"/>
                    <a:gd name="T3" fmla="*/ 1 h 30"/>
                    <a:gd name="T4" fmla="*/ 0 w 3"/>
                    <a:gd name="T5" fmla="*/ 26 h 30"/>
                    <a:gd name="T6" fmla="*/ 3 w 3"/>
                    <a:gd name="T7" fmla="*/ 29 h 30"/>
                    <a:gd name="T8" fmla="*/ 3 w 3"/>
                    <a:gd name="T9" fmla="*/ 30 h 30"/>
                    <a:gd name="T10" fmla="*/ 3 w 3"/>
                    <a:gd name="T11" fmla="*/ 4 h 30"/>
                    <a:gd name="T12" fmla="*/ 3 w 3"/>
                    <a:gd name="T13" fmla="*/ 3 h 30"/>
                    <a:gd name="T14" fmla="*/ 0 w 3"/>
                    <a:gd name="T1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3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" y="26"/>
                        <a:pt x="2" y="28"/>
                        <a:pt x="3" y="29"/>
                      </a:cubicBezTo>
                      <a:cubicBezTo>
                        <a:pt x="3" y="29"/>
                        <a:pt x="3" y="29"/>
                        <a:pt x="3" y="30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0" name="Freeform 500">
                  <a:extLst>
                    <a:ext uri="{FF2B5EF4-FFF2-40B4-BE49-F238E27FC236}">
                      <a16:creationId xmlns:a16="http://schemas.microsoft.com/office/drawing/2014/main" id="{BB15D00C-981F-4152-99E3-717367A01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0" y="2429"/>
                  <a:ext cx="15" cy="64"/>
                </a:xfrm>
                <a:custGeom>
                  <a:avLst/>
                  <a:gdLst>
                    <a:gd name="T0" fmla="*/ 0 w 3"/>
                    <a:gd name="T1" fmla="*/ 0 h 13"/>
                    <a:gd name="T2" fmla="*/ 0 w 3"/>
                    <a:gd name="T3" fmla="*/ 13 h 13"/>
                    <a:gd name="T4" fmla="*/ 2 w 3"/>
                    <a:gd name="T5" fmla="*/ 11 h 13"/>
                    <a:gd name="T6" fmla="*/ 3 w 3"/>
                    <a:gd name="T7" fmla="*/ 10 h 13"/>
                    <a:gd name="T8" fmla="*/ 3 w 3"/>
                    <a:gd name="T9" fmla="*/ 6 h 13"/>
                    <a:gd name="T10" fmla="*/ 3 w 3"/>
                    <a:gd name="T11" fmla="*/ 4 h 13"/>
                    <a:gd name="T12" fmla="*/ 3 w 3"/>
                    <a:gd name="T13" fmla="*/ 3 h 13"/>
                    <a:gd name="T14" fmla="*/ 0 w 3"/>
                    <a:gd name="T15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3">
                      <a:moveTo>
                        <a:pt x="0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12"/>
                        <a:pt x="1" y="12"/>
                        <a:pt x="2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8"/>
                        <a:pt x="3" y="7"/>
                        <a:pt x="3" y="6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1" name="Freeform 501">
                  <a:extLst>
                    <a:ext uri="{FF2B5EF4-FFF2-40B4-BE49-F238E27FC236}">
                      <a16:creationId xmlns:a16="http://schemas.microsoft.com/office/drawing/2014/main" id="{8D880ED1-4981-49D7-92FA-D4319A883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2459"/>
                  <a:ext cx="0" cy="19"/>
                </a:xfrm>
                <a:custGeom>
                  <a:avLst/>
                  <a:gdLst>
                    <a:gd name="T0" fmla="*/ 0 h 4"/>
                    <a:gd name="T1" fmla="*/ 4 h 4"/>
                    <a:gd name="T2" fmla="*/ 2 h 4"/>
                    <a:gd name="T3" fmla="*/ 0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4">
                      <a:moveTo>
                        <a:pt x="0" y="0"/>
                      </a:move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2" name="Freeform 502">
                  <a:extLst>
                    <a:ext uri="{FF2B5EF4-FFF2-40B4-BE49-F238E27FC236}">
                      <a16:creationId xmlns:a16="http://schemas.microsoft.com/office/drawing/2014/main" id="{EA892839-591A-4039-9F46-281064590E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2" y="2596"/>
                  <a:ext cx="315" cy="49"/>
                </a:xfrm>
                <a:custGeom>
                  <a:avLst/>
                  <a:gdLst>
                    <a:gd name="T0" fmla="*/ 315 w 315"/>
                    <a:gd name="T1" fmla="*/ 0 h 49"/>
                    <a:gd name="T2" fmla="*/ 133 w 315"/>
                    <a:gd name="T3" fmla="*/ 0 h 49"/>
                    <a:gd name="T4" fmla="*/ 5 w 315"/>
                    <a:gd name="T5" fmla="*/ 30 h 49"/>
                    <a:gd name="T6" fmla="*/ 0 w 315"/>
                    <a:gd name="T7" fmla="*/ 49 h 49"/>
                    <a:gd name="T8" fmla="*/ 19 w 315"/>
                    <a:gd name="T9" fmla="*/ 44 h 49"/>
                    <a:gd name="T10" fmla="*/ 142 w 315"/>
                    <a:gd name="T11" fmla="*/ 15 h 49"/>
                    <a:gd name="T12" fmla="*/ 315 w 315"/>
                    <a:gd name="T13" fmla="*/ 15 h 49"/>
                    <a:gd name="T14" fmla="*/ 315 w 31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5" h="49">
                      <a:moveTo>
                        <a:pt x="315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42" y="15"/>
                      </a:lnTo>
                      <a:lnTo>
                        <a:pt x="315" y="15"/>
                      </a:lnTo>
                      <a:lnTo>
                        <a:pt x="315" y="0"/>
                      </a:lnTo>
                      <a:close/>
                    </a:path>
                  </a:pathLst>
                </a:custGeom>
                <a:solidFill>
                  <a:srgbClr val="25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3" name="Freeform 503">
                  <a:extLst>
                    <a:ext uri="{FF2B5EF4-FFF2-40B4-BE49-F238E27FC236}">
                      <a16:creationId xmlns:a16="http://schemas.microsoft.com/office/drawing/2014/main" id="{74E435CA-C798-4BF1-A23A-CBFD5CA3E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2" y="2596"/>
                  <a:ext cx="315" cy="49"/>
                </a:xfrm>
                <a:custGeom>
                  <a:avLst/>
                  <a:gdLst>
                    <a:gd name="T0" fmla="*/ 315 w 315"/>
                    <a:gd name="T1" fmla="*/ 0 h 49"/>
                    <a:gd name="T2" fmla="*/ 133 w 315"/>
                    <a:gd name="T3" fmla="*/ 0 h 49"/>
                    <a:gd name="T4" fmla="*/ 5 w 315"/>
                    <a:gd name="T5" fmla="*/ 30 h 49"/>
                    <a:gd name="T6" fmla="*/ 0 w 315"/>
                    <a:gd name="T7" fmla="*/ 49 h 49"/>
                    <a:gd name="T8" fmla="*/ 19 w 315"/>
                    <a:gd name="T9" fmla="*/ 44 h 49"/>
                    <a:gd name="T10" fmla="*/ 142 w 315"/>
                    <a:gd name="T11" fmla="*/ 15 h 49"/>
                    <a:gd name="T12" fmla="*/ 315 w 315"/>
                    <a:gd name="T13" fmla="*/ 15 h 49"/>
                    <a:gd name="T14" fmla="*/ 315 w 31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5" h="49">
                      <a:moveTo>
                        <a:pt x="315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42" y="15"/>
                      </a:lnTo>
                      <a:lnTo>
                        <a:pt x="315" y="15"/>
                      </a:lnTo>
                      <a:lnTo>
                        <a:pt x="3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4" name="Rectangle 504">
                  <a:extLst>
                    <a:ext uri="{FF2B5EF4-FFF2-40B4-BE49-F238E27FC236}">
                      <a16:creationId xmlns:a16="http://schemas.microsoft.com/office/drawing/2014/main" id="{E5EA9C84-1540-459A-B7C6-0DB758067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96"/>
                  <a:ext cx="44" cy="15"/>
                </a:xfrm>
                <a:prstGeom prst="rect">
                  <a:avLst/>
                </a:prstGeom>
                <a:solidFill>
                  <a:srgbClr val="494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5" name="Rectangle 505">
                  <a:extLst>
                    <a:ext uri="{FF2B5EF4-FFF2-40B4-BE49-F238E27FC236}">
                      <a16:creationId xmlns:a16="http://schemas.microsoft.com/office/drawing/2014/main" id="{E264EEEE-FB82-4195-AAA8-D6D1457E1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96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6" name="Freeform 506">
                  <a:extLst>
                    <a:ext uri="{FF2B5EF4-FFF2-40B4-BE49-F238E27FC236}">
                      <a16:creationId xmlns:a16="http://schemas.microsoft.com/office/drawing/2014/main" id="{5B1D4D09-7C4D-429A-BB6F-416E66838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96"/>
                  <a:ext cx="118" cy="15"/>
                </a:xfrm>
                <a:custGeom>
                  <a:avLst/>
                  <a:gdLst>
                    <a:gd name="T0" fmla="*/ 118 w 118"/>
                    <a:gd name="T1" fmla="*/ 0 h 15"/>
                    <a:gd name="T2" fmla="*/ 0 w 118"/>
                    <a:gd name="T3" fmla="*/ 0 h 15"/>
                    <a:gd name="T4" fmla="*/ 0 w 118"/>
                    <a:gd name="T5" fmla="*/ 15 h 15"/>
                    <a:gd name="T6" fmla="*/ 114 w 118"/>
                    <a:gd name="T7" fmla="*/ 15 h 15"/>
                    <a:gd name="T8" fmla="*/ 118 w 11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5">
                      <a:moveTo>
                        <a:pt x="11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14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7" name="Freeform 507">
                  <a:extLst>
                    <a:ext uri="{FF2B5EF4-FFF2-40B4-BE49-F238E27FC236}">
                      <a16:creationId xmlns:a16="http://schemas.microsoft.com/office/drawing/2014/main" id="{0193F16D-DF47-46FB-83AD-93105168B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96"/>
                  <a:ext cx="118" cy="15"/>
                </a:xfrm>
                <a:custGeom>
                  <a:avLst/>
                  <a:gdLst>
                    <a:gd name="T0" fmla="*/ 118 w 118"/>
                    <a:gd name="T1" fmla="*/ 0 h 15"/>
                    <a:gd name="T2" fmla="*/ 0 w 118"/>
                    <a:gd name="T3" fmla="*/ 0 h 15"/>
                    <a:gd name="T4" fmla="*/ 0 w 118"/>
                    <a:gd name="T5" fmla="*/ 15 h 15"/>
                    <a:gd name="T6" fmla="*/ 114 w 118"/>
                    <a:gd name="T7" fmla="*/ 15 h 15"/>
                    <a:gd name="T8" fmla="*/ 118 w 11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5">
                      <a:moveTo>
                        <a:pt x="11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14" y="15"/>
                      </a:lnTo>
                      <a:lnTo>
                        <a:pt x="11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8" name="Freeform 508">
                  <a:extLst>
                    <a:ext uri="{FF2B5EF4-FFF2-40B4-BE49-F238E27FC236}">
                      <a16:creationId xmlns:a16="http://schemas.microsoft.com/office/drawing/2014/main" id="{0A1F64EC-BFD6-4D59-9C1A-6EF7C620F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5" y="2596"/>
                  <a:ext cx="251" cy="15"/>
                </a:xfrm>
                <a:custGeom>
                  <a:avLst/>
                  <a:gdLst>
                    <a:gd name="T0" fmla="*/ 251 w 251"/>
                    <a:gd name="T1" fmla="*/ 0 h 15"/>
                    <a:gd name="T2" fmla="*/ 4 w 251"/>
                    <a:gd name="T3" fmla="*/ 0 h 15"/>
                    <a:gd name="T4" fmla="*/ 0 w 251"/>
                    <a:gd name="T5" fmla="*/ 15 h 15"/>
                    <a:gd name="T6" fmla="*/ 251 w 251"/>
                    <a:gd name="T7" fmla="*/ 15 h 15"/>
                    <a:gd name="T8" fmla="*/ 251 w 251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15">
                      <a:moveTo>
                        <a:pt x="251" y="0"/>
                      </a:moveTo>
                      <a:lnTo>
                        <a:pt x="4" y="0"/>
                      </a:lnTo>
                      <a:lnTo>
                        <a:pt x="0" y="15"/>
                      </a:lnTo>
                      <a:lnTo>
                        <a:pt x="251" y="15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25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9" name="Freeform 509">
                  <a:extLst>
                    <a:ext uri="{FF2B5EF4-FFF2-40B4-BE49-F238E27FC236}">
                      <a16:creationId xmlns:a16="http://schemas.microsoft.com/office/drawing/2014/main" id="{C2A89F8F-CE63-4389-A3CF-A8BD2B3BB8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5" y="2596"/>
                  <a:ext cx="251" cy="15"/>
                </a:xfrm>
                <a:custGeom>
                  <a:avLst/>
                  <a:gdLst>
                    <a:gd name="T0" fmla="*/ 251 w 251"/>
                    <a:gd name="T1" fmla="*/ 0 h 15"/>
                    <a:gd name="T2" fmla="*/ 4 w 251"/>
                    <a:gd name="T3" fmla="*/ 0 h 15"/>
                    <a:gd name="T4" fmla="*/ 0 w 251"/>
                    <a:gd name="T5" fmla="*/ 15 h 15"/>
                    <a:gd name="T6" fmla="*/ 251 w 251"/>
                    <a:gd name="T7" fmla="*/ 15 h 15"/>
                    <a:gd name="T8" fmla="*/ 251 w 251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15">
                      <a:moveTo>
                        <a:pt x="251" y="0"/>
                      </a:moveTo>
                      <a:lnTo>
                        <a:pt x="4" y="0"/>
                      </a:lnTo>
                      <a:lnTo>
                        <a:pt x="0" y="15"/>
                      </a:lnTo>
                      <a:lnTo>
                        <a:pt x="251" y="15"/>
                      </a:lnTo>
                      <a:lnTo>
                        <a:pt x="25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0" name="Freeform 510">
                  <a:extLst>
                    <a:ext uri="{FF2B5EF4-FFF2-40B4-BE49-F238E27FC236}">
                      <a16:creationId xmlns:a16="http://schemas.microsoft.com/office/drawing/2014/main" id="{DF7B4879-3792-46E5-BF87-8F62DEC89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469"/>
                  <a:ext cx="39" cy="142"/>
                </a:xfrm>
                <a:custGeom>
                  <a:avLst/>
                  <a:gdLst>
                    <a:gd name="T0" fmla="*/ 8 w 8"/>
                    <a:gd name="T1" fmla="*/ 0 h 29"/>
                    <a:gd name="T2" fmla="*/ 8 w 8"/>
                    <a:gd name="T3" fmla="*/ 2 h 29"/>
                    <a:gd name="T4" fmla="*/ 7 w 8"/>
                    <a:gd name="T5" fmla="*/ 3 h 29"/>
                    <a:gd name="T6" fmla="*/ 5 w 8"/>
                    <a:gd name="T7" fmla="*/ 5 h 29"/>
                    <a:gd name="T8" fmla="*/ 5 w 8"/>
                    <a:gd name="T9" fmla="*/ 22 h 29"/>
                    <a:gd name="T10" fmla="*/ 2 w 8"/>
                    <a:gd name="T11" fmla="*/ 26 h 29"/>
                    <a:gd name="T12" fmla="*/ 0 w 8"/>
                    <a:gd name="T13" fmla="*/ 26 h 29"/>
                    <a:gd name="T14" fmla="*/ 0 w 8"/>
                    <a:gd name="T15" fmla="*/ 29 h 29"/>
                    <a:gd name="T16" fmla="*/ 5 w 8"/>
                    <a:gd name="T17" fmla="*/ 29 h 29"/>
                    <a:gd name="T18" fmla="*/ 8 w 8"/>
                    <a:gd name="T19" fmla="*/ 25 h 29"/>
                    <a:gd name="T20" fmla="*/ 8 w 8"/>
                    <a:gd name="T2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29">
                      <a:moveTo>
                        <a:pt x="8" y="0"/>
                      </a:move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5" y="24"/>
                        <a:pt x="4" y="26"/>
                        <a:pt x="2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7" y="29"/>
                        <a:pt x="8" y="27"/>
                        <a:pt x="8" y="25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1" name="Freeform 511">
                  <a:extLst>
                    <a:ext uri="{FF2B5EF4-FFF2-40B4-BE49-F238E27FC236}">
                      <a16:creationId xmlns:a16="http://schemas.microsoft.com/office/drawing/2014/main" id="{491EE11F-4B8E-4580-9B87-1CB18162D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1" y="2292"/>
                  <a:ext cx="9" cy="137"/>
                </a:xfrm>
                <a:custGeom>
                  <a:avLst/>
                  <a:gdLst>
                    <a:gd name="T0" fmla="*/ 0 w 2"/>
                    <a:gd name="T1" fmla="*/ 0 h 28"/>
                    <a:gd name="T2" fmla="*/ 0 w 2"/>
                    <a:gd name="T3" fmla="*/ 0 h 28"/>
                    <a:gd name="T4" fmla="*/ 0 w 2"/>
                    <a:gd name="T5" fmla="*/ 26 h 28"/>
                    <a:gd name="T6" fmla="*/ 2 w 2"/>
                    <a:gd name="T7" fmla="*/ 28 h 28"/>
                    <a:gd name="T8" fmla="*/ 2 w 2"/>
                    <a:gd name="T9" fmla="*/ 3 h 28"/>
                    <a:gd name="T10" fmla="*/ 2 w 2"/>
                    <a:gd name="T11" fmla="*/ 2 h 28"/>
                    <a:gd name="T12" fmla="*/ 0 w 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8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" y="27"/>
                        <a:pt x="2" y="27"/>
                        <a:pt x="2" y="28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1B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2" name="Freeform 512">
                  <a:extLst>
                    <a:ext uri="{FF2B5EF4-FFF2-40B4-BE49-F238E27FC236}">
                      <a16:creationId xmlns:a16="http://schemas.microsoft.com/office/drawing/2014/main" id="{FAFEF04C-D4B7-43CA-8FFB-009079698E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1" y="2420"/>
                  <a:ext cx="9" cy="78"/>
                </a:xfrm>
                <a:custGeom>
                  <a:avLst/>
                  <a:gdLst>
                    <a:gd name="T0" fmla="*/ 0 w 2"/>
                    <a:gd name="T1" fmla="*/ 0 h 16"/>
                    <a:gd name="T2" fmla="*/ 0 w 2"/>
                    <a:gd name="T3" fmla="*/ 16 h 16"/>
                    <a:gd name="T4" fmla="*/ 2 w 2"/>
                    <a:gd name="T5" fmla="*/ 15 h 16"/>
                    <a:gd name="T6" fmla="*/ 2 w 2"/>
                    <a:gd name="T7" fmla="*/ 2 h 16"/>
                    <a:gd name="T8" fmla="*/ 0 w 2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6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6"/>
                        <a:pt x="2" y="15"/>
                        <a:pt x="2" y="15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3" name="Freeform 513">
                  <a:extLst>
                    <a:ext uri="{FF2B5EF4-FFF2-40B4-BE49-F238E27FC236}">
                      <a16:creationId xmlns:a16="http://schemas.microsoft.com/office/drawing/2014/main" id="{03745932-3391-4B78-B688-1873DE89E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" y="2582"/>
                  <a:ext cx="325" cy="49"/>
                </a:xfrm>
                <a:custGeom>
                  <a:avLst/>
                  <a:gdLst>
                    <a:gd name="T0" fmla="*/ 325 w 325"/>
                    <a:gd name="T1" fmla="*/ 0 h 49"/>
                    <a:gd name="T2" fmla="*/ 128 w 325"/>
                    <a:gd name="T3" fmla="*/ 0 h 49"/>
                    <a:gd name="T4" fmla="*/ 5 w 325"/>
                    <a:gd name="T5" fmla="*/ 34 h 49"/>
                    <a:gd name="T6" fmla="*/ 0 w 325"/>
                    <a:gd name="T7" fmla="*/ 49 h 49"/>
                    <a:gd name="T8" fmla="*/ 15 w 325"/>
                    <a:gd name="T9" fmla="*/ 44 h 49"/>
                    <a:gd name="T10" fmla="*/ 143 w 325"/>
                    <a:gd name="T11" fmla="*/ 14 h 49"/>
                    <a:gd name="T12" fmla="*/ 325 w 325"/>
                    <a:gd name="T13" fmla="*/ 14 h 49"/>
                    <a:gd name="T14" fmla="*/ 325 w 32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5" h="49">
                      <a:moveTo>
                        <a:pt x="32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325" y="14"/>
                      </a:lnTo>
                      <a:lnTo>
                        <a:pt x="325" y="0"/>
                      </a:lnTo>
                      <a:close/>
                    </a:path>
                  </a:pathLst>
                </a:custGeom>
                <a:solidFill>
                  <a:srgbClr val="2383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4" name="Freeform 514">
                  <a:extLst>
                    <a:ext uri="{FF2B5EF4-FFF2-40B4-BE49-F238E27FC236}">
                      <a16:creationId xmlns:a16="http://schemas.microsoft.com/office/drawing/2014/main" id="{6AF27619-1136-45C8-971C-3FFACF523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" y="2582"/>
                  <a:ext cx="325" cy="49"/>
                </a:xfrm>
                <a:custGeom>
                  <a:avLst/>
                  <a:gdLst>
                    <a:gd name="T0" fmla="*/ 325 w 325"/>
                    <a:gd name="T1" fmla="*/ 0 h 49"/>
                    <a:gd name="T2" fmla="*/ 128 w 325"/>
                    <a:gd name="T3" fmla="*/ 0 h 49"/>
                    <a:gd name="T4" fmla="*/ 5 w 325"/>
                    <a:gd name="T5" fmla="*/ 34 h 49"/>
                    <a:gd name="T6" fmla="*/ 0 w 325"/>
                    <a:gd name="T7" fmla="*/ 49 h 49"/>
                    <a:gd name="T8" fmla="*/ 15 w 325"/>
                    <a:gd name="T9" fmla="*/ 44 h 49"/>
                    <a:gd name="T10" fmla="*/ 143 w 325"/>
                    <a:gd name="T11" fmla="*/ 14 h 49"/>
                    <a:gd name="T12" fmla="*/ 325 w 325"/>
                    <a:gd name="T13" fmla="*/ 14 h 49"/>
                    <a:gd name="T14" fmla="*/ 325 w 32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5" h="49">
                      <a:moveTo>
                        <a:pt x="32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325" y="14"/>
                      </a:lnTo>
                      <a:lnTo>
                        <a:pt x="32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5" name="Rectangle 515">
                  <a:extLst>
                    <a:ext uri="{FF2B5EF4-FFF2-40B4-BE49-F238E27FC236}">
                      <a16:creationId xmlns:a16="http://schemas.microsoft.com/office/drawing/2014/main" id="{F7EFE222-017D-4777-A888-8B8C06AF85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82"/>
                  <a:ext cx="44" cy="14"/>
                </a:xfrm>
                <a:prstGeom prst="rect">
                  <a:avLst/>
                </a:prstGeom>
                <a:solidFill>
                  <a:srgbClr val="453D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6" name="Rectangle 516">
                  <a:extLst>
                    <a:ext uri="{FF2B5EF4-FFF2-40B4-BE49-F238E27FC236}">
                      <a16:creationId xmlns:a16="http://schemas.microsoft.com/office/drawing/2014/main" id="{2BFEE5BB-789A-4C50-A3CD-B3AACF255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82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7" name="Freeform 517">
                  <a:extLst>
                    <a:ext uri="{FF2B5EF4-FFF2-40B4-BE49-F238E27FC236}">
                      <a16:creationId xmlns:a16="http://schemas.microsoft.com/office/drawing/2014/main" id="{DC116E62-226D-46D8-B48C-A22044B11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82"/>
                  <a:ext cx="123" cy="14"/>
                </a:xfrm>
                <a:custGeom>
                  <a:avLst/>
                  <a:gdLst>
                    <a:gd name="T0" fmla="*/ 123 w 123"/>
                    <a:gd name="T1" fmla="*/ 0 h 14"/>
                    <a:gd name="T2" fmla="*/ 0 w 123"/>
                    <a:gd name="T3" fmla="*/ 0 h 14"/>
                    <a:gd name="T4" fmla="*/ 0 w 123"/>
                    <a:gd name="T5" fmla="*/ 14 h 14"/>
                    <a:gd name="T6" fmla="*/ 118 w 123"/>
                    <a:gd name="T7" fmla="*/ 14 h 14"/>
                    <a:gd name="T8" fmla="*/ 123 w 123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14">
                      <a:moveTo>
                        <a:pt x="123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118" y="14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8" name="Freeform 518">
                  <a:extLst>
                    <a:ext uri="{FF2B5EF4-FFF2-40B4-BE49-F238E27FC236}">
                      <a16:creationId xmlns:a16="http://schemas.microsoft.com/office/drawing/2014/main" id="{3F1EE7E2-17E7-4A08-AA99-DD6BED07A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82"/>
                  <a:ext cx="123" cy="14"/>
                </a:xfrm>
                <a:custGeom>
                  <a:avLst/>
                  <a:gdLst>
                    <a:gd name="T0" fmla="*/ 123 w 123"/>
                    <a:gd name="T1" fmla="*/ 0 h 14"/>
                    <a:gd name="T2" fmla="*/ 0 w 123"/>
                    <a:gd name="T3" fmla="*/ 0 h 14"/>
                    <a:gd name="T4" fmla="*/ 0 w 123"/>
                    <a:gd name="T5" fmla="*/ 14 h 14"/>
                    <a:gd name="T6" fmla="*/ 118 w 123"/>
                    <a:gd name="T7" fmla="*/ 14 h 14"/>
                    <a:gd name="T8" fmla="*/ 123 w 123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14">
                      <a:moveTo>
                        <a:pt x="123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118" y="14"/>
                      </a:lnTo>
                      <a:lnTo>
                        <a:pt x="1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9" name="Freeform 519">
                  <a:extLst>
                    <a:ext uri="{FF2B5EF4-FFF2-40B4-BE49-F238E27FC236}">
                      <a16:creationId xmlns:a16="http://schemas.microsoft.com/office/drawing/2014/main" id="{193BF5F4-9B52-4D14-83DC-52979FA8E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2582"/>
                  <a:ext cx="247" cy="14"/>
                </a:xfrm>
                <a:custGeom>
                  <a:avLst/>
                  <a:gdLst>
                    <a:gd name="T0" fmla="*/ 50 w 50"/>
                    <a:gd name="T1" fmla="*/ 0 h 3"/>
                    <a:gd name="T2" fmla="*/ 49 w 50"/>
                    <a:gd name="T3" fmla="*/ 0 h 3"/>
                    <a:gd name="T4" fmla="*/ 1 w 50"/>
                    <a:gd name="T5" fmla="*/ 0 h 3"/>
                    <a:gd name="T6" fmla="*/ 0 w 50"/>
                    <a:gd name="T7" fmla="*/ 3 h 3"/>
                    <a:gd name="T8" fmla="*/ 50 w 50"/>
                    <a:gd name="T9" fmla="*/ 3 h 3"/>
                    <a:gd name="T10" fmla="*/ 50 w 50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3">
                      <a:moveTo>
                        <a:pt x="50" y="0"/>
                      </a:moveTo>
                      <a:cubicBezTo>
                        <a:pt x="50" y="0"/>
                        <a:pt x="50" y="0"/>
                        <a:pt x="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2383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0" name="Freeform 520">
                  <a:extLst>
                    <a:ext uri="{FF2B5EF4-FFF2-40B4-BE49-F238E27FC236}">
                      <a16:creationId xmlns:a16="http://schemas.microsoft.com/office/drawing/2014/main" id="{0A68B2BA-EE97-4122-AC5C-3BF95F3AB5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493"/>
                  <a:ext cx="24" cy="103"/>
                </a:xfrm>
                <a:custGeom>
                  <a:avLst/>
                  <a:gdLst>
                    <a:gd name="T0" fmla="*/ 5 w 5"/>
                    <a:gd name="T1" fmla="*/ 0 h 21"/>
                    <a:gd name="T2" fmla="*/ 3 w 5"/>
                    <a:gd name="T3" fmla="*/ 1 h 21"/>
                    <a:gd name="T4" fmla="*/ 3 w 5"/>
                    <a:gd name="T5" fmla="*/ 14 h 21"/>
                    <a:gd name="T6" fmla="*/ 0 w 5"/>
                    <a:gd name="T7" fmla="*/ 18 h 21"/>
                    <a:gd name="T8" fmla="*/ 0 w 5"/>
                    <a:gd name="T9" fmla="*/ 21 h 21"/>
                    <a:gd name="T10" fmla="*/ 2 w 5"/>
                    <a:gd name="T11" fmla="*/ 21 h 21"/>
                    <a:gd name="T12" fmla="*/ 5 w 5"/>
                    <a:gd name="T13" fmla="*/ 17 h 21"/>
                    <a:gd name="T14" fmla="*/ 5 w 5"/>
                    <a:gd name="T1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" h="21">
                      <a:moveTo>
                        <a:pt x="5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6"/>
                        <a:pt x="2" y="17"/>
                        <a:pt x="0" y="18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4" y="21"/>
                        <a:pt x="5" y="19"/>
                        <a:pt x="5" y="17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1B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1" name="Freeform 521">
                  <a:extLst>
                    <a:ext uri="{FF2B5EF4-FFF2-40B4-BE49-F238E27FC236}">
                      <a16:creationId xmlns:a16="http://schemas.microsoft.com/office/drawing/2014/main" id="{A16FD01E-7420-4AA4-9064-7C6300AC99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277"/>
                  <a:ext cx="15" cy="305"/>
                </a:xfrm>
                <a:custGeom>
                  <a:avLst/>
                  <a:gdLst>
                    <a:gd name="T0" fmla="*/ 0 w 3"/>
                    <a:gd name="T1" fmla="*/ 0 h 62"/>
                    <a:gd name="T2" fmla="*/ 0 w 3"/>
                    <a:gd name="T3" fmla="*/ 29 h 62"/>
                    <a:gd name="T4" fmla="*/ 0 w 3"/>
                    <a:gd name="T5" fmla="*/ 29 h 62"/>
                    <a:gd name="T6" fmla="*/ 0 w 3"/>
                    <a:gd name="T7" fmla="*/ 45 h 62"/>
                    <a:gd name="T8" fmla="*/ 0 w 3"/>
                    <a:gd name="T9" fmla="*/ 45 h 62"/>
                    <a:gd name="T10" fmla="*/ 0 w 3"/>
                    <a:gd name="T11" fmla="*/ 62 h 62"/>
                    <a:gd name="T12" fmla="*/ 0 w 3"/>
                    <a:gd name="T13" fmla="*/ 62 h 62"/>
                    <a:gd name="T14" fmla="*/ 0 w 3"/>
                    <a:gd name="T15" fmla="*/ 45 h 62"/>
                    <a:gd name="T16" fmla="*/ 3 w 3"/>
                    <a:gd name="T17" fmla="*/ 45 h 62"/>
                    <a:gd name="T18" fmla="*/ 3 w 3"/>
                    <a:gd name="T19" fmla="*/ 29 h 62"/>
                    <a:gd name="T20" fmla="*/ 0 w 3"/>
                    <a:gd name="T21" fmla="*/ 29 h 62"/>
                    <a:gd name="T22" fmla="*/ 0 w 3"/>
                    <a:gd name="T23" fmla="*/ 0 h 62"/>
                    <a:gd name="T24" fmla="*/ 0 w 3"/>
                    <a:gd name="T25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62">
                      <a:moveTo>
                        <a:pt x="0" y="0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5"/>
                        <a:pt x="2" y="45"/>
                        <a:pt x="3" y="45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2" y="29"/>
                        <a:pt x="1" y="29"/>
                        <a:pt x="0" y="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2" name="Freeform 522">
                  <a:extLst>
                    <a:ext uri="{FF2B5EF4-FFF2-40B4-BE49-F238E27FC236}">
                      <a16:creationId xmlns:a16="http://schemas.microsoft.com/office/drawing/2014/main" id="{E1890346-0D40-4270-BDD1-A1E3B27C55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7" y="2567"/>
                  <a:ext cx="340" cy="54"/>
                </a:xfrm>
                <a:custGeom>
                  <a:avLst/>
                  <a:gdLst>
                    <a:gd name="T0" fmla="*/ 340 w 340"/>
                    <a:gd name="T1" fmla="*/ 0 h 54"/>
                    <a:gd name="T2" fmla="*/ 128 w 340"/>
                    <a:gd name="T3" fmla="*/ 0 h 54"/>
                    <a:gd name="T4" fmla="*/ 5 w 340"/>
                    <a:gd name="T5" fmla="*/ 34 h 54"/>
                    <a:gd name="T6" fmla="*/ 0 w 340"/>
                    <a:gd name="T7" fmla="*/ 54 h 54"/>
                    <a:gd name="T8" fmla="*/ 20 w 340"/>
                    <a:gd name="T9" fmla="*/ 49 h 54"/>
                    <a:gd name="T10" fmla="*/ 143 w 340"/>
                    <a:gd name="T11" fmla="*/ 15 h 54"/>
                    <a:gd name="T12" fmla="*/ 340 w 340"/>
                    <a:gd name="T13" fmla="*/ 15 h 54"/>
                    <a:gd name="T14" fmla="*/ 340 w 34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0" h="54">
                      <a:moveTo>
                        <a:pt x="340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40" y="15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21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3" name="Freeform 523">
                  <a:extLst>
                    <a:ext uri="{FF2B5EF4-FFF2-40B4-BE49-F238E27FC236}">
                      <a16:creationId xmlns:a16="http://schemas.microsoft.com/office/drawing/2014/main" id="{1D31E836-F486-4397-80BB-65A2CD97A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7" y="2567"/>
                  <a:ext cx="340" cy="54"/>
                </a:xfrm>
                <a:custGeom>
                  <a:avLst/>
                  <a:gdLst>
                    <a:gd name="T0" fmla="*/ 340 w 340"/>
                    <a:gd name="T1" fmla="*/ 0 h 54"/>
                    <a:gd name="T2" fmla="*/ 128 w 340"/>
                    <a:gd name="T3" fmla="*/ 0 h 54"/>
                    <a:gd name="T4" fmla="*/ 5 w 340"/>
                    <a:gd name="T5" fmla="*/ 34 h 54"/>
                    <a:gd name="T6" fmla="*/ 0 w 340"/>
                    <a:gd name="T7" fmla="*/ 54 h 54"/>
                    <a:gd name="T8" fmla="*/ 20 w 340"/>
                    <a:gd name="T9" fmla="*/ 49 h 54"/>
                    <a:gd name="T10" fmla="*/ 143 w 340"/>
                    <a:gd name="T11" fmla="*/ 15 h 54"/>
                    <a:gd name="T12" fmla="*/ 340 w 340"/>
                    <a:gd name="T13" fmla="*/ 15 h 54"/>
                    <a:gd name="T14" fmla="*/ 340 w 34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0" h="54">
                      <a:moveTo>
                        <a:pt x="340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40" y="15"/>
                      </a:lnTo>
                      <a:lnTo>
                        <a:pt x="34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4" name="Rectangle 524">
                  <a:extLst>
                    <a:ext uri="{FF2B5EF4-FFF2-40B4-BE49-F238E27FC236}">
                      <a16:creationId xmlns:a16="http://schemas.microsoft.com/office/drawing/2014/main" id="{C610B64B-8FD4-4DD4-BA88-9943E0136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67"/>
                  <a:ext cx="44" cy="15"/>
                </a:xfrm>
                <a:prstGeom prst="rect">
                  <a:avLst/>
                </a:prstGeom>
                <a:solidFill>
                  <a:srgbClr val="4039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5" name="Rectangle 525">
                  <a:extLst>
                    <a:ext uri="{FF2B5EF4-FFF2-40B4-BE49-F238E27FC236}">
                      <a16:creationId xmlns:a16="http://schemas.microsoft.com/office/drawing/2014/main" id="{E9922477-38A3-4A80-9468-F8CA98554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67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6" name="Freeform 526">
                  <a:extLst>
                    <a:ext uri="{FF2B5EF4-FFF2-40B4-BE49-F238E27FC236}">
                      <a16:creationId xmlns:a16="http://schemas.microsoft.com/office/drawing/2014/main" id="{3148C4CF-DC70-44DE-B261-BF7D2A41A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67"/>
                  <a:ext cx="128" cy="15"/>
                </a:xfrm>
                <a:custGeom>
                  <a:avLst/>
                  <a:gdLst>
                    <a:gd name="T0" fmla="*/ 128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3 w 128"/>
                    <a:gd name="T7" fmla="*/ 15 h 15"/>
                    <a:gd name="T8" fmla="*/ 128 w 12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15">
                      <a:moveTo>
                        <a:pt x="12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3" y="15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7" name="Freeform 527">
                  <a:extLst>
                    <a:ext uri="{FF2B5EF4-FFF2-40B4-BE49-F238E27FC236}">
                      <a16:creationId xmlns:a16="http://schemas.microsoft.com/office/drawing/2014/main" id="{2C66DC53-476F-4ABD-B463-5FF8F1EEE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67"/>
                  <a:ext cx="128" cy="15"/>
                </a:xfrm>
                <a:custGeom>
                  <a:avLst/>
                  <a:gdLst>
                    <a:gd name="T0" fmla="*/ 128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3 w 128"/>
                    <a:gd name="T7" fmla="*/ 15 h 15"/>
                    <a:gd name="T8" fmla="*/ 128 w 12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15">
                      <a:moveTo>
                        <a:pt x="12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3" y="15"/>
                      </a:lnTo>
                      <a:lnTo>
                        <a:pt x="12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8" name="Freeform 528">
                  <a:extLst>
                    <a:ext uri="{FF2B5EF4-FFF2-40B4-BE49-F238E27FC236}">
                      <a16:creationId xmlns:a16="http://schemas.microsoft.com/office/drawing/2014/main" id="{910D3442-69C6-43D9-8084-539F012911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34" y="2277"/>
                  <a:ext cx="242" cy="305"/>
                </a:xfrm>
                <a:custGeom>
                  <a:avLst/>
                  <a:gdLst>
                    <a:gd name="T0" fmla="*/ 49 w 49"/>
                    <a:gd name="T1" fmla="*/ 45 h 62"/>
                    <a:gd name="T2" fmla="*/ 49 w 49"/>
                    <a:gd name="T3" fmla="*/ 55 h 62"/>
                    <a:gd name="T4" fmla="*/ 45 w 49"/>
                    <a:gd name="T5" fmla="*/ 59 h 62"/>
                    <a:gd name="T6" fmla="*/ 1 w 49"/>
                    <a:gd name="T7" fmla="*/ 59 h 62"/>
                    <a:gd name="T8" fmla="*/ 0 w 49"/>
                    <a:gd name="T9" fmla="*/ 62 h 62"/>
                    <a:gd name="T10" fmla="*/ 48 w 49"/>
                    <a:gd name="T11" fmla="*/ 62 h 62"/>
                    <a:gd name="T12" fmla="*/ 49 w 49"/>
                    <a:gd name="T13" fmla="*/ 62 h 62"/>
                    <a:gd name="T14" fmla="*/ 49 w 49"/>
                    <a:gd name="T15" fmla="*/ 45 h 62"/>
                    <a:gd name="T16" fmla="*/ 49 w 49"/>
                    <a:gd name="T17" fmla="*/ 45 h 62"/>
                    <a:gd name="T18" fmla="*/ 49 w 49"/>
                    <a:gd name="T19" fmla="*/ 0 h 62"/>
                    <a:gd name="T20" fmla="*/ 49 w 49"/>
                    <a:gd name="T21" fmla="*/ 0 h 62"/>
                    <a:gd name="T22" fmla="*/ 49 w 49"/>
                    <a:gd name="T23" fmla="*/ 29 h 62"/>
                    <a:gd name="T24" fmla="*/ 49 w 49"/>
                    <a:gd name="T25" fmla="*/ 29 h 62"/>
                    <a:gd name="T26" fmla="*/ 49 w 49"/>
                    <a:gd name="T27" fmla="*/ 0 h 62"/>
                    <a:gd name="T28" fmla="*/ 49 w 49"/>
                    <a:gd name="T2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" h="62">
                      <a:moveTo>
                        <a:pt x="49" y="45"/>
                      </a:moveTo>
                      <a:cubicBezTo>
                        <a:pt x="49" y="55"/>
                        <a:pt x="49" y="55"/>
                        <a:pt x="49" y="55"/>
                      </a:cubicBezTo>
                      <a:cubicBezTo>
                        <a:pt x="49" y="57"/>
                        <a:pt x="47" y="59"/>
                        <a:pt x="45" y="59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9" y="62"/>
                        <a:pt x="49" y="62"/>
                        <a:pt x="49" y="62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moveTo>
                        <a:pt x="49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</a:path>
                  </a:pathLst>
                </a:custGeom>
                <a:solidFill>
                  <a:srgbClr val="21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9" name="Freeform 529">
                  <a:extLst>
                    <a:ext uri="{FF2B5EF4-FFF2-40B4-BE49-F238E27FC236}">
                      <a16:creationId xmlns:a16="http://schemas.microsoft.com/office/drawing/2014/main" id="{BF0F6749-965C-401C-B9DA-3271B46A82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76" y="2277"/>
                  <a:ext cx="15" cy="305"/>
                </a:xfrm>
                <a:custGeom>
                  <a:avLst/>
                  <a:gdLst>
                    <a:gd name="T0" fmla="*/ 3 w 3"/>
                    <a:gd name="T1" fmla="*/ 45 h 62"/>
                    <a:gd name="T2" fmla="*/ 0 w 3"/>
                    <a:gd name="T3" fmla="*/ 45 h 62"/>
                    <a:gd name="T4" fmla="*/ 0 w 3"/>
                    <a:gd name="T5" fmla="*/ 62 h 62"/>
                    <a:gd name="T6" fmla="*/ 3 w 3"/>
                    <a:gd name="T7" fmla="*/ 58 h 62"/>
                    <a:gd name="T8" fmla="*/ 3 w 3"/>
                    <a:gd name="T9" fmla="*/ 45 h 62"/>
                    <a:gd name="T10" fmla="*/ 0 w 3"/>
                    <a:gd name="T11" fmla="*/ 0 h 62"/>
                    <a:gd name="T12" fmla="*/ 0 w 3"/>
                    <a:gd name="T13" fmla="*/ 29 h 62"/>
                    <a:gd name="T14" fmla="*/ 3 w 3"/>
                    <a:gd name="T15" fmla="*/ 29 h 62"/>
                    <a:gd name="T16" fmla="*/ 3 w 3"/>
                    <a:gd name="T17" fmla="*/ 3 h 62"/>
                    <a:gd name="T18" fmla="*/ 3 w 3"/>
                    <a:gd name="T19" fmla="*/ 3 h 62"/>
                    <a:gd name="T20" fmla="*/ 0 w 3"/>
                    <a:gd name="T2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62">
                      <a:moveTo>
                        <a:pt x="3" y="45"/>
                      </a:moveTo>
                      <a:cubicBezTo>
                        <a:pt x="2" y="45"/>
                        <a:pt x="1" y="45"/>
                        <a:pt x="0" y="4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2" y="61"/>
                        <a:pt x="3" y="60"/>
                        <a:pt x="3" y="58"/>
                      </a:cubicBezTo>
                      <a:cubicBezTo>
                        <a:pt x="3" y="45"/>
                        <a:pt x="3" y="45"/>
                        <a:pt x="3" y="45"/>
                      </a:cubicBezTo>
                      <a:moveTo>
                        <a:pt x="0" y="0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" y="29"/>
                        <a:pt x="2" y="29"/>
                        <a:pt x="3" y="29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2" y="0"/>
                        <a:pt x="0" y="0"/>
                      </a:cubicBezTo>
                    </a:path>
                  </a:pathLst>
                </a:custGeom>
                <a:solidFill>
                  <a:srgbClr val="195C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0" name="Freeform 530">
                  <a:extLst>
                    <a:ext uri="{FF2B5EF4-FFF2-40B4-BE49-F238E27FC236}">
                      <a16:creationId xmlns:a16="http://schemas.microsoft.com/office/drawing/2014/main" id="{11A0AF4D-EB5E-44C6-8486-AC6FE2A0AA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" y="2420"/>
                  <a:ext cx="15" cy="78"/>
                </a:xfrm>
                <a:custGeom>
                  <a:avLst/>
                  <a:gdLst>
                    <a:gd name="T0" fmla="*/ 3 w 3"/>
                    <a:gd name="T1" fmla="*/ 0 h 16"/>
                    <a:gd name="T2" fmla="*/ 0 w 3"/>
                    <a:gd name="T3" fmla="*/ 1 h 16"/>
                    <a:gd name="T4" fmla="*/ 0 w 3"/>
                    <a:gd name="T5" fmla="*/ 15 h 16"/>
                    <a:gd name="T6" fmla="*/ 3 w 3"/>
                    <a:gd name="T7" fmla="*/ 16 h 16"/>
                    <a:gd name="T8" fmla="*/ 3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6"/>
                        <a:pt x="2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1" name="Freeform 531">
                  <a:extLst>
                    <a:ext uri="{FF2B5EF4-FFF2-40B4-BE49-F238E27FC236}">
                      <a16:creationId xmlns:a16="http://schemas.microsoft.com/office/drawing/2014/main" id="{ACDF28A9-A3A3-4782-BBAC-722E5595E0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2552"/>
                  <a:ext cx="355" cy="54"/>
                </a:xfrm>
                <a:custGeom>
                  <a:avLst/>
                  <a:gdLst>
                    <a:gd name="T0" fmla="*/ 355 w 355"/>
                    <a:gd name="T1" fmla="*/ 0 h 54"/>
                    <a:gd name="T2" fmla="*/ 128 w 355"/>
                    <a:gd name="T3" fmla="*/ 0 h 54"/>
                    <a:gd name="T4" fmla="*/ 5 w 355"/>
                    <a:gd name="T5" fmla="*/ 34 h 54"/>
                    <a:gd name="T6" fmla="*/ 0 w 355"/>
                    <a:gd name="T7" fmla="*/ 54 h 54"/>
                    <a:gd name="T8" fmla="*/ 20 w 355"/>
                    <a:gd name="T9" fmla="*/ 49 h 54"/>
                    <a:gd name="T10" fmla="*/ 143 w 355"/>
                    <a:gd name="T11" fmla="*/ 15 h 54"/>
                    <a:gd name="T12" fmla="*/ 355 w 355"/>
                    <a:gd name="T13" fmla="*/ 15 h 54"/>
                    <a:gd name="T14" fmla="*/ 355 w 355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5" h="54">
                      <a:moveTo>
                        <a:pt x="35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55" y="15"/>
                      </a:lnTo>
                      <a:lnTo>
                        <a:pt x="355" y="0"/>
                      </a:lnTo>
                      <a:close/>
                    </a:path>
                  </a:pathLst>
                </a:custGeom>
                <a:solidFill>
                  <a:srgbClr val="1F72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2" name="Freeform 532">
                  <a:extLst>
                    <a:ext uri="{FF2B5EF4-FFF2-40B4-BE49-F238E27FC236}">
                      <a16:creationId xmlns:a16="http://schemas.microsoft.com/office/drawing/2014/main" id="{66739665-5164-4F32-8871-64E7418CC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2552"/>
                  <a:ext cx="355" cy="54"/>
                </a:xfrm>
                <a:custGeom>
                  <a:avLst/>
                  <a:gdLst>
                    <a:gd name="T0" fmla="*/ 355 w 355"/>
                    <a:gd name="T1" fmla="*/ 0 h 54"/>
                    <a:gd name="T2" fmla="*/ 128 w 355"/>
                    <a:gd name="T3" fmla="*/ 0 h 54"/>
                    <a:gd name="T4" fmla="*/ 5 w 355"/>
                    <a:gd name="T5" fmla="*/ 34 h 54"/>
                    <a:gd name="T6" fmla="*/ 0 w 355"/>
                    <a:gd name="T7" fmla="*/ 54 h 54"/>
                    <a:gd name="T8" fmla="*/ 20 w 355"/>
                    <a:gd name="T9" fmla="*/ 49 h 54"/>
                    <a:gd name="T10" fmla="*/ 143 w 355"/>
                    <a:gd name="T11" fmla="*/ 15 h 54"/>
                    <a:gd name="T12" fmla="*/ 355 w 355"/>
                    <a:gd name="T13" fmla="*/ 15 h 54"/>
                    <a:gd name="T14" fmla="*/ 355 w 355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5" h="54">
                      <a:moveTo>
                        <a:pt x="35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55" y="15"/>
                      </a:lnTo>
                      <a:lnTo>
                        <a:pt x="35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3" name="Rectangle 533">
                  <a:extLst>
                    <a:ext uri="{FF2B5EF4-FFF2-40B4-BE49-F238E27FC236}">
                      <a16:creationId xmlns:a16="http://schemas.microsoft.com/office/drawing/2014/main" id="{8DF42BB6-E1AD-45F5-8D36-099A227785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52"/>
                  <a:ext cx="44" cy="15"/>
                </a:xfrm>
                <a:prstGeom prst="rect">
                  <a:avLst/>
                </a:prstGeom>
                <a:solidFill>
                  <a:srgbClr val="3C3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4" name="Rectangle 534">
                  <a:extLst>
                    <a:ext uri="{FF2B5EF4-FFF2-40B4-BE49-F238E27FC236}">
                      <a16:creationId xmlns:a16="http://schemas.microsoft.com/office/drawing/2014/main" id="{1F12C8F9-F9BE-4D79-BA1F-8A91BC515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52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5" name="Freeform 535">
                  <a:extLst>
                    <a:ext uri="{FF2B5EF4-FFF2-40B4-BE49-F238E27FC236}">
                      <a16:creationId xmlns:a16="http://schemas.microsoft.com/office/drawing/2014/main" id="{F40870EE-89AE-4716-B559-7F9C7933C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5" y="2552"/>
                  <a:ext cx="24" cy="15"/>
                </a:xfrm>
                <a:custGeom>
                  <a:avLst/>
                  <a:gdLst>
                    <a:gd name="T0" fmla="*/ 4 w 5"/>
                    <a:gd name="T1" fmla="*/ 0 h 3"/>
                    <a:gd name="T2" fmla="*/ 0 w 5"/>
                    <a:gd name="T3" fmla="*/ 0 h 3"/>
                    <a:gd name="T4" fmla="*/ 5 w 5"/>
                    <a:gd name="T5" fmla="*/ 3 h 3"/>
                    <a:gd name="T6" fmla="*/ 5 w 5"/>
                    <a:gd name="T7" fmla="*/ 2 h 3"/>
                    <a:gd name="T8" fmla="*/ 4 w 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1"/>
                        <a:pt x="4" y="0"/>
                      </a:cubicBezTo>
                    </a:path>
                  </a:pathLst>
                </a:custGeom>
                <a:solidFill>
                  <a:srgbClr val="7D7D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6" name="Freeform 536">
                  <a:extLst>
                    <a:ext uri="{FF2B5EF4-FFF2-40B4-BE49-F238E27FC236}">
                      <a16:creationId xmlns:a16="http://schemas.microsoft.com/office/drawing/2014/main" id="{7F30CB68-A5AD-4311-85F0-D16581B17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52"/>
                  <a:ext cx="128" cy="15"/>
                </a:xfrm>
                <a:custGeom>
                  <a:avLst/>
                  <a:gdLst>
                    <a:gd name="T0" fmla="*/ 104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8 w 128"/>
                    <a:gd name="T7" fmla="*/ 15 h 15"/>
                    <a:gd name="T8" fmla="*/ 128 w 128"/>
                    <a:gd name="T9" fmla="*/ 15 h 15"/>
                    <a:gd name="T10" fmla="*/ 104 w 128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5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8" y="15"/>
                      </a:lnTo>
                      <a:lnTo>
                        <a:pt x="128" y="15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7" name="Freeform 537">
                  <a:extLst>
                    <a:ext uri="{FF2B5EF4-FFF2-40B4-BE49-F238E27FC236}">
                      <a16:creationId xmlns:a16="http://schemas.microsoft.com/office/drawing/2014/main" id="{3DBBA539-68E2-4C33-BDBF-E8D21F168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52"/>
                  <a:ext cx="128" cy="15"/>
                </a:xfrm>
                <a:custGeom>
                  <a:avLst/>
                  <a:gdLst>
                    <a:gd name="T0" fmla="*/ 104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8 w 128"/>
                    <a:gd name="T7" fmla="*/ 15 h 15"/>
                    <a:gd name="T8" fmla="*/ 128 w 128"/>
                    <a:gd name="T9" fmla="*/ 15 h 15"/>
                    <a:gd name="T10" fmla="*/ 104 w 128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5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8" y="15"/>
                      </a:lnTo>
                      <a:lnTo>
                        <a:pt x="128" y="15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8" name="Freeform 538">
                  <a:extLst>
                    <a:ext uri="{FF2B5EF4-FFF2-40B4-BE49-F238E27FC236}">
                      <a16:creationId xmlns:a16="http://schemas.microsoft.com/office/drawing/2014/main" id="{0F0BF574-6A70-46CA-A190-6F891F00C2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34" y="2262"/>
                  <a:ext cx="242" cy="305"/>
                </a:xfrm>
                <a:custGeom>
                  <a:avLst/>
                  <a:gdLst>
                    <a:gd name="T0" fmla="*/ 46 w 49"/>
                    <a:gd name="T1" fmla="*/ 47 h 62"/>
                    <a:gd name="T2" fmla="*/ 46 w 49"/>
                    <a:gd name="T3" fmla="*/ 56 h 62"/>
                    <a:gd name="T4" fmla="*/ 42 w 49"/>
                    <a:gd name="T5" fmla="*/ 59 h 62"/>
                    <a:gd name="T6" fmla="*/ 0 w 49"/>
                    <a:gd name="T7" fmla="*/ 59 h 62"/>
                    <a:gd name="T8" fmla="*/ 1 w 49"/>
                    <a:gd name="T9" fmla="*/ 61 h 62"/>
                    <a:gd name="T10" fmla="*/ 1 w 49"/>
                    <a:gd name="T11" fmla="*/ 61 h 62"/>
                    <a:gd name="T12" fmla="*/ 1 w 49"/>
                    <a:gd name="T13" fmla="*/ 62 h 62"/>
                    <a:gd name="T14" fmla="*/ 1 w 49"/>
                    <a:gd name="T15" fmla="*/ 62 h 62"/>
                    <a:gd name="T16" fmla="*/ 45 w 49"/>
                    <a:gd name="T17" fmla="*/ 62 h 62"/>
                    <a:gd name="T18" fmla="*/ 49 w 49"/>
                    <a:gd name="T19" fmla="*/ 58 h 62"/>
                    <a:gd name="T20" fmla="*/ 49 w 49"/>
                    <a:gd name="T21" fmla="*/ 48 h 62"/>
                    <a:gd name="T22" fmla="*/ 46 w 49"/>
                    <a:gd name="T23" fmla="*/ 47 h 62"/>
                    <a:gd name="T24" fmla="*/ 46 w 49"/>
                    <a:gd name="T25" fmla="*/ 0 h 62"/>
                    <a:gd name="T26" fmla="*/ 46 w 49"/>
                    <a:gd name="T27" fmla="*/ 0 h 62"/>
                    <a:gd name="T28" fmla="*/ 46 w 49"/>
                    <a:gd name="T29" fmla="*/ 33 h 62"/>
                    <a:gd name="T30" fmla="*/ 49 w 49"/>
                    <a:gd name="T31" fmla="*/ 32 h 62"/>
                    <a:gd name="T32" fmla="*/ 49 w 49"/>
                    <a:gd name="T33" fmla="*/ 3 h 62"/>
                    <a:gd name="T34" fmla="*/ 49 w 49"/>
                    <a:gd name="T35" fmla="*/ 3 h 62"/>
                    <a:gd name="T36" fmla="*/ 46 w 49"/>
                    <a:gd name="T3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9" h="62">
                      <a:moveTo>
                        <a:pt x="46" y="47"/>
                      </a:moveTo>
                      <a:cubicBezTo>
                        <a:pt x="46" y="56"/>
                        <a:pt x="46" y="56"/>
                        <a:pt x="46" y="56"/>
                      </a:cubicBezTo>
                      <a:cubicBezTo>
                        <a:pt x="46" y="58"/>
                        <a:pt x="44" y="59"/>
                        <a:pt x="42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0"/>
                        <a:pt x="1" y="60"/>
                        <a:pt x="1" y="61"/>
                      </a:cubicBez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45" y="62"/>
                        <a:pt x="45" y="62"/>
                        <a:pt x="45" y="62"/>
                      </a:cubicBezTo>
                      <a:cubicBezTo>
                        <a:pt x="47" y="62"/>
                        <a:pt x="49" y="60"/>
                        <a:pt x="49" y="5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8" y="48"/>
                        <a:pt x="47" y="48"/>
                        <a:pt x="46" y="47"/>
                      </a:cubicBezTo>
                      <a:moveTo>
                        <a:pt x="46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33"/>
                        <a:pt x="46" y="33"/>
                        <a:pt x="46" y="33"/>
                      </a:cubicBezTo>
                      <a:cubicBezTo>
                        <a:pt x="47" y="32"/>
                        <a:pt x="48" y="32"/>
                        <a:pt x="49" y="32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8" y="1"/>
                        <a:pt x="47" y="0"/>
                        <a:pt x="46" y="0"/>
                      </a:cubicBezTo>
                    </a:path>
                  </a:pathLst>
                </a:custGeom>
                <a:solidFill>
                  <a:srgbClr val="1F72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9" name="Freeform 539">
                  <a:extLst>
                    <a:ext uri="{FF2B5EF4-FFF2-40B4-BE49-F238E27FC236}">
                      <a16:creationId xmlns:a16="http://schemas.microsoft.com/office/drawing/2014/main" id="{0743D04C-2DE7-48A8-9F77-DCB0A9FE8A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46" y="2248"/>
                  <a:ext cx="15" cy="245"/>
                </a:xfrm>
                <a:custGeom>
                  <a:avLst/>
                  <a:gdLst>
                    <a:gd name="T0" fmla="*/ 3 w 3"/>
                    <a:gd name="T1" fmla="*/ 36 h 50"/>
                    <a:gd name="T2" fmla="*/ 0 w 3"/>
                    <a:gd name="T3" fmla="*/ 38 h 50"/>
                    <a:gd name="T4" fmla="*/ 0 w 3"/>
                    <a:gd name="T5" fmla="*/ 48 h 50"/>
                    <a:gd name="T6" fmla="*/ 0 w 3"/>
                    <a:gd name="T7" fmla="*/ 48 h 50"/>
                    <a:gd name="T8" fmla="*/ 3 w 3"/>
                    <a:gd name="T9" fmla="*/ 50 h 50"/>
                    <a:gd name="T10" fmla="*/ 3 w 3"/>
                    <a:gd name="T11" fmla="*/ 36 h 50"/>
                    <a:gd name="T12" fmla="*/ 0 w 3"/>
                    <a:gd name="T13" fmla="*/ 0 h 50"/>
                    <a:gd name="T14" fmla="*/ 0 w 3"/>
                    <a:gd name="T15" fmla="*/ 1 h 50"/>
                    <a:gd name="T16" fmla="*/ 0 w 3"/>
                    <a:gd name="T17" fmla="*/ 3 h 50"/>
                    <a:gd name="T18" fmla="*/ 3 w 3"/>
                    <a:gd name="T19" fmla="*/ 3 h 50"/>
                    <a:gd name="T20" fmla="*/ 0 w 3"/>
                    <a:gd name="T2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50">
                      <a:moveTo>
                        <a:pt x="3" y="36"/>
                      </a:moveTo>
                      <a:cubicBezTo>
                        <a:pt x="2" y="36"/>
                        <a:pt x="1" y="37"/>
                        <a:pt x="0" y="3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2" y="50"/>
                        <a:pt x="3" y="50"/>
                      </a:cubicBezTo>
                      <a:cubicBezTo>
                        <a:pt x="3" y="36"/>
                        <a:pt x="3" y="36"/>
                        <a:pt x="3" y="3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3" y="3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0" name="Freeform 540">
                  <a:extLst>
                    <a:ext uri="{FF2B5EF4-FFF2-40B4-BE49-F238E27FC236}">
                      <a16:creationId xmlns:a16="http://schemas.microsoft.com/office/drawing/2014/main" id="{A485E2AD-7883-44BF-9A35-3D6DC7B24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7" y="2537"/>
                  <a:ext cx="370" cy="54"/>
                </a:xfrm>
                <a:custGeom>
                  <a:avLst/>
                  <a:gdLst>
                    <a:gd name="T0" fmla="*/ 370 w 370"/>
                    <a:gd name="T1" fmla="*/ 0 h 54"/>
                    <a:gd name="T2" fmla="*/ 128 w 370"/>
                    <a:gd name="T3" fmla="*/ 0 h 54"/>
                    <a:gd name="T4" fmla="*/ 5 w 370"/>
                    <a:gd name="T5" fmla="*/ 35 h 54"/>
                    <a:gd name="T6" fmla="*/ 0 w 370"/>
                    <a:gd name="T7" fmla="*/ 54 h 54"/>
                    <a:gd name="T8" fmla="*/ 20 w 370"/>
                    <a:gd name="T9" fmla="*/ 49 h 54"/>
                    <a:gd name="T10" fmla="*/ 143 w 370"/>
                    <a:gd name="T11" fmla="*/ 15 h 54"/>
                    <a:gd name="T12" fmla="*/ 370 w 370"/>
                    <a:gd name="T13" fmla="*/ 15 h 54"/>
                    <a:gd name="T14" fmla="*/ 370 w 37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0" h="54">
                      <a:moveTo>
                        <a:pt x="370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70" y="15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rgbClr val="1C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1" name="Freeform 541">
                  <a:extLst>
                    <a:ext uri="{FF2B5EF4-FFF2-40B4-BE49-F238E27FC236}">
                      <a16:creationId xmlns:a16="http://schemas.microsoft.com/office/drawing/2014/main" id="{B5DE56FD-DC3C-4201-A251-77542CC59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7" y="2537"/>
                  <a:ext cx="370" cy="54"/>
                </a:xfrm>
                <a:custGeom>
                  <a:avLst/>
                  <a:gdLst>
                    <a:gd name="T0" fmla="*/ 370 w 370"/>
                    <a:gd name="T1" fmla="*/ 0 h 54"/>
                    <a:gd name="T2" fmla="*/ 128 w 370"/>
                    <a:gd name="T3" fmla="*/ 0 h 54"/>
                    <a:gd name="T4" fmla="*/ 5 w 370"/>
                    <a:gd name="T5" fmla="*/ 35 h 54"/>
                    <a:gd name="T6" fmla="*/ 0 w 370"/>
                    <a:gd name="T7" fmla="*/ 54 h 54"/>
                    <a:gd name="T8" fmla="*/ 20 w 370"/>
                    <a:gd name="T9" fmla="*/ 49 h 54"/>
                    <a:gd name="T10" fmla="*/ 143 w 370"/>
                    <a:gd name="T11" fmla="*/ 15 h 54"/>
                    <a:gd name="T12" fmla="*/ 370 w 370"/>
                    <a:gd name="T13" fmla="*/ 15 h 54"/>
                    <a:gd name="T14" fmla="*/ 370 w 37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0" h="54">
                      <a:moveTo>
                        <a:pt x="370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70" y="15"/>
                      </a:lnTo>
                      <a:lnTo>
                        <a:pt x="37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2" name="Rectangle 542">
                  <a:extLst>
                    <a:ext uri="{FF2B5EF4-FFF2-40B4-BE49-F238E27FC236}">
                      <a16:creationId xmlns:a16="http://schemas.microsoft.com/office/drawing/2014/main" id="{FE9B6959-20F8-4688-8A29-2DC14BCBE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37"/>
                  <a:ext cx="44" cy="15"/>
                </a:xfrm>
                <a:prstGeom prst="rect">
                  <a:avLst/>
                </a:prstGeom>
                <a:solidFill>
                  <a:srgbClr val="3831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3" name="Rectangle 543">
                  <a:extLst>
                    <a:ext uri="{FF2B5EF4-FFF2-40B4-BE49-F238E27FC236}">
                      <a16:creationId xmlns:a16="http://schemas.microsoft.com/office/drawing/2014/main" id="{FC1F3497-63E2-4FBF-92E9-49643B9295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37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4" name="Freeform 544">
                  <a:extLst>
                    <a:ext uri="{FF2B5EF4-FFF2-40B4-BE49-F238E27FC236}">
                      <a16:creationId xmlns:a16="http://schemas.microsoft.com/office/drawing/2014/main" id="{C08561B6-93BA-495C-9432-462F2C472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537"/>
                  <a:ext cx="39" cy="15"/>
                </a:xfrm>
                <a:custGeom>
                  <a:avLst/>
                  <a:gdLst>
                    <a:gd name="T0" fmla="*/ 6 w 8"/>
                    <a:gd name="T1" fmla="*/ 0 h 3"/>
                    <a:gd name="T2" fmla="*/ 0 w 8"/>
                    <a:gd name="T3" fmla="*/ 0 h 3"/>
                    <a:gd name="T4" fmla="*/ 4 w 8"/>
                    <a:gd name="T5" fmla="*/ 3 h 3"/>
                    <a:gd name="T6" fmla="*/ 8 w 8"/>
                    <a:gd name="T7" fmla="*/ 3 h 3"/>
                    <a:gd name="T8" fmla="*/ 6 w 8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1"/>
                        <a:pt x="6" y="0"/>
                      </a:cubicBezTo>
                    </a:path>
                  </a:pathLst>
                </a:custGeom>
                <a:solidFill>
                  <a:srgbClr val="747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5" name="Freeform 545">
                  <a:extLst>
                    <a:ext uri="{FF2B5EF4-FFF2-40B4-BE49-F238E27FC236}">
                      <a16:creationId xmlns:a16="http://schemas.microsoft.com/office/drawing/2014/main" id="{096C11FA-3D1B-4F8C-8B6A-F14D227F1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37"/>
                  <a:ext cx="104" cy="15"/>
                </a:xfrm>
                <a:custGeom>
                  <a:avLst/>
                  <a:gdLst>
                    <a:gd name="T0" fmla="*/ 84 w 104"/>
                    <a:gd name="T1" fmla="*/ 0 h 15"/>
                    <a:gd name="T2" fmla="*/ 0 w 104"/>
                    <a:gd name="T3" fmla="*/ 0 h 15"/>
                    <a:gd name="T4" fmla="*/ 0 w 104"/>
                    <a:gd name="T5" fmla="*/ 15 h 15"/>
                    <a:gd name="T6" fmla="*/ 104 w 104"/>
                    <a:gd name="T7" fmla="*/ 15 h 15"/>
                    <a:gd name="T8" fmla="*/ 84 w 10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5">
                      <a:moveTo>
                        <a:pt x="8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6" name="Freeform 546">
                  <a:extLst>
                    <a:ext uri="{FF2B5EF4-FFF2-40B4-BE49-F238E27FC236}">
                      <a16:creationId xmlns:a16="http://schemas.microsoft.com/office/drawing/2014/main" id="{14A3C4DD-475D-4E5A-B2AB-4A08AD9E9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37"/>
                  <a:ext cx="104" cy="15"/>
                </a:xfrm>
                <a:custGeom>
                  <a:avLst/>
                  <a:gdLst>
                    <a:gd name="T0" fmla="*/ 84 w 104"/>
                    <a:gd name="T1" fmla="*/ 0 h 15"/>
                    <a:gd name="T2" fmla="*/ 0 w 104"/>
                    <a:gd name="T3" fmla="*/ 0 h 15"/>
                    <a:gd name="T4" fmla="*/ 0 w 104"/>
                    <a:gd name="T5" fmla="*/ 15 h 15"/>
                    <a:gd name="T6" fmla="*/ 104 w 104"/>
                    <a:gd name="T7" fmla="*/ 15 h 15"/>
                    <a:gd name="T8" fmla="*/ 84 w 10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5">
                      <a:moveTo>
                        <a:pt x="8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7" name="Freeform 547">
                  <a:extLst>
                    <a:ext uri="{FF2B5EF4-FFF2-40B4-BE49-F238E27FC236}">
                      <a16:creationId xmlns:a16="http://schemas.microsoft.com/office/drawing/2014/main" id="{3D65C2AC-1BF6-421E-9611-9A417CE04F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25" y="2262"/>
                  <a:ext cx="236" cy="290"/>
                </a:xfrm>
                <a:custGeom>
                  <a:avLst/>
                  <a:gdLst>
                    <a:gd name="T0" fmla="*/ 45 w 48"/>
                    <a:gd name="T1" fmla="*/ 45 h 59"/>
                    <a:gd name="T2" fmla="*/ 45 w 48"/>
                    <a:gd name="T3" fmla="*/ 53 h 59"/>
                    <a:gd name="T4" fmla="*/ 41 w 48"/>
                    <a:gd name="T5" fmla="*/ 56 h 59"/>
                    <a:gd name="T6" fmla="*/ 0 w 48"/>
                    <a:gd name="T7" fmla="*/ 56 h 59"/>
                    <a:gd name="T8" fmla="*/ 2 w 48"/>
                    <a:gd name="T9" fmla="*/ 59 h 59"/>
                    <a:gd name="T10" fmla="*/ 44 w 48"/>
                    <a:gd name="T11" fmla="*/ 59 h 59"/>
                    <a:gd name="T12" fmla="*/ 48 w 48"/>
                    <a:gd name="T13" fmla="*/ 56 h 59"/>
                    <a:gd name="T14" fmla="*/ 48 w 48"/>
                    <a:gd name="T15" fmla="*/ 47 h 59"/>
                    <a:gd name="T16" fmla="*/ 45 w 48"/>
                    <a:gd name="T17" fmla="*/ 45 h 59"/>
                    <a:gd name="T18" fmla="*/ 45 w 48"/>
                    <a:gd name="T19" fmla="*/ 45 h 59"/>
                    <a:gd name="T20" fmla="*/ 48 w 48"/>
                    <a:gd name="T21" fmla="*/ 0 h 59"/>
                    <a:gd name="T22" fmla="*/ 45 w 48"/>
                    <a:gd name="T23" fmla="*/ 0 h 59"/>
                    <a:gd name="T24" fmla="*/ 45 w 48"/>
                    <a:gd name="T25" fmla="*/ 35 h 59"/>
                    <a:gd name="T26" fmla="*/ 48 w 48"/>
                    <a:gd name="T27" fmla="*/ 33 h 59"/>
                    <a:gd name="T28" fmla="*/ 48 w 48"/>
                    <a:gd name="T29" fmla="*/ 0 h 59"/>
                    <a:gd name="T30" fmla="*/ 48 w 48"/>
                    <a:gd name="T31" fmla="*/ 0 h 59"/>
                    <a:gd name="T32" fmla="*/ 48 w 48"/>
                    <a:gd name="T33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8" h="59">
                      <a:moveTo>
                        <a:pt x="45" y="45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5"/>
                        <a:pt x="43" y="56"/>
                        <a:pt x="41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" y="57"/>
                        <a:pt x="1" y="58"/>
                        <a:pt x="2" y="59"/>
                      </a:cubicBezTo>
                      <a:cubicBezTo>
                        <a:pt x="44" y="59"/>
                        <a:pt x="44" y="59"/>
                        <a:pt x="44" y="59"/>
                      </a:cubicBezTo>
                      <a:cubicBezTo>
                        <a:pt x="46" y="59"/>
                        <a:pt x="48" y="58"/>
                        <a:pt x="48" y="56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7" y="47"/>
                        <a:pt x="46" y="46"/>
                        <a:pt x="45" y="45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moveTo>
                        <a:pt x="48" y="0"/>
                      </a:moveTo>
                      <a:cubicBezTo>
                        <a:pt x="47" y="0"/>
                        <a:pt x="46" y="0"/>
                        <a:pt x="45" y="0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46" y="34"/>
                        <a:pt x="47" y="33"/>
                        <a:pt x="48" y="33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1C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8" name="Freeform 548">
                  <a:extLst>
                    <a:ext uri="{FF2B5EF4-FFF2-40B4-BE49-F238E27FC236}">
                      <a16:creationId xmlns:a16="http://schemas.microsoft.com/office/drawing/2014/main" id="{4FD1B05F-7495-4642-BCC3-711644EEB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8" y="2233"/>
                  <a:ext cx="88" cy="49"/>
                </a:xfrm>
                <a:custGeom>
                  <a:avLst/>
                  <a:gdLst>
                    <a:gd name="T0" fmla="*/ 14 w 18"/>
                    <a:gd name="T1" fmla="*/ 0 h 10"/>
                    <a:gd name="T2" fmla="*/ 0 w 18"/>
                    <a:gd name="T3" fmla="*/ 0 h 10"/>
                    <a:gd name="T4" fmla="*/ 0 w 18"/>
                    <a:gd name="T5" fmla="*/ 10 h 10"/>
                    <a:gd name="T6" fmla="*/ 18 w 18"/>
                    <a:gd name="T7" fmla="*/ 6 h 10"/>
                    <a:gd name="T8" fmla="*/ 18 w 18"/>
                    <a:gd name="T9" fmla="*/ 4 h 10"/>
                    <a:gd name="T10" fmla="*/ 18 w 18"/>
                    <a:gd name="T11" fmla="*/ 3 h 10"/>
                    <a:gd name="T12" fmla="*/ 14 w 18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0">
                      <a:moveTo>
                        <a:pt x="1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6" y="8"/>
                        <a:pt x="12" y="6"/>
                        <a:pt x="18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8" y="1"/>
                        <a:pt x="16" y="0"/>
                        <a:pt x="14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9" name="Freeform 549">
                  <a:extLst>
                    <a:ext uri="{FF2B5EF4-FFF2-40B4-BE49-F238E27FC236}">
                      <a16:creationId xmlns:a16="http://schemas.microsoft.com/office/drawing/2014/main" id="{8F55A7FF-0858-4F95-89EA-539844703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2233"/>
                  <a:ext cx="15" cy="54"/>
                </a:xfrm>
                <a:custGeom>
                  <a:avLst/>
                  <a:gdLst>
                    <a:gd name="T0" fmla="*/ 3 w 3"/>
                    <a:gd name="T1" fmla="*/ 0 h 11"/>
                    <a:gd name="T2" fmla="*/ 0 w 3"/>
                    <a:gd name="T3" fmla="*/ 0 h 11"/>
                    <a:gd name="T4" fmla="*/ 0 w 3"/>
                    <a:gd name="T5" fmla="*/ 11 h 11"/>
                    <a:gd name="T6" fmla="*/ 3 w 3"/>
                    <a:gd name="T7" fmla="*/ 10 h 11"/>
                    <a:gd name="T8" fmla="*/ 3 w 3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10"/>
                        <a:pt x="2" y="10"/>
                        <a:pt x="3" y="1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0" name="Freeform 550">
                  <a:extLst>
                    <a:ext uri="{FF2B5EF4-FFF2-40B4-BE49-F238E27FC236}">
                      <a16:creationId xmlns:a16="http://schemas.microsoft.com/office/drawing/2014/main" id="{2307E83C-77C3-4D7A-822B-32D3843A5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233"/>
                  <a:ext cx="10" cy="59"/>
                </a:xfrm>
                <a:custGeom>
                  <a:avLst/>
                  <a:gdLst>
                    <a:gd name="T0" fmla="*/ 2 w 2"/>
                    <a:gd name="T1" fmla="*/ 0 h 12"/>
                    <a:gd name="T2" fmla="*/ 0 w 2"/>
                    <a:gd name="T3" fmla="*/ 0 h 12"/>
                    <a:gd name="T4" fmla="*/ 0 w 2"/>
                    <a:gd name="T5" fmla="*/ 12 h 12"/>
                    <a:gd name="T6" fmla="*/ 2 w 2"/>
                    <a:gd name="T7" fmla="*/ 11 h 12"/>
                    <a:gd name="T8" fmla="*/ 2 w 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1" name="Freeform 551">
                  <a:extLst>
                    <a:ext uri="{FF2B5EF4-FFF2-40B4-BE49-F238E27FC236}">
                      <a16:creationId xmlns:a16="http://schemas.microsoft.com/office/drawing/2014/main" id="{6E8E4AA8-1ECF-4DFD-809D-81389278B4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2233"/>
                  <a:ext cx="15" cy="64"/>
                </a:xfrm>
                <a:custGeom>
                  <a:avLst/>
                  <a:gdLst>
                    <a:gd name="T0" fmla="*/ 3 w 3"/>
                    <a:gd name="T1" fmla="*/ 0 h 13"/>
                    <a:gd name="T2" fmla="*/ 0 w 3"/>
                    <a:gd name="T3" fmla="*/ 0 h 13"/>
                    <a:gd name="T4" fmla="*/ 0 w 3"/>
                    <a:gd name="T5" fmla="*/ 13 h 13"/>
                    <a:gd name="T6" fmla="*/ 3 w 3"/>
                    <a:gd name="T7" fmla="*/ 12 h 13"/>
                    <a:gd name="T8" fmla="*/ 3 w 3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13"/>
                        <a:pt x="2" y="12"/>
                        <a:pt x="3" y="12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2" name="Freeform 552">
                  <a:extLst>
                    <a:ext uri="{FF2B5EF4-FFF2-40B4-BE49-F238E27FC236}">
                      <a16:creationId xmlns:a16="http://schemas.microsoft.com/office/drawing/2014/main" id="{0BDB36DB-E59E-4C83-91AE-B189830E1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2233"/>
                  <a:ext cx="15" cy="74"/>
                </a:xfrm>
                <a:custGeom>
                  <a:avLst/>
                  <a:gdLst>
                    <a:gd name="T0" fmla="*/ 3 w 3"/>
                    <a:gd name="T1" fmla="*/ 0 h 15"/>
                    <a:gd name="T2" fmla="*/ 0 w 3"/>
                    <a:gd name="T3" fmla="*/ 0 h 15"/>
                    <a:gd name="T4" fmla="*/ 0 w 3"/>
                    <a:gd name="T5" fmla="*/ 15 h 15"/>
                    <a:gd name="T6" fmla="*/ 3 w 3"/>
                    <a:gd name="T7" fmla="*/ 13 h 15"/>
                    <a:gd name="T8" fmla="*/ 3 w 3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4"/>
                        <a:pt x="2" y="14"/>
                        <a:pt x="3" y="13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3" name="Freeform 553">
                  <a:extLst>
                    <a:ext uri="{FF2B5EF4-FFF2-40B4-BE49-F238E27FC236}">
                      <a16:creationId xmlns:a16="http://schemas.microsoft.com/office/drawing/2014/main" id="{4F5F11F5-2167-4CDC-8274-A91DD98448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233"/>
                  <a:ext cx="14" cy="83"/>
                </a:xfrm>
                <a:custGeom>
                  <a:avLst/>
                  <a:gdLst>
                    <a:gd name="T0" fmla="*/ 3 w 3"/>
                    <a:gd name="T1" fmla="*/ 0 h 17"/>
                    <a:gd name="T2" fmla="*/ 0 w 3"/>
                    <a:gd name="T3" fmla="*/ 0 h 17"/>
                    <a:gd name="T4" fmla="*/ 0 w 3"/>
                    <a:gd name="T5" fmla="*/ 17 h 17"/>
                    <a:gd name="T6" fmla="*/ 3 w 3"/>
                    <a:gd name="T7" fmla="*/ 15 h 17"/>
                    <a:gd name="T8" fmla="*/ 3 w 3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7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6"/>
                        <a:pt x="2" y="15"/>
                        <a:pt x="3" y="1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4" name="Freeform 554">
                  <a:extLst>
                    <a:ext uri="{FF2B5EF4-FFF2-40B4-BE49-F238E27FC236}">
                      <a16:creationId xmlns:a16="http://schemas.microsoft.com/office/drawing/2014/main" id="{FF5780AA-A3BB-4959-8A13-DD7A380898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233"/>
                  <a:ext cx="15" cy="93"/>
                </a:xfrm>
                <a:custGeom>
                  <a:avLst/>
                  <a:gdLst>
                    <a:gd name="T0" fmla="*/ 3 w 3"/>
                    <a:gd name="T1" fmla="*/ 0 h 19"/>
                    <a:gd name="T2" fmla="*/ 3 w 3"/>
                    <a:gd name="T3" fmla="*/ 0 h 19"/>
                    <a:gd name="T4" fmla="*/ 0 w 3"/>
                    <a:gd name="T5" fmla="*/ 3 h 19"/>
                    <a:gd name="T6" fmla="*/ 0 w 3"/>
                    <a:gd name="T7" fmla="*/ 19 h 19"/>
                    <a:gd name="T8" fmla="*/ 3 w 3"/>
                    <a:gd name="T9" fmla="*/ 17 h 19"/>
                    <a:gd name="T10" fmla="*/ 3 w 3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9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8"/>
                        <a:pt x="2" y="17"/>
                        <a:pt x="3" y="17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B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5" name="Freeform 555">
                  <a:extLst>
                    <a:ext uri="{FF2B5EF4-FFF2-40B4-BE49-F238E27FC236}">
                      <a16:creationId xmlns:a16="http://schemas.microsoft.com/office/drawing/2014/main" id="{E5619B1B-92DF-4464-82F8-878DFBD4A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233"/>
                  <a:ext cx="15" cy="15"/>
                </a:xfrm>
                <a:custGeom>
                  <a:avLst/>
                  <a:gdLst>
                    <a:gd name="T0" fmla="*/ 3 w 3"/>
                    <a:gd name="T1" fmla="*/ 0 h 3"/>
                    <a:gd name="T2" fmla="*/ 0 w 3"/>
                    <a:gd name="T3" fmla="*/ 0 h 3"/>
                    <a:gd name="T4" fmla="*/ 0 w 3"/>
                    <a:gd name="T5" fmla="*/ 3 h 3"/>
                    <a:gd name="T6" fmla="*/ 3 w 3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2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13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6" name="Freeform 556">
                  <a:extLst>
                    <a:ext uri="{FF2B5EF4-FFF2-40B4-BE49-F238E27FC236}">
                      <a16:creationId xmlns:a16="http://schemas.microsoft.com/office/drawing/2014/main" id="{C25B934A-BBD1-4E2B-B8E7-7C372F338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9" y="2248"/>
                  <a:ext cx="15" cy="88"/>
                </a:xfrm>
                <a:custGeom>
                  <a:avLst/>
                  <a:gdLst>
                    <a:gd name="T0" fmla="*/ 3 w 3"/>
                    <a:gd name="T1" fmla="*/ 0 h 18"/>
                    <a:gd name="T2" fmla="*/ 0 w 3"/>
                    <a:gd name="T3" fmla="*/ 1 h 18"/>
                    <a:gd name="T4" fmla="*/ 0 w 3"/>
                    <a:gd name="T5" fmla="*/ 18 h 18"/>
                    <a:gd name="T6" fmla="*/ 3 w 3"/>
                    <a:gd name="T7" fmla="*/ 16 h 18"/>
                    <a:gd name="T8" fmla="*/ 3 w 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8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" y="17"/>
                        <a:pt x="2" y="17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7" name="Freeform 557">
                  <a:extLst>
                    <a:ext uri="{FF2B5EF4-FFF2-40B4-BE49-F238E27FC236}">
                      <a16:creationId xmlns:a16="http://schemas.microsoft.com/office/drawing/2014/main" id="{0A22CA3F-DECB-42E2-A501-A216F76B71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9" y="2233"/>
                  <a:ext cx="15" cy="20"/>
                </a:xfrm>
                <a:custGeom>
                  <a:avLst/>
                  <a:gdLst>
                    <a:gd name="T0" fmla="*/ 3 w 3"/>
                    <a:gd name="T1" fmla="*/ 0 h 4"/>
                    <a:gd name="T2" fmla="*/ 0 w 3"/>
                    <a:gd name="T3" fmla="*/ 0 h 4"/>
                    <a:gd name="T4" fmla="*/ 0 w 3"/>
                    <a:gd name="T5" fmla="*/ 4 h 4"/>
                    <a:gd name="T6" fmla="*/ 3 w 3"/>
                    <a:gd name="T7" fmla="*/ 3 h 4"/>
                    <a:gd name="T8" fmla="*/ 3 w 3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3"/>
                        <a:pt x="3" y="3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2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8" name="Freeform 558">
                  <a:extLst>
                    <a:ext uri="{FF2B5EF4-FFF2-40B4-BE49-F238E27FC236}">
                      <a16:creationId xmlns:a16="http://schemas.microsoft.com/office/drawing/2014/main" id="{6299C825-FF45-418D-B023-BAC6966CA2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2253"/>
                  <a:ext cx="15" cy="98"/>
                </a:xfrm>
                <a:custGeom>
                  <a:avLst/>
                  <a:gdLst>
                    <a:gd name="T0" fmla="*/ 3 w 3"/>
                    <a:gd name="T1" fmla="*/ 0 h 20"/>
                    <a:gd name="T2" fmla="*/ 0 w 3"/>
                    <a:gd name="T3" fmla="*/ 1 h 20"/>
                    <a:gd name="T4" fmla="*/ 0 w 3"/>
                    <a:gd name="T5" fmla="*/ 20 h 20"/>
                    <a:gd name="T6" fmla="*/ 3 w 3"/>
                    <a:gd name="T7" fmla="*/ 17 h 20"/>
                    <a:gd name="T8" fmla="*/ 3 w 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0">
                      <a:moveTo>
                        <a:pt x="3" y="0"/>
                      </a:move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" y="19"/>
                        <a:pt x="2" y="18"/>
                        <a:pt x="3" y="17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9" name="Freeform 559">
                  <a:extLst>
                    <a:ext uri="{FF2B5EF4-FFF2-40B4-BE49-F238E27FC236}">
                      <a16:creationId xmlns:a16="http://schemas.microsoft.com/office/drawing/2014/main" id="{9E538565-B3A9-483E-9273-EBA90D8DB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2233"/>
                  <a:ext cx="15" cy="25"/>
                </a:xfrm>
                <a:custGeom>
                  <a:avLst/>
                  <a:gdLst>
                    <a:gd name="T0" fmla="*/ 3 w 3"/>
                    <a:gd name="T1" fmla="*/ 0 h 5"/>
                    <a:gd name="T2" fmla="*/ 0 w 3"/>
                    <a:gd name="T3" fmla="*/ 0 h 5"/>
                    <a:gd name="T4" fmla="*/ 0 w 3"/>
                    <a:gd name="T5" fmla="*/ 5 h 5"/>
                    <a:gd name="T6" fmla="*/ 3 w 3"/>
                    <a:gd name="T7" fmla="*/ 4 h 5"/>
                    <a:gd name="T8" fmla="*/ 3 w 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210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0" name="Freeform 560">
                  <a:extLst>
                    <a:ext uri="{FF2B5EF4-FFF2-40B4-BE49-F238E27FC236}">
                      <a16:creationId xmlns:a16="http://schemas.microsoft.com/office/drawing/2014/main" id="{39B1C870-F411-4BA7-92B5-AF98CF871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4" y="2258"/>
                  <a:ext cx="10" cy="112"/>
                </a:xfrm>
                <a:custGeom>
                  <a:avLst/>
                  <a:gdLst>
                    <a:gd name="T0" fmla="*/ 0 w 2"/>
                    <a:gd name="T1" fmla="*/ 0 h 23"/>
                    <a:gd name="T2" fmla="*/ 0 w 2"/>
                    <a:gd name="T3" fmla="*/ 23 h 23"/>
                    <a:gd name="T4" fmla="*/ 2 w 2"/>
                    <a:gd name="T5" fmla="*/ 19 h 23"/>
                    <a:gd name="T6" fmla="*/ 2 w 2"/>
                    <a:gd name="T7" fmla="*/ 0 h 23"/>
                    <a:gd name="T8" fmla="*/ 2 w 2"/>
                    <a:gd name="T9" fmla="*/ 0 h 23"/>
                    <a:gd name="T10" fmla="*/ 0 w 2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3">
                      <a:moveTo>
                        <a:pt x="0" y="0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1"/>
                        <a:pt x="1" y="20"/>
                        <a:pt x="2" y="19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1" name="Freeform 561">
                  <a:extLst>
                    <a:ext uri="{FF2B5EF4-FFF2-40B4-BE49-F238E27FC236}">
                      <a16:creationId xmlns:a16="http://schemas.microsoft.com/office/drawing/2014/main" id="{22126E98-B86E-4162-8C3B-D4D2C0423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4" y="2233"/>
                  <a:ext cx="10" cy="25"/>
                </a:xfrm>
                <a:custGeom>
                  <a:avLst/>
                  <a:gdLst>
                    <a:gd name="T0" fmla="*/ 2 w 2"/>
                    <a:gd name="T1" fmla="*/ 0 h 5"/>
                    <a:gd name="T2" fmla="*/ 0 w 2"/>
                    <a:gd name="T3" fmla="*/ 0 h 5"/>
                    <a:gd name="T4" fmla="*/ 0 w 2"/>
                    <a:gd name="T5" fmla="*/ 5 h 5"/>
                    <a:gd name="T6" fmla="*/ 2 w 2"/>
                    <a:gd name="T7" fmla="*/ 5 h 5"/>
                    <a:gd name="T8" fmla="*/ 2 w 2"/>
                    <a:gd name="T9" fmla="*/ 5 h 5"/>
                    <a:gd name="T10" fmla="*/ 2 w 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1210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2" name="Freeform 562">
                  <a:extLst>
                    <a:ext uri="{FF2B5EF4-FFF2-40B4-BE49-F238E27FC236}">
                      <a16:creationId xmlns:a16="http://schemas.microsoft.com/office/drawing/2014/main" id="{641AA893-46EF-4647-B399-98C8EB8D7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2253"/>
                  <a:ext cx="14" cy="142"/>
                </a:xfrm>
                <a:custGeom>
                  <a:avLst/>
                  <a:gdLst>
                    <a:gd name="T0" fmla="*/ 0 w 3"/>
                    <a:gd name="T1" fmla="*/ 0 h 29"/>
                    <a:gd name="T2" fmla="*/ 0 w 3"/>
                    <a:gd name="T3" fmla="*/ 29 h 29"/>
                    <a:gd name="T4" fmla="*/ 3 w 3"/>
                    <a:gd name="T5" fmla="*/ 24 h 29"/>
                    <a:gd name="T6" fmla="*/ 3 w 3"/>
                    <a:gd name="T7" fmla="*/ 1 h 29"/>
                    <a:gd name="T8" fmla="*/ 0 w 3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9">
                      <a:moveTo>
                        <a:pt x="0" y="0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" y="27"/>
                        <a:pt x="2" y="25"/>
                        <a:pt x="3" y="2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3" name="Freeform 563">
                  <a:extLst>
                    <a:ext uri="{FF2B5EF4-FFF2-40B4-BE49-F238E27FC236}">
                      <a16:creationId xmlns:a16="http://schemas.microsoft.com/office/drawing/2014/main" id="{EA0AF5D3-46F6-4C39-A495-7467E4922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2233"/>
                  <a:ext cx="14" cy="25"/>
                </a:xfrm>
                <a:custGeom>
                  <a:avLst/>
                  <a:gdLst>
                    <a:gd name="T0" fmla="*/ 3 w 3"/>
                    <a:gd name="T1" fmla="*/ 0 h 5"/>
                    <a:gd name="T2" fmla="*/ 0 w 3"/>
                    <a:gd name="T3" fmla="*/ 0 h 5"/>
                    <a:gd name="T4" fmla="*/ 0 w 3"/>
                    <a:gd name="T5" fmla="*/ 4 h 5"/>
                    <a:gd name="T6" fmla="*/ 3 w 3"/>
                    <a:gd name="T7" fmla="*/ 5 h 5"/>
                    <a:gd name="T8" fmla="*/ 3 w 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210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4" name="Freeform 564">
                  <a:extLst>
                    <a:ext uri="{FF2B5EF4-FFF2-40B4-BE49-F238E27FC236}">
                      <a16:creationId xmlns:a16="http://schemas.microsoft.com/office/drawing/2014/main" id="{88FF9840-C6CF-45D8-BAF3-171B0A94B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2243"/>
                  <a:ext cx="15" cy="191"/>
                </a:xfrm>
                <a:custGeom>
                  <a:avLst/>
                  <a:gdLst>
                    <a:gd name="T0" fmla="*/ 0 w 3"/>
                    <a:gd name="T1" fmla="*/ 0 h 39"/>
                    <a:gd name="T2" fmla="*/ 0 w 3"/>
                    <a:gd name="T3" fmla="*/ 39 h 39"/>
                    <a:gd name="T4" fmla="*/ 3 w 3"/>
                    <a:gd name="T5" fmla="*/ 31 h 39"/>
                    <a:gd name="T6" fmla="*/ 3 w 3"/>
                    <a:gd name="T7" fmla="*/ 2 h 39"/>
                    <a:gd name="T8" fmla="*/ 0 w 3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9">
                      <a:moveTo>
                        <a:pt x="0" y="0"/>
                      </a:move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36"/>
                        <a:pt x="1" y="33"/>
                        <a:pt x="3" y="3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7171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5" name="Freeform 565">
                  <a:extLst>
                    <a:ext uri="{FF2B5EF4-FFF2-40B4-BE49-F238E27FC236}">
                      <a16:creationId xmlns:a16="http://schemas.microsoft.com/office/drawing/2014/main" id="{DC567B22-DCC9-4182-9D43-FBEBD6D4B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2233"/>
                  <a:ext cx="15" cy="20"/>
                </a:xfrm>
                <a:custGeom>
                  <a:avLst/>
                  <a:gdLst>
                    <a:gd name="T0" fmla="*/ 3 w 3"/>
                    <a:gd name="T1" fmla="*/ 0 h 4"/>
                    <a:gd name="T2" fmla="*/ 0 w 3"/>
                    <a:gd name="T3" fmla="*/ 0 h 4"/>
                    <a:gd name="T4" fmla="*/ 0 w 3"/>
                    <a:gd name="T5" fmla="*/ 2 h 4"/>
                    <a:gd name="T6" fmla="*/ 3 w 3"/>
                    <a:gd name="T7" fmla="*/ 4 h 4"/>
                    <a:gd name="T8" fmla="*/ 3 w 3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3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10F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6" name="Freeform 566">
                  <a:extLst>
                    <a:ext uri="{FF2B5EF4-FFF2-40B4-BE49-F238E27FC236}">
                      <a16:creationId xmlns:a16="http://schemas.microsoft.com/office/drawing/2014/main" id="{11CDA43F-31E1-4745-9B9D-BA852B125F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2233"/>
                  <a:ext cx="15" cy="211"/>
                </a:xfrm>
                <a:custGeom>
                  <a:avLst/>
                  <a:gdLst>
                    <a:gd name="T0" fmla="*/ 2 w 3"/>
                    <a:gd name="T1" fmla="*/ 0 h 43"/>
                    <a:gd name="T2" fmla="*/ 0 w 3"/>
                    <a:gd name="T3" fmla="*/ 0 h 43"/>
                    <a:gd name="T4" fmla="*/ 0 w 3"/>
                    <a:gd name="T5" fmla="*/ 43 h 43"/>
                    <a:gd name="T6" fmla="*/ 3 w 3"/>
                    <a:gd name="T7" fmla="*/ 43 h 43"/>
                    <a:gd name="T8" fmla="*/ 3 w 3"/>
                    <a:gd name="T9" fmla="*/ 43 h 43"/>
                    <a:gd name="T10" fmla="*/ 3 w 3"/>
                    <a:gd name="T11" fmla="*/ 41 h 43"/>
                    <a:gd name="T12" fmla="*/ 3 w 3"/>
                    <a:gd name="T13" fmla="*/ 2 h 43"/>
                    <a:gd name="T14" fmla="*/ 2 w 3"/>
                    <a:gd name="T1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4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6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7" name="Freeform 567">
                  <a:extLst>
                    <a:ext uri="{FF2B5EF4-FFF2-40B4-BE49-F238E27FC236}">
                      <a16:creationId xmlns:a16="http://schemas.microsoft.com/office/drawing/2014/main" id="{DEA3FE6C-FDC5-4D7A-AADF-D6D68935EF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0" y="2233"/>
                  <a:ext cx="5" cy="10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0 h 2"/>
                    <a:gd name="T4" fmla="*/ 1 w 1"/>
                    <a:gd name="T5" fmla="*/ 2 h 2"/>
                    <a:gd name="T6" fmla="*/ 1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110F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8" name="Rectangle 568">
                  <a:extLst>
                    <a:ext uri="{FF2B5EF4-FFF2-40B4-BE49-F238E27FC236}">
                      <a16:creationId xmlns:a16="http://schemas.microsoft.com/office/drawing/2014/main" id="{8CCC867F-D37C-43CF-8262-BD29AAC54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5" y="2233"/>
                  <a:ext cx="15" cy="211"/>
                </a:xfrm>
                <a:prstGeom prst="rect">
                  <a:avLst/>
                </a:prstGeom>
                <a:solidFill>
                  <a:srgbClr val="6A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9" name="Rectangle 569">
                  <a:extLst>
                    <a:ext uri="{FF2B5EF4-FFF2-40B4-BE49-F238E27FC236}">
                      <a16:creationId xmlns:a16="http://schemas.microsoft.com/office/drawing/2014/main" id="{8B17B6F1-E48F-4564-849F-21573A071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5" y="2233"/>
                  <a:ext cx="15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0" name="Rectangle 570">
                  <a:extLst>
                    <a:ext uri="{FF2B5EF4-FFF2-40B4-BE49-F238E27FC236}">
                      <a16:creationId xmlns:a16="http://schemas.microsoft.com/office/drawing/2014/main" id="{F97AD727-167D-4EC6-94C7-A34077C5D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0" y="2233"/>
                  <a:ext cx="15" cy="211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1" name="Rectangle 571">
                  <a:extLst>
                    <a:ext uri="{FF2B5EF4-FFF2-40B4-BE49-F238E27FC236}">
                      <a16:creationId xmlns:a16="http://schemas.microsoft.com/office/drawing/2014/main" id="{5FC2A8B9-05A8-4182-8C86-BFB7DC8B1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0" y="2233"/>
                  <a:ext cx="15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2" name="Rectangle 572">
                  <a:extLst>
                    <a:ext uri="{FF2B5EF4-FFF2-40B4-BE49-F238E27FC236}">
                      <a16:creationId xmlns:a16="http://schemas.microsoft.com/office/drawing/2014/main" id="{145BA91C-7912-4FD2-AFAE-634CA5B30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6" y="2233"/>
                  <a:ext cx="14" cy="211"/>
                </a:xfrm>
                <a:prstGeom prst="rect">
                  <a:avLst/>
                </a:prstGeom>
                <a:solidFill>
                  <a:srgbClr val="636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3" name="Rectangle 573">
                  <a:extLst>
                    <a:ext uri="{FF2B5EF4-FFF2-40B4-BE49-F238E27FC236}">
                      <a16:creationId xmlns:a16="http://schemas.microsoft.com/office/drawing/2014/main" id="{8B0529EE-BFB6-43F5-87DC-7C277971F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6" y="2233"/>
                  <a:ext cx="1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4" name="Rectangle 574">
                  <a:extLst>
                    <a:ext uri="{FF2B5EF4-FFF2-40B4-BE49-F238E27FC236}">
                      <a16:creationId xmlns:a16="http://schemas.microsoft.com/office/drawing/2014/main" id="{DA924999-762C-4BC2-82D8-0D732F557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2233"/>
                  <a:ext cx="10" cy="211"/>
                </a:xfrm>
                <a:prstGeom prst="rect">
                  <a:avLst/>
                </a:pr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5" name="Rectangle 575">
                  <a:extLst>
                    <a:ext uri="{FF2B5EF4-FFF2-40B4-BE49-F238E27FC236}">
                      <a16:creationId xmlns:a16="http://schemas.microsoft.com/office/drawing/2014/main" id="{D11421D1-A5B2-4E1C-863B-4E28880C39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2233"/>
                  <a:ext cx="10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6" name="Freeform 576">
                  <a:extLst>
                    <a:ext uri="{FF2B5EF4-FFF2-40B4-BE49-F238E27FC236}">
                      <a16:creationId xmlns:a16="http://schemas.microsoft.com/office/drawing/2014/main" id="{B755AFDF-5F2B-44F6-8225-FDD6A43C1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1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211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211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7" name="Freeform 577">
                  <a:extLst>
                    <a:ext uri="{FF2B5EF4-FFF2-40B4-BE49-F238E27FC236}">
                      <a16:creationId xmlns:a16="http://schemas.microsoft.com/office/drawing/2014/main" id="{C81B6C25-688A-4F13-A887-88791B2C5C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1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211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211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8" name="Freeform 578">
                  <a:extLst>
                    <a:ext uri="{FF2B5EF4-FFF2-40B4-BE49-F238E27FC236}">
                      <a16:creationId xmlns:a16="http://schemas.microsoft.com/office/drawing/2014/main" id="{8D8AF62F-87CE-4639-AAC8-5BD906CF2F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6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96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211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9" name="Freeform 579">
                  <a:extLst>
                    <a:ext uri="{FF2B5EF4-FFF2-40B4-BE49-F238E27FC236}">
                      <a16:creationId xmlns:a16="http://schemas.microsoft.com/office/drawing/2014/main" id="{9BE3F666-618F-462F-BD10-E97DFBF01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6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96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211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0" name="Freeform 580">
                  <a:extLst>
                    <a:ext uri="{FF2B5EF4-FFF2-40B4-BE49-F238E27FC236}">
                      <a16:creationId xmlns:a16="http://schemas.microsoft.com/office/drawing/2014/main" id="{BFCF51D4-1A85-44AA-857B-8CBE99A10F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2" y="2233"/>
                  <a:ext cx="14" cy="211"/>
                </a:xfrm>
                <a:custGeom>
                  <a:avLst/>
                  <a:gdLst>
                    <a:gd name="T0" fmla="*/ 14 w 14"/>
                    <a:gd name="T1" fmla="*/ 0 h 211"/>
                    <a:gd name="T2" fmla="*/ 0 w 14"/>
                    <a:gd name="T3" fmla="*/ 0 h 211"/>
                    <a:gd name="T4" fmla="*/ 0 w 14"/>
                    <a:gd name="T5" fmla="*/ 182 h 211"/>
                    <a:gd name="T6" fmla="*/ 0 w 14"/>
                    <a:gd name="T7" fmla="*/ 211 h 211"/>
                    <a:gd name="T8" fmla="*/ 14 w 14"/>
                    <a:gd name="T9" fmla="*/ 211 h 211"/>
                    <a:gd name="T10" fmla="*/ 14 w 14"/>
                    <a:gd name="T11" fmla="*/ 196 h 211"/>
                    <a:gd name="T12" fmla="*/ 14 w 14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11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82"/>
                      </a:lnTo>
                      <a:lnTo>
                        <a:pt x="0" y="211"/>
                      </a:lnTo>
                      <a:lnTo>
                        <a:pt x="14" y="211"/>
                      </a:lnTo>
                      <a:lnTo>
                        <a:pt x="14" y="19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1" name="Freeform 581">
                  <a:extLst>
                    <a:ext uri="{FF2B5EF4-FFF2-40B4-BE49-F238E27FC236}">
                      <a16:creationId xmlns:a16="http://schemas.microsoft.com/office/drawing/2014/main" id="{10749069-020D-4D33-8D23-5AC0150BF8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2" y="2233"/>
                  <a:ext cx="14" cy="211"/>
                </a:xfrm>
                <a:custGeom>
                  <a:avLst/>
                  <a:gdLst>
                    <a:gd name="T0" fmla="*/ 14 w 14"/>
                    <a:gd name="T1" fmla="*/ 0 h 211"/>
                    <a:gd name="T2" fmla="*/ 0 w 14"/>
                    <a:gd name="T3" fmla="*/ 0 h 211"/>
                    <a:gd name="T4" fmla="*/ 0 w 14"/>
                    <a:gd name="T5" fmla="*/ 182 h 211"/>
                    <a:gd name="T6" fmla="*/ 0 w 14"/>
                    <a:gd name="T7" fmla="*/ 211 h 211"/>
                    <a:gd name="T8" fmla="*/ 14 w 14"/>
                    <a:gd name="T9" fmla="*/ 211 h 211"/>
                    <a:gd name="T10" fmla="*/ 14 w 14"/>
                    <a:gd name="T11" fmla="*/ 196 h 211"/>
                    <a:gd name="T12" fmla="*/ 14 w 14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11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82"/>
                      </a:lnTo>
                      <a:lnTo>
                        <a:pt x="0" y="211"/>
                      </a:lnTo>
                      <a:lnTo>
                        <a:pt x="14" y="211"/>
                      </a:lnTo>
                      <a:lnTo>
                        <a:pt x="14" y="196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2" name="Freeform 582">
                  <a:extLst>
                    <a:ext uri="{FF2B5EF4-FFF2-40B4-BE49-F238E27FC236}">
                      <a16:creationId xmlns:a16="http://schemas.microsoft.com/office/drawing/2014/main" id="{5BA95800-DC06-4FA4-954F-F9FFFE165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7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67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182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18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A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3" name="Freeform 583">
                  <a:extLst>
                    <a:ext uri="{FF2B5EF4-FFF2-40B4-BE49-F238E27FC236}">
                      <a16:creationId xmlns:a16="http://schemas.microsoft.com/office/drawing/2014/main" id="{6B532F1D-E0F0-4E1B-AF9F-88E78EB87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7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67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182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182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4" name="Freeform 584">
                  <a:extLst>
                    <a:ext uri="{FF2B5EF4-FFF2-40B4-BE49-F238E27FC236}">
                      <a16:creationId xmlns:a16="http://schemas.microsoft.com/office/drawing/2014/main" id="{2ABE088C-D5DC-475D-91D9-B64A495CA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5 w 15"/>
                    <a:gd name="T3" fmla="*/ 0 h 211"/>
                    <a:gd name="T4" fmla="*/ 5 w 15"/>
                    <a:gd name="T5" fmla="*/ 152 h 211"/>
                    <a:gd name="T6" fmla="*/ 0 w 15"/>
                    <a:gd name="T7" fmla="*/ 152 h 211"/>
                    <a:gd name="T8" fmla="*/ 5 w 15"/>
                    <a:gd name="T9" fmla="*/ 152 h 211"/>
                    <a:gd name="T10" fmla="*/ 5 w 15"/>
                    <a:gd name="T11" fmla="*/ 211 h 211"/>
                    <a:gd name="T12" fmla="*/ 15 w 15"/>
                    <a:gd name="T13" fmla="*/ 211 h 211"/>
                    <a:gd name="T14" fmla="*/ 15 w 15"/>
                    <a:gd name="T15" fmla="*/ 167 h 211"/>
                    <a:gd name="T16" fmla="*/ 15 w 15"/>
                    <a:gd name="T17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5" y="0"/>
                      </a:lnTo>
                      <a:lnTo>
                        <a:pt x="5" y="152"/>
                      </a:lnTo>
                      <a:lnTo>
                        <a:pt x="0" y="152"/>
                      </a:lnTo>
                      <a:lnTo>
                        <a:pt x="5" y="152"/>
                      </a:lnTo>
                      <a:lnTo>
                        <a:pt x="5" y="211"/>
                      </a:lnTo>
                      <a:lnTo>
                        <a:pt x="15" y="211"/>
                      </a:lnTo>
                      <a:lnTo>
                        <a:pt x="15" y="16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545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5" name="Freeform 585">
                  <a:extLst>
                    <a:ext uri="{FF2B5EF4-FFF2-40B4-BE49-F238E27FC236}">
                      <a16:creationId xmlns:a16="http://schemas.microsoft.com/office/drawing/2014/main" id="{DA936129-165C-4FC5-BC55-B3A5C756AD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5 w 15"/>
                    <a:gd name="T3" fmla="*/ 0 h 211"/>
                    <a:gd name="T4" fmla="*/ 5 w 15"/>
                    <a:gd name="T5" fmla="*/ 152 h 211"/>
                    <a:gd name="T6" fmla="*/ 0 w 15"/>
                    <a:gd name="T7" fmla="*/ 152 h 211"/>
                    <a:gd name="T8" fmla="*/ 5 w 15"/>
                    <a:gd name="T9" fmla="*/ 152 h 211"/>
                    <a:gd name="T10" fmla="*/ 5 w 15"/>
                    <a:gd name="T11" fmla="*/ 211 h 211"/>
                    <a:gd name="T12" fmla="*/ 15 w 15"/>
                    <a:gd name="T13" fmla="*/ 211 h 211"/>
                    <a:gd name="T14" fmla="*/ 15 w 15"/>
                    <a:gd name="T15" fmla="*/ 167 h 211"/>
                    <a:gd name="T16" fmla="*/ 15 w 15"/>
                    <a:gd name="T17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5" y="0"/>
                      </a:lnTo>
                      <a:lnTo>
                        <a:pt x="5" y="152"/>
                      </a:lnTo>
                      <a:lnTo>
                        <a:pt x="0" y="152"/>
                      </a:lnTo>
                      <a:lnTo>
                        <a:pt x="5" y="152"/>
                      </a:lnTo>
                      <a:lnTo>
                        <a:pt x="5" y="211"/>
                      </a:lnTo>
                      <a:lnTo>
                        <a:pt x="15" y="211"/>
                      </a:lnTo>
                      <a:lnTo>
                        <a:pt x="15" y="167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6" name="Freeform 586">
                  <a:extLst>
                    <a:ext uri="{FF2B5EF4-FFF2-40B4-BE49-F238E27FC236}">
                      <a16:creationId xmlns:a16="http://schemas.microsoft.com/office/drawing/2014/main" id="{B7C55F17-AF73-4DB5-BA4C-498E031F5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" y="2233"/>
                  <a:ext cx="384" cy="344"/>
                </a:xfrm>
                <a:custGeom>
                  <a:avLst/>
                  <a:gdLst>
                    <a:gd name="T0" fmla="*/ 47 w 78"/>
                    <a:gd name="T1" fmla="*/ 0 h 70"/>
                    <a:gd name="T2" fmla="*/ 12 w 78"/>
                    <a:gd name="T3" fmla="*/ 0 h 70"/>
                    <a:gd name="T4" fmla="*/ 8 w 78"/>
                    <a:gd name="T5" fmla="*/ 4 h 70"/>
                    <a:gd name="T6" fmla="*/ 8 w 78"/>
                    <a:gd name="T7" fmla="*/ 41 h 70"/>
                    <a:gd name="T8" fmla="*/ 8 w 78"/>
                    <a:gd name="T9" fmla="*/ 40 h 70"/>
                    <a:gd name="T10" fmla="*/ 0 w 78"/>
                    <a:gd name="T11" fmla="*/ 70 h 70"/>
                    <a:gd name="T12" fmla="*/ 4 w 78"/>
                    <a:gd name="T13" fmla="*/ 69 h 70"/>
                    <a:gd name="T14" fmla="*/ 29 w 78"/>
                    <a:gd name="T15" fmla="*/ 62 h 70"/>
                    <a:gd name="T16" fmla="*/ 78 w 78"/>
                    <a:gd name="T17" fmla="*/ 62 h 70"/>
                    <a:gd name="T18" fmla="*/ 78 w 78"/>
                    <a:gd name="T19" fmla="*/ 43 h 70"/>
                    <a:gd name="T20" fmla="*/ 78 w 78"/>
                    <a:gd name="T21" fmla="*/ 43 h 70"/>
                    <a:gd name="T22" fmla="*/ 78 w 78"/>
                    <a:gd name="T23" fmla="*/ 31 h 70"/>
                    <a:gd name="T24" fmla="*/ 77 w 78"/>
                    <a:gd name="T25" fmla="*/ 31 h 70"/>
                    <a:gd name="T26" fmla="*/ 47 w 78"/>
                    <a:gd name="T2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8" h="70">
                      <a:moveTo>
                        <a:pt x="4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8" y="2"/>
                        <a:pt x="8" y="4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4" y="69"/>
                        <a:pt x="4" y="69"/>
                        <a:pt x="4" y="69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78" y="62"/>
                        <a:pt x="78" y="62"/>
                        <a:pt x="78" y="62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8" y="31"/>
                        <a:pt x="78" y="31"/>
                        <a:pt x="78" y="31"/>
                      </a:cubicBezTo>
                      <a:cubicBezTo>
                        <a:pt x="77" y="31"/>
                        <a:pt x="77" y="31"/>
                        <a:pt x="77" y="31"/>
                      </a:cubicBezTo>
                      <a:cubicBezTo>
                        <a:pt x="47" y="0"/>
                        <a:pt x="47" y="0"/>
                        <a:pt x="47" y="0"/>
                      </a:cubicBezTo>
                    </a:path>
                  </a:pathLst>
                </a:custGeom>
                <a:solidFill>
                  <a:srgbClr val="1A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7" name="Freeform 587">
                  <a:extLst>
                    <a:ext uri="{FF2B5EF4-FFF2-40B4-BE49-F238E27FC236}">
                      <a16:creationId xmlns:a16="http://schemas.microsoft.com/office/drawing/2014/main" id="{97F1AFD1-FF43-4E4E-8C9E-929DFE662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4" y="2233"/>
                  <a:ext cx="153" cy="152"/>
                </a:xfrm>
                <a:custGeom>
                  <a:avLst/>
                  <a:gdLst>
                    <a:gd name="T0" fmla="*/ 153 w 153"/>
                    <a:gd name="T1" fmla="*/ 0 h 152"/>
                    <a:gd name="T2" fmla="*/ 0 w 153"/>
                    <a:gd name="T3" fmla="*/ 0 h 152"/>
                    <a:gd name="T4" fmla="*/ 148 w 153"/>
                    <a:gd name="T5" fmla="*/ 152 h 152"/>
                    <a:gd name="T6" fmla="*/ 153 w 153"/>
                    <a:gd name="T7" fmla="*/ 152 h 152"/>
                    <a:gd name="T8" fmla="*/ 153 w 153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2">
                      <a:moveTo>
                        <a:pt x="153" y="0"/>
                      </a:moveTo>
                      <a:lnTo>
                        <a:pt x="0" y="0"/>
                      </a:lnTo>
                      <a:lnTo>
                        <a:pt x="148" y="152"/>
                      </a:lnTo>
                      <a:lnTo>
                        <a:pt x="153" y="152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43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8" name="Freeform 588">
                  <a:extLst>
                    <a:ext uri="{FF2B5EF4-FFF2-40B4-BE49-F238E27FC236}">
                      <a16:creationId xmlns:a16="http://schemas.microsoft.com/office/drawing/2014/main" id="{AD4EE5DB-C041-46E3-9FC8-810A04342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4" y="2233"/>
                  <a:ext cx="153" cy="152"/>
                </a:xfrm>
                <a:custGeom>
                  <a:avLst/>
                  <a:gdLst>
                    <a:gd name="T0" fmla="*/ 153 w 153"/>
                    <a:gd name="T1" fmla="*/ 0 h 152"/>
                    <a:gd name="T2" fmla="*/ 0 w 153"/>
                    <a:gd name="T3" fmla="*/ 0 h 152"/>
                    <a:gd name="T4" fmla="*/ 148 w 153"/>
                    <a:gd name="T5" fmla="*/ 152 h 152"/>
                    <a:gd name="T6" fmla="*/ 153 w 153"/>
                    <a:gd name="T7" fmla="*/ 152 h 152"/>
                    <a:gd name="T8" fmla="*/ 153 w 153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2">
                      <a:moveTo>
                        <a:pt x="153" y="0"/>
                      </a:moveTo>
                      <a:lnTo>
                        <a:pt x="0" y="0"/>
                      </a:lnTo>
                      <a:lnTo>
                        <a:pt x="148" y="152"/>
                      </a:lnTo>
                      <a:lnTo>
                        <a:pt x="153" y="152"/>
                      </a:lnTo>
                      <a:lnTo>
                        <a:pt x="15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9" name="Freeform 589">
                  <a:extLst>
                    <a:ext uri="{FF2B5EF4-FFF2-40B4-BE49-F238E27FC236}">
                      <a16:creationId xmlns:a16="http://schemas.microsoft.com/office/drawing/2014/main" id="{9F599B3D-DD37-4066-9625-88B8AADCC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444"/>
                  <a:ext cx="138" cy="93"/>
                </a:xfrm>
                <a:custGeom>
                  <a:avLst/>
                  <a:gdLst>
                    <a:gd name="T0" fmla="*/ 28 w 28"/>
                    <a:gd name="T1" fmla="*/ 0 h 19"/>
                    <a:gd name="T2" fmla="*/ 25 w 28"/>
                    <a:gd name="T3" fmla="*/ 0 h 19"/>
                    <a:gd name="T4" fmla="*/ 22 w 28"/>
                    <a:gd name="T5" fmla="*/ 0 h 19"/>
                    <a:gd name="T6" fmla="*/ 19 w 28"/>
                    <a:gd name="T7" fmla="*/ 0 h 19"/>
                    <a:gd name="T8" fmla="*/ 16 w 28"/>
                    <a:gd name="T9" fmla="*/ 0 h 19"/>
                    <a:gd name="T10" fmla="*/ 14 w 28"/>
                    <a:gd name="T11" fmla="*/ 0 h 19"/>
                    <a:gd name="T12" fmla="*/ 11 w 28"/>
                    <a:gd name="T13" fmla="*/ 0 h 19"/>
                    <a:gd name="T14" fmla="*/ 8 w 28"/>
                    <a:gd name="T15" fmla="*/ 0 h 19"/>
                    <a:gd name="T16" fmla="*/ 5 w 28"/>
                    <a:gd name="T17" fmla="*/ 0 h 19"/>
                    <a:gd name="T18" fmla="*/ 2 w 28"/>
                    <a:gd name="T19" fmla="*/ 0 h 19"/>
                    <a:gd name="T20" fmla="*/ 0 w 28"/>
                    <a:gd name="T21" fmla="*/ 0 h 19"/>
                    <a:gd name="T22" fmla="*/ 0 w 28"/>
                    <a:gd name="T23" fmla="*/ 0 h 19"/>
                    <a:gd name="T24" fmla="*/ 0 w 28"/>
                    <a:gd name="T25" fmla="*/ 19 h 19"/>
                    <a:gd name="T26" fmla="*/ 9 w 28"/>
                    <a:gd name="T27" fmla="*/ 19 h 19"/>
                    <a:gd name="T28" fmla="*/ 9 w 28"/>
                    <a:gd name="T29" fmla="*/ 8 h 19"/>
                    <a:gd name="T30" fmla="*/ 9 w 28"/>
                    <a:gd name="T31" fmla="*/ 8 h 19"/>
                    <a:gd name="T32" fmla="*/ 28 w 28"/>
                    <a:gd name="T33" fmla="*/ 8 h 19"/>
                    <a:gd name="T34" fmla="*/ 27 w 28"/>
                    <a:gd name="T35" fmla="*/ 3 h 19"/>
                    <a:gd name="T36" fmla="*/ 27 w 28"/>
                    <a:gd name="T37" fmla="*/ 3 h 19"/>
                    <a:gd name="T38" fmla="*/ 27 w 28"/>
                    <a:gd name="T39" fmla="*/ 3 h 19"/>
                    <a:gd name="T40" fmla="*/ 28 w 28"/>
                    <a:gd name="T4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8" h="19">
                      <a:moveTo>
                        <a:pt x="28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6"/>
                        <a:pt x="27" y="5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2"/>
                        <a:pt x="28" y="1"/>
                        <a:pt x="28" y="0"/>
                      </a:cubicBezTo>
                    </a:path>
                  </a:pathLst>
                </a:custGeom>
                <a:solidFill>
                  <a:srgbClr val="332D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0" name="Freeform 590">
                  <a:extLst>
                    <a:ext uri="{FF2B5EF4-FFF2-40B4-BE49-F238E27FC236}">
                      <a16:creationId xmlns:a16="http://schemas.microsoft.com/office/drawing/2014/main" id="{2BC94727-31CE-4CBD-A4C7-2CCC45CC1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114" cy="54"/>
                </a:xfrm>
                <a:custGeom>
                  <a:avLst/>
                  <a:gdLst>
                    <a:gd name="T0" fmla="*/ 19 w 23"/>
                    <a:gd name="T1" fmla="*/ 0 h 11"/>
                    <a:gd name="T2" fmla="*/ 19 w 23"/>
                    <a:gd name="T3" fmla="*/ 0 h 11"/>
                    <a:gd name="T4" fmla="*/ 0 w 23"/>
                    <a:gd name="T5" fmla="*/ 0 h 11"/>
                    <a:gd name="T6" fmla="*/ 17 w 23"/>
                    <a:gd name="T7" fmla="*/ 11 h 11"/>
                    <a:gd name="T8" fmla="*/ 23 w 23"/>
                    <a:gd name="T9" fmla="*/ 11 h 11"/>
                    <a:gd name="T10" fmla="*/ 19 w 23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11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1" y="8"/>
                        <a:pt x="20" y="4"/>
                        <a:pt x="19" y="0"/>
                      </a:cubicBezTo>
                    </a:path>
                  </a:pathLst>
                </a:custGeom>
                <a:solidFill>
                  <a:srgbClr val="6A6B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1" name="Rectangle 591">
                  <a:extLst>
                    <a:ext uri="{FF2B5EF4-FFF2-40B4-BE49-F238E27FC236}">
                      <a16:creationId xmlns:a16="http://schemas.microsoft.com/office/drawing/2014/main" id="{A065AB8E-1AFD-4D41-979D-66A6CF28C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1" y="2483"/>
                  <a:ext cx="1" cy="1"/>
                </a:xfrm>
                <a:prstGeom prst="rect">
                  <a:avLst/>
                </a:prstGeom>
                <a:solidFill>
                  <a:srgbClr val="2A3E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2" name="Freeform 592">
                  <a:extLst>
                    <a:ext uri="{FF2B5EF4-FFF2-40B4-BE49-F238E27FC236}">
                      <a16:creationId xmlns:a16="http://schemas.microsoft.com/office/drawing/2014/main" id="{11278911-8DD9-40E3-88BE-B51A8BED8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3" name="Freeform 593">
                  <a:extLst>
                    <a:ext uri="{FF2B5EF4-FFF2-40B4-BE49-F238E27FC236}">
                      <a16:creationId xmlns:a16="http://schemas.microsoft.com/office/drawing/2014/main" id="{D67F39E4-477E-4FCB-A1FE-2DCCDC865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84" cy="54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0 w 84"/>
                    <a:gd name="T5" fmla="*/ 0 h 54"/>
                    <a:gd name="T6" fmla="*/ 0 w 84"/>
                    <a:gd name="T7" fmla="*/ 54 h 54"/>
                    <a:gd name="T8" fmla="*/ 84 w 84"/>
                    <a:gd name="T9" fmla="*/ 54 h 54"/>
                    <a:gd name="T10" fmla="*/ 0 w 84"/>
                    <a:gd name="T11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lnTo>
                        <a:pt x="84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4" name="Freeform 594">
                  <a:extLst>
                    <a:ext uri="{FF2B5EF4-FFF2-40B4-BE49-F238E27FC236}">
                      <a16:creationId xmlns:a16="http://schemas.microsoft.com/office/drawing/2014/main" id="{C01E2E4B-32FA-4E26-AC05-52B53C803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84" cy="54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0 w 84"/>
                    <a:gd name="T5" fmla="*/ 0 h 54"/>
                    <a:gd name="T6" fmla="*/ 0 w 84"/>
                    <a:gd name="T7" fmla="*/ 54 h 54"/>
                    <a:gd name="T8" fmla="*/ 84 w 84"/>
                    <a:gd name="T9" fmla="*/ 54 h 54"/>
                    <a:gd name="T10" fmla="*/ 0 w 84"/>
                    <a:gd name="T11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lnTo>
                        <a:pt x="84" y="5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5" name="Freeform 595">
                  <a:extLst>
                    <a:ext uri="{FF2B5EF4-FFF2-40B4-BE49-F238E27FC236}">
                      <a16:creationId xmlns:a16="http://schemas.microsoft.com/office/drawing/2014/main" id="{119C53FF-F99C-4448-AE03-D88B824BF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8" y="2429"/>
                  <a:ext cx="19" cy="64"/>
                </a:xfrm>
                <a:custGeom>
                  <a:avLst/>
                  <a:gdLst>
                    <a:gd name="T0" fmla="*/ 0 w 4"/>
                    <a:gd name="T1" fmla="*/ 0 h 13"/>
                    <a:gd name="T2" fmla="*/ 0 w 4"/>
                    <a:gd name="T3" fmla="*/ 13 h 13"/>
                    <a:gd name="T4" fmla="*/ 2 w 4"/>
                    <a:gd name="T5" fmla="*/ 11 h 13"/>
                    <a:gd name="T6" fmla="*/ 4 w 4"/>
                    <a:gd name="T7" fmla="*/ 6 h 13"/>
                    <a:gd name="T8" fmla="*/ 3 w 4"/>
                    <a:gd name="T9" fmla="*/ 3 h 13"/>
                    <a:gd name="T10" fmla="*/ 0 w 4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12"/>
                        <a:pt x="1" y="12"/>
                        <a:pt x="2" y="11"/>
                      </a:cubicBezTo>
                      <a:cubicBezTo>
                        <a:pt x="3" y="10"/>
                        <a:pt x="4" y="8"/>
                        <a:pt x="4" y="6"/>
                      </a:cubicBez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6" name="Freeform 596">
                  <a:extLst>
                    <a:ext uri="{FF2B5EF4-FFF2-40B4-BE49-F238E27FC236}">
                      <a16:creationId xmlns:a16="http://schemas.microsoft.com/office/drawing/2014/main" id="{F4F17543-6826-4675-94D8-3FD6FB1C2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2420"/>
                  <a:ext cx="15" cy="78"/>
                </a:xfrm>
                <a:custGeom>
                  <a:avLst/>
                  <a:gdLst>
                    <a:gd name="T0" fmla="*/ 0 w 3"/>
                    <a:gd name="T1" fmla="*/ 0 h 16"/>
                    <a:gd name="T2" fmla="*/ 0 w 3"/>
                    <a:gd name="T3" fmla="*/ 16 h 16"/>
                    <a:gd name="T4" fmla="*/ 3 w 3"/>
                    <a:gd name="T5" fmla="*/ 15 h 16"/>
                    <a:gd name="T6" fmla="*/ 3 w 3"/>
                    <a:gd name="T7" fmla="*/ 2 h 16"/>
                    <a:gd name="T8" fmla="*/ 0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6"/>
                        <a:pt x="3" y="15"/>
                        <a:pt x="3" y="15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2" y="0"/>
                        <a:pt x="0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7" name="Freeform 597">
                  <a:extLst>
                    <a:ext uri="{FF2B5EF4-FFF2-40B4-BE49-F238E27FC236}">
                      <a16:creationId xmlns:a16="http://schemas.microsoft.com/office/drawing/2014/main" id="{6CC446BF-B069-4702-A787-2AC0916E0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420"/>
                  <a:ext cx="10" cy="78"/>
                </a:xfrm>
                <a:custGeom>
                  <a:avLst/>
                  <a:gdLst>
                    <a:gd name="T0" fmla="*/ 1 w 2"/>
                    <a:gd name="T1" fmla="*/ 0 h 16"/>
                    <a:gd name="T2" fmla="*/ 0 w 2"/>
                    <a:gd name="T3" fmla="*/ 0 h 16"/>
                    <a:gd name="T4" fmla="*/ 0 w 2"/>
                    <a:gd name="T5" fmla="*/ 16 h 16"/>
                    <a:gd name="T6" fmla="*/ 1 w 2"/>
                    <a:gd name="T7" fmla="*/ 16 h 16"/>
                    <a:gd name="T8" fmla="*/ 2 w 2"/>
                    <a:gd name="T9" fmla="*/ 16 h 16"/>
                    <a:gd name="T10" fmla="*/ 2 w 2"/>
                    <a:gd name="T11" fmla="*/ 0 h 16"/>
                    <a:gd name="T12" fmla="*/ 1 w 2"/>
                    <a:gd name="T1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6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1" y="16"/>
                      </a:cubicBezTo>
                      <a:cubicBezTo>
                        <a:pt x="1" y="16"/>
                        <a:pt x="2" y="16"/>
                        <a:pt x="2" y="16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8" name="Freeform 598">
                  <a:extLst>
                    <a:ext uri="{FF2B5EF4-FFF2-40B4-BE49-F238E27FC236}">
                      <a16:creationId xmlns:a16="http://schemas.microsoft.com/office/drawing/2014/main" id="{CCAFDFB1-173A-441E-B966-BAB5E53CF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2420"/>
                  <a:ext cx="15" cy="78"/>
                </a:xfrm>
                <a:custGeom>
                  <a:avLst/>
                  <a:gdLst>
                    <a:gd name="T0" fmla="*/ 3 w 3"/>
                    <a:gd name="T1" fmla="*/ 0 h 16"/>
                    <a:gd name="T2" fmla="*/ 0 w 3"/>
                    <a:gd name="T3" fmla="*/ 1 h 16"/>
                    <a:gd name="T4" fmla="*/ 0 w 3"/>
                    <a:gd name="T5" fmla="*/ 15 h 16"/>
                    <a:gd name="T6" fmla="*/ 3 w 3"/>
                    <a:gd name="T7" fmla="*/ 16 h 16"/>
                    <a:gd name="T8" fmla="*/ 3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6"/>
                        <a:pt x="2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9" name="Freeform 599">
                  <a:extLst>
                    <a:ext uri="{FF2B5EF4-FFF2-40B4-BE49-F238E27FC236}">
                      <a16:creationId xmlns:a16="http://schemas.microsoft.com/office/drawing/2014/main" id="{3AA14AEE-2598-4A9A-957B-CA18AC1234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2424"/>
                  <a:ext cx="15" cy="69"/>
                </a:xfrm>
                <a:custGeom>
                  <a:avLst/>
                  <a:gdLst>
                    <a:gd name="T0" fmla="*/ 3 w 3"/>
                    <a:gd name="T1" fmla="*/ 0 h 14"/>
                    <a:gd name="T2" fmla="*/ 0 w 3"/>
                    <a:gd name="T3" fmla="*/ 2 h 14"/>
                    <a:gd name="T4" fmla="*/ 0 w 3"/>
                    <a:gd name="T5" fmla="*/ 12 h 14"/>
                    <a:gd name="T6" fmla="*/ 0 w 3"/>
                    <a:gd name="T7" fmla="*/ 12 h 14"/>
                    <a:gd name="T8" fmla="*/ 3 w 3"/>
                    <a:gd name="T9" fmla="*/ 14 h 14"/>
                    <a:gd name="T10" fmla="*/ 3 w 3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4">
                      <a:moveTo>
                        <a:pt x="3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3"/>
                        <a:pt x="2" y="14"/>
                        <a:pt x="3" y="1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0" name="Freeform 600">
                  <a:extLst>
                    <a:ext uri="{FF2B5EF4-FFF2-40B4-BE49-F238E27FC236}">
                      <a16:creationId xmlns:a16="http://schemas.microsoft.com/office/drawing/2014/main" id="{4A1DCC05-BACF-471B-B9E1-2FAA6017F5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" y="2434"/>
                  <a:ext cx="10" cy="49"/>
                </a:xfrm>
                <a:custGeom>
                  <a:avLst/>
                  <a:gdLst>
                    <a:gd name="T0" fmla="*/ 2 w 2"/>
                    <a:gd name="T1" fmla="*/ 0 h 10"/>
                    <a:gd name="T2" fmla="*/ 1 w 2"/>
                    <a:gd name="T3" fmla="*/ 2 h 10"/>
                    <a:gd name="T4" fmla="*/ 0 w 2"/>
                    <a:gd name="T5" fmla="*/ 5 h 10"/>
                    <a:gd name="T6" fmla="*/ 2 w 2"/>
                    <a:gd name="T7" fmla="*/ 10 h 10"/>
                    <a:gd name="T8" fmla="*/ 2 w 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2" y="0"/>
                      </a:move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3"/>
                        <a:pt x="0" y="4"/>
                        <a:pt x="0" y="5"/>
                      </a:cubicBezTo>
                      <a:cubicBezTo>
                        <a:pt x="0" y="7"/>
                        <a:pt x="1" y="8"/>
                        <a:pt x="2" y="1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1" name="Freeform 601">
                  <a:extLst>
                    <a:ext uri="{FF2B5EF4-FFF2-40B4-BE49-F238E27FC236}">
                      <a16:creationId xmlns:a16="http://schemas.microsoft.com/office/drawing/2014/main" id="{8A6A6CEC-274D-4A19-87A6-6B1B27F80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6" y="2434"/>
                  <a:ext cx="10" cy="49"/>
                </a:xfrm>
                <a:custGeom>
                  <a:avLst/>
                  <a:gdLst>
                    <a:gd name="T0" fmla="*/ 2 w 2"/>
                    <a:gd name="T1" fmla="*/ 0 h 10"/>
                    <a:gd name="T2" fmla="*/ 1 w 2"/>
                    <a:gd name="T3" fmla="*/ 2 h 10"/>
                    <a:gd name="T4" fmla="*/ 0 w 2"/>
                    <a:gd name="T5" fmla="*/ 5 h 10"/>
                    <a:gd name="T6" fmla="*/ 2 w 2"/>
                    <a:gd name="T7" fmla="*/ 10 h 10"/>
                    <a:gd name="T8" fmla="*/ 2 w 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2" y="0"/>
                      </a:move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3"/>
                        <a:pt x="0" y="4"/>
                        <a:pt x="0" y="5"/>
                      </a:cubicBezTo>
                      <a:cubicBezTo>
                        <a:pt x="0" y="7"/>
                        <a:pt x="1" y="9"/>
                        <a:pt x="2" y="1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2" name="Freeform 602">
                  <a:extLst>
                    <a:ext uri="{FF2B5EF4-FFF2-40B4-BE49-F238E27FC236}">
                      <a16:creationId xmlns:a16="http://schemas.microsoft.com/office/drawing/2014/main" id="{D1DC20ED-2FEF-469B-942E-216E31D208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00" y="2262"/>
                  <a:ext cx="246" cy="275"/>
                </a:xfrm>
                <a:custGeom>
                  <a:avLst/>
                  <a:gdLst>
                    <a:gd name="T0" fmla="*/ 27 w 50"/>
                    <a:gd name="T1" fmla="*/ 32 h 56"/>
                    <a:gd name="T2" fmla="*/ 28 w 50"/>
                    <a:gd name="T3" fmla="*/ 32 h 56"/>
                    <a:gd name="T4" fmla="*/ 29 w 50"/>
                    <a:gd name="T5" fmla="*/ 32 h 56"/>
                    <a:gd name="T6" fmla="*/ 32 w 50"/>
                    <a:gd name="T7" fmla="*/ 34 h 56"/>
                    <a:gd name="T8" fmla="*/ 35 w 50"/>
                    <a:gd name="T9" fmla="*/ 37 h 56"/>
                    <a:gd name="T10" fmla="*/ 36 w 50"/>
                    <a:gd name="T11" fmla="*/ 40 h 56"/>
                    <a:gd name="T12" fmla="*/ 34 w 50"/>
                    <a:gd name="T13" fmla="*/ 45 h 56"/>
                    <a:gd name="T14" fmla="*/ 32 w 50"/>
                    <a:gd name="T15" fmla="*/ 47 h 56"/>
                    <a:gd name="T16" fmla="*/ 29 w 50"/>
                    <a:gd name="T17" fmla="*/ 48 h 56"/>
                    <a:gd name="T18" fmla="*/ 28 w 50"/>
                    <a:gd name="T19" fmla="*/ 48 h 56"/>
                    <a:gd name="T20" fmla="*/ 27 w 50"/>
                    <a:gd name="T21" fmla="*/ 48 h 56"/>
                    <a:gd name="T22" fmla="*/ 24 w 50"/>
                    <a:gd name="T23" fmla="*/ 47 h 56"/>
                    <a:gd name="T24" fmla="*/ 21 w 50"/>
                    <a:gd name="T25" fmla="*/ 45 h 56"/>
                    <a:gd name="T26" fmla="*/ 21 w 50"/>
                    <a:gd name="T27" fmla="*/ 45 h 56"/>
                    <a:gd name="T28" fmla="*/ 19 w 50"/>
                    <a:gd name="T29" fmla="*/ 40 h 56"/>
                    <a:gd name="T30" fmla="*/ 20 w 50"/>
                    <a:gd name="T31" fmla="*/ 37 h 56"/>
                    <a:gd name="T32" fmla="*/ 21 w 50"/>
                    <a:gd name="T33" fmla="*/ 35 h 56"/>
                    <a:gd name="T34" fmla="*/ 24 w 50"/>
                    <a:gd name="T35" fmla="*/ 33 h 56"/>
                    <a:gd name="T36" fmla="*/ 27 w 50"/>
                    <a:gd name="T37" fmla="*/ 32 h 56"/>
                    <a:gd name="T38" fmla="*/ 50 w 50"/>
                    <a:gd name="T39" fmla="*/ 0 h 56"/>
                    <a:gd name="T40" fmla="*/ 32 w 50"/>
                    <a:gd name="T41" fmla="*/ 4 h 56"/>
                    <a:gd name="T42" fmla="*/ 29 w 50"/>
                    <a:gd name="T43" fmla="*/ 5 h 56"/>
                    <a:gd name="T44" fmla="*/ 27 w 50"/>
                    <a:gd name="T45" fmla="*/ 6 h 56"/>
                    <a:gd name="T46" fmla="*/ 24 w 50"/>
                    <a:gd name="T47" fmla="*/ 7 h 56"/>
                    <a:gd name="T48" fmla="*/ 21 w 50"/>
                    <a:gd name="T49" fmla="*/ 9 h 56"/>
                    <a:gd name="T50" fmla="*/ 18 w 50"/>
                    <a:gd name="T51" fmla="*/ 11 h 56"/>
                    <a:gd name="T52" fmla="*/ 15 w 50"/>
                    <a:gd name="T53" fmla="*/ 13 h 56"/>
                    <a:gd name="T54" fmla="*/ 12 w 50"/>
                    <a:gd name="T55" fmla="*/ 15 h 56"/>
                    <a:gd name="T56" fmla="*/ 9 w 50"/>
                    <a:gd name="T57" fmla="*/ 18 h 56"/>
                    <a:gd name="T58" fmla="*/ 7 w 50"/>
                    <a:gd name="T59" fmla="*/ 22 h 56"/>
                    <a:gd name="T60" fmla="*/ 4 w 50"/>
                    <a:gd name="T61" fmla="*/ 27 h 56"/>
                    <a:gd name="T62" fmla="*/ 1 w 50"/>
                    <a:gd name="T63" fmla="*/ 35 h 56"/>
                    <a:gd name="T64" fmla="*/ 1 w 50"/>
                    <a:gd name="T65" fmla="*/ 37 h 56"/>
                    <a:gd name="T66" fmla="*/ 1 w 50"/>
                    <a:gd name="T67" fmla="*/ 37 h 56"/>
                    <a:gd name="T68" fmla="*/ 0 w 50"/>
                    <a:gd name="T69" fmla="*/ 40 h 56"/>
                    <a:gd name="T70" fmla="*/ 0 w 50"/>
                    <a:gd name="T71" fmla="*/ 40 h 56"/>
                    <a:gd name="T72" fmla="*/ 1 w 50"/>
                    <a:gd name="T73" fmla="*/ 45 h 56"/>
                    <a:gd name="T74" fmla="*/ 5 w 50"/>
                    <a:gd name="T75" fmla="*/ 56 h 56"/>
                    <a:gd name="T76" fmla="*/ 46 w 50"/>
                    <a:gd name="T77" fmla="*/ 56 h 56"/>
                    <a:gd name="T78" fmla="*/ 50 w 50"/>
                    <a:gd name="T79" fmla="*/ 53 h 56"/>
                    <a:gd name="T80" fmla="*/ 50 w 50"/>
                    <a:gd name="T81" fmla="*/ 45 h 56"/>
                    <a:gd name="T82" fmla="*/ 48 w 50"/>
                    <a:gd name="T83" fmla="*/ 40 h 56"/>
                    <a:gd name="T84" fmla="*/ 49 w 50"/>
                    <a:gd name="T85" fmla="*/ 37 h 56"/>
                    <a:gd name="T86" fmla="*/ 50 w 50"/>
                    <a:gd name="T87" fmla="*/ 35 h 56"/>
                    <a:gd name="T88" fmla="*/ 50 w 50"/>
                    <a:gd name="T8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" h="56">
                      <a:moveTo>
                        <a:pt x="27" y="32"/>
                      </a:moveTo>
                      <a:cubicBezTo>
                        <a:pt x="27" y="32"/>
                        <a:pt x="27" y="32"/>
                        <a:pt x="28" y="32"/>
                      </a:cubicBezTo>
                      <a:cubicBezTo>
                        <a:pt x="28" y="32"/>
                        <a:pt x="29" y="32"/>
                        <a:pt x="29" y="32"/>
                      </a:cubicBezTo>
                      <a:cubicBezTo>
                        <a:pt x="31" y="32"/>
                        <a:pt x="31" y="33"/>
                        <a:pt x="32" y="34"/>
                      </a:cubicBezTo>
                      <a:cubicBezTo>
                        <a:pt x="33" y="34"/>
                        <a:pt x="34" y="36"/>
                        <a:pt x="35" y="37"/>
                      </a:cubicBezTo>
                      <a:cubicBezTo>
                        <a:pt x="35" y="38"/>
                        <a:pt x="36" y="39"/>
                        <a:pt x="36" y="40"/>
                      </a:cubicBezTo>
                      <a:cubicBezTo>
                        <a:pt x="36" y="42"/>
                        <a:pt x="35" y="44"/>
                        <a:pt x="34" y="45"/>
                      </a:cubicBezTo>
                      <a:cubicBezTo>
                        <a:pt x="33" y="46"/>
                        <a:pt x="33" y="46"/>
                        <a:pt x="32" y="47"/>
                      </a:cubicBezTo>
                      <a:cubicBezTo>
                        <a:pt x="32" y="47"/>
                        <a:pt x="31" y="48"/>
                        <a:pt x="29" y="48"/>
                      </a:cubicBezTo>
                      <a:cubicBezTo>
                        <a:pt x="29" y="48"/>
                        <a:pt x="28" y="48"/>
                        <a:pt x="28" y="48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6" y="48"/>
                        <a:pt x="25" y="48"/>
                        <a:pt x="24" y="47"/>
                      </a:cubicBezTo>
                      <a:cubicBezTo>
                        <a:pt x="23" y="47"/>
                        <a:pt x="22" y="46"/>
                        <a:pt x="21" y="45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0" y="43"/>
                        <a:pt x="19" y="42"/>
                        <a:pt x="19" y="40"/>
                      </a:cubicBezTo>
                      <a:cubicBezTo>
                        <a:pt x="19" y="39"/>
                        <a:pt x="20" y="38"/>
                        <a:pt x="20" y="37"/>
                      </a:cubicBezTo>
                      <a:cubicBezTo>
                        <a:pt x="20" y="36"/>
                        <a:pt x="21" y="36"/>
                        <a:pt x="21" y="35"/>
                      </a:cubicBezTo>
                      <a:cubicBezTo>
                        <a:pt x="22" y="34"/>
                        <a:pt x="23" y="34"/>
                        <a:pt x="24" y="33"/>
                      </a:cubicBezTo>
                      <a:cubicBezTo>
                        <a:pt x="25" y="32"/>
                        <a:pt x="26" y="32"/>
                        <a:pt x="27" y="32"/>
                      </a:cubicBezTo>
                      <a:moveTo>
                        <a:pt x="50" y="0"/>
                      </a:moveTo>
                      <a:cubicBezTo>
                        <a:pt x="44" y="0"/>
                        <a:pt x="38" y="2"/>
                        <a:pt x="32" y="4"/>
                      </a:cubicBezTo>
                      <a:cubicBezTo>
                        <a:pt x="31" y="4"/>
                        <a:pt x="30" y="4"/>
                        <a:pt x="29" y="5"/>
                      </a:cubicBezTo>
                      <a:cubicBezTo>
                        <a:pt x="29" y="5"/>
                        <a:pt x="28" y="5"/>
                        <a:pt x="27" y="6"/>
                      </a:cubicBezTo>
                      <a:cubicBezTo>
                        <a:pt x="26" y="6"/>
                        <a:pt x="25" y="7"/>
                        <a:pt x="24" y="7"/>
                      </a:cubicBezTo>
                      <a:cubicBezTo>
                        <a:pt x="23" y="8"/>
                        <a:pt x="22" y="8"/>
                        <a:pt x="21" y="9"/>
                      </a:cubicBezTo>
                      <a:cubicBezTo>
                        <a:pt x="20" y="9"/>
                        <a:pt x="19" y="10"/>
                        <a:pt x="18" y="11"/>
                      </a:cubicBezTo>
                      <a:cubicBezTo>
                        <a:pt x="17" y="11"/>
                        <a:pt x="16" y="12"/>
                        <a:pt x="15" y="13"/>
                      </a:cubicBezTo>
                      <a:cubicBezTo>
                        <a:pt x="14" y="14"/>
                        <a:pt x="13" y="14"/>
                        <a:pt x="12" y="15"/>
                      </a:cubicBezTo>
                      <a:cubicBezTo>
                        <a:pt x="11" y="16"/>
                        <a:pt x="10" y="17"/>
                        <a:pt x="9" y="18"/>
                      </a:cubicBezTo>
                      <a:cubicBezTo>
                        <a:pt x="8" y="19"/>
                        <a:pt x="7" y="20"/>
                        <a:pt x="7" y="22"/>
                      </a:cubicBezTo>
                      <a:cubicBezTo>
                        <a:pt x="6" y="23"/>
                        <a:pt x="5" y="25"/>
                        <a:pt x="4" y="27"/>
                      </a:cubicBezTo>
                      <a:cubicBezTo>
                        <a:pt x="2" y="29"/>
                        <a:pt x="1" y="32"/>
                        <a:pt x="1" y="35"/>
                      </a:cubicBezTo>
                      <a:cubicBezTo>
                        <a:pt x="1" y="36"/>
                        <a:pt x="1" y="36"/>
                        <a:pt x="1" y="37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1" y="38"/>
                        <a:pt x="0" y="39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1" y="43"/>
                        <a:pt x="1" y="45"/>
                      </a:cubicBezTo>
                      <a:cubicBezTo>
                        <a:pt x="2" y="49"/>
                        <a:pt x="3" y="53"/>
                        <a:pt x="5" y="56"/>
                      </a:cubicBezTo>
                      <a:cubicBezTo>
                        <a:pt x="46" y="56"/>
                        <a:pt x="46" y="56"/>
                        <a:pt x="46" y="56"/>
                      </a:cubicBezTo>
                      <a:cubicBezTo>
                        <a:pt x="48" y="56"/>
                        <a:pt x="50" y="55"/>
                        <a:pt x="50" y="53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49" y="44"/>
                        <a:pt x="48" y="42"/>
                        <a:pt x="48" y="40"/>
                      </a:cubicBezTo>
                      <a:cubicBezTo>
                        <a:pt x="48" y="39"/>
                        <a:pt x="49" y="38"/>
                        <a:pt x="49" y="37"/>
                      </a:cubicBezTo>
                      <a:cubicBezTo>
                        <a:pt x="49" y="36"/>
                        <a:pt x="50" y="36"/>
                        <a:pt x="50" y="35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1A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3" name="Freeform 603">
                  <a:extLst>
                    <a:ext uri="{FF2B5EF4-FFF2-40B4-BE49-F238E27FC236}">
                      <a16:creationId xmlns:a16="http://schemas.microsoft.com/office/drawing/2014/main" id="{A1152662-F885-4ACC-885E-E8FBF09D37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" y="2233"/>
                  <a:ext cx="763" cy="344"/>
                </a:xfrm>
                <a:custGeom>
                  <a:avLst/>
                  <a:gdLst>
                    <a:gd name="T0" fmla="*/ 152 w 155"/>
                    <a:gd name="T1" fmla="*/ 0 h 70"/>
                    <a:gd name="T2" fmla="*/ 12 w 155"/>
                    <a:gd name="T3" fmla="*/ 0 h 70"/>
                    <a:gd name="T4" fmla="*/ 8 w 155"/>
                    <a:gd name="T5" fmla="*/ 4 h 70"/>
                    <a:gd name="T6" fmla="*/ 8 w 155"/>
                    <a:gd name="T7" fmla="*/ 41 h 70"/>
                    <a:gd name="T8" fmla="*/ 8 w 155"/>
                    <a:gd name="T9" fmla="*/ 41 h 70"/>
                    <a:gd name="T10" fmla="*/ 0 w 155"/>
                    <a:gd name="T11" fmla="*/ 70 h 70"/>
                    <a:gd name="T12" fmla="*/ 29 w 155"/>
                    <a:gd name="T13" fmla="*/ 62 h 70"/>
                    <a:gd name="T14" fmla="*/ 152 w 155"/>
                    <a:gd name="T15" fmla="*/ 62 h 70"/>
                    <a:gd name="T16" fmla="*/ 155 w 155"/>
                    <a:gd name="T17" fmla="*/ 59 h 70"/>
                    <a:gd name="T18" fmla="*/ 155 w 155"/>
                    <a:gd name="T19" fmla="*/ 4 h 70"/>
                    <a:gd name="T20" fmla="*/ 152 w 155"/>
                    <a:gd name="T21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5" h="70">
                      <a:moveTo>
                        <a:pt x="15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8" y="2"/>
                        <a:pt x="8" y="4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52" y="62"/>
                        <a:pt x="152" y="62"/>
                        <a:pt x="152" y="62"/>
                      </a:cubicBezTo>
                      <a:cubicBezTo>
                        <a:pt x="154" y="62"/>
                        <a:pt x="155" y="61"/>
                        <a:pt x="155" y="59"/>
                      </a:cubicBezTo>
                      <a:cubicBezTo>
                        <a:pt x="155" y="4"/>
                        <a:pt x="155" y="4"/>
                        <a:pt x="155" y="4"/>
                      </a:cubicBezTo>
                      <a:cubicBezTo>
                        <a:pt x="155" y="2"/>
                        <a:pt x="154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4" name="Freeform 604">
                  <a:extLst>
                    <a:ext uri="{FF2B5EF4-FFF2-40B4-BE49-F238E27FC236}">
                      <a16:creationId xmlns:a16="http://schemas.microsoft.com/office/drawing/2014/main" id="{DF3EEAA5-58BE-49CD-8A67-13B4300EC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375"/>
                  <a:ext cx="380" cy="15"/>
                </a:xfrm>
                <a:custGeom>
                  <a:avLst/>
                  <a:gdLst>
                    <a:gd name="T0" fmla="*/ 76 w 77"/>
                    <a:gd name="T1" fmla="*/ 3 h 3"/>
                    <a:gd name="T2" fmla="*/ 1 w 77"/>
                    <a:gd name="T3" fmla="*/ 3 h 3"/>
                    <a:gd name="T4" fmla="*/ 0 w 77"/>
                    <a:gd name="T5" fmla="*/ 2 h 3"/>
                    <a:gd name="T6" fmla="*/ 1 w 77"/>
                    <a:gd name="T7" fmla="*/ 0 h 3"/>
                    <a:gd name="T8" fmla="*/ 76 w 77"/>
                    <a:gd name="T9" fmla="*/ 0 h 3"/>
                    <a:gd name="T10" fmla="*/ 77 w 77"/>
                    <a:gd name="T11" fmla="*/ 2 h 3"/>
                    <a:gd name="T12" fmla="*/ 76 w 77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3">
                      <a:moveTo>
                        <a:pt x="76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7" y="0"/>
                        <a:pt x="77" y="1"/>
                        <a:pt x="77" y="2"/>
                      </a:cubicBezTo>
                      <a:cubicBezTo>
                        <a:pt x="77" y="3"/>
                        <a:pt x="77" y="3"/>
                        <a:pt x="76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5" name="Freeform 605">
                  <a:extLst>
                    <a:ext uri="{FF2B5EF4-FFF2-40B4-BE49-F238E27FC236}">
                      <a16:creationId xmlns:a16="http://schemas.microsoft.com/office/drawing/2014/main" id="{1A3FA5B4-C194-432E-8082-F578DBA3BA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420"/>
                  <a:ext cx="380" cy="14"/>
                </a:xfrm>
                <a:custGeom>
                  <a:avLst/>
                  <a:gdLst>
                    <a:gd name="T0" fmla="*/ 76 w 77"/>
                    <a:gd name="T1" fmla="*/ 3 h 3"/>
                    <a:gd name="T2" fmla="*/ 1 w 77"/>
                    <a:gd name="T3" fmla="*/ 3 h 3"/>
                    <a:gd name="T4" fmla="*/ 0 w 77"/>
                    <a:gd name="T5" fmla="*/ 1 h 3"/>
                    <a:gd name="T6" fmla="*/ 1 w 77"/>
                    <a:gd name="T7" fmla="*/ 0 h 3"/>
                    <a:gd name="T8" fmla="*/ 76 w 77"/>
                    <a:gd name="T9" fmla="*/ 0 h 3"/>
                    <a:gd name="T10" fmla="*/ 77 w 77"/>
                    <a:gd name="T11" fmla="*/ 1 h 3"/>
                    <a:gd name="T12" fmla="*/ 76 w 77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3">
                      <a:moveTo>
                        <a:pt x="76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7" y="0"/>
                        <a:pt x="77" y="0"/>
                        <a:pt x="77" y="1"/>
                      </a:cubicBezTo>
                      <a:cubicBezTo>
                        <a:pt x="77" y="2"/>
                        <a:pt x="77" y="3"/>
                        <a:pt x="76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6" name="Freeform 606">
                  <a:extLst>
                    <a:ext uri="{FF2B5EF4-FFF2-40B4-BE49-F238E27FC236}">
                      <a16:creationId xmlns:a16="http://schemas.microsoft.com/office/drawing/2014/main" id="{9D2C9064-A242-4C85-8B9B-4383288B5C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336"/>
                  <a:ext cx="380" cy="15"/>
                </a:xfrm>
                <a:custGeom>
                  <a:avLst/>
                  <a:gdLst>
                    <a:gd name="T0" fmla="*/ 76 w 77"/>
                    <a:gd name="T1" fmla="*/ 3 h 3"/>
                    <a:gd name="T2" fmla="*/ 1 w 77"/>
                    <a:gd name="T3" fmla="*/ 3 h 3"/>
                    <a:gd name="T4" fmla="*/ 0 w 77"/>
                    <a:gd name="T5" fmla="*/ 1 h 3"/>
                    <a:gd name="T6" fmla="*/ 1 w 77"/>
                    <a:gd name="T7" fmla="*/ 0 h 3"/>
                    <a:gd name="T8" fmla="*/ 76 w 77"/>
                    <a:gd name="T9" fmla="*/ 0 h 3"/>
                    <a:gd name="T10" fmla="*/ 77 w 77"/>
                    <a:gd name="T11" fmla="*/ 1 h 3"/>
                    <a:gd name="T12" fmla="*/ 76 w 77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3">
                      <a:moveTo>
                        <a:pt x="76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7" y="0"/>
                        <a:pt x="77" y="1"/>
                        <a:pt x="77" y="1"/>
                      </a:cubicBezTo>
                      <a:cubicBezTo>
                        <a:pt x="77" y="2"/>
                        <a:pt x="77" y="3"/>
                        <a:pt x="76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</p:grpSp>
          <p:sp>
            <p:nvSpPr>
              <p:cNvPr id="13" name="Freeform 608">
                <a:extLst>
                  <a:ext uri="{FF2B5EF4-FFF2-40B4-BE49-F238E27FC236}">
                    <a16:creationId xmlns:a16="http://schemas.microsoft.com/office/drawing/2014/main" id="{9CFA9DF0-2E42-46F7-AE88-E057F9246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" y="2297"/>
                <a:ext cx="380" cy="15"/>
              </a:xfrm>
              <a:custGeom>
                <a:avLst/>
                <a:gdLst>
                  <a:gd name="T0" fmla="*/ 76 w 77"/>
                  <a:gd name="T1" fmla="*/ 3 h 3"/>
                  <a:gd name="T2" fmla="*/ 1 w 77"/>
                  <a:gd name="T3" fmla="*/ 3 h 3"/>
                  <a:gd name="T4" fmla="*/ 0 w 77"/>
                  <a:gd name="T5" fmla="*/ 1 h 3"/>
                  <a:gd name="T6" fmla="*/ 1 w 77"/>
                  <a:gd name="T7" fmla="*/ 0 h 3"/>
                  <a:gd name="T8" fmla="*/ 76 w 77"/>
                  <a:gd name="T9" fmla="*/ 0 h 3"/>
                  <a:gd name="T10" fmla="*/ 77 w 77"/>
                  <a:gd name="T11" fmla="*/ 1 h 3"/>
                  <a:gd name="T12" fmla="*/ 76 w 77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">
                    <a:moveTo>
                      <a:pt x="76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1"/>
                    </a:cubicBezTo>
                    <a:cubicBezTo>
                      <a:pt x="77" y="2"/>
                      <a:pt x="77" y="3"/>
                      <a:pt x="7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" name="Freeform 609">
                <a:extLst>
                  <a:ext uri="{FF2B5EF4-FFF2-40B4-BE49-F238E27FC236}">
                    <a16:creationId xmlns:a16="http://schemas.microsoft.com/office/drawing/2014/main" id="{FD7F0BD2-2DDC-4606-B023-72FD22E03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" y="2464"/>
                <a:ext cx="380" cy="14"/>
              </a:xfrm>
              <a:custGeom>
                <a:avLst/>
                <a:gdLst>
                  <a:gd name="T0" fmla="*/ 76 w 77"/>
                  <a:gd name="T1" fmla="*/ 3 h 3"/>
                  <a:gd name="T2" fmla="*/ 1 w 77"/>
                  <a:gd name="T3" fmla="*/ 3 h 3"/>
                  <a:gd name="T4" fmla="*/ 0 w 77"/>
                  <a:gd name="T5" fmla="*/ 1 h 3"/>
                  <a:gd name="T6" fmla="*/ 1 w 77"/>
                  <a:gd name="T7" fmla="*/ 0 h 3"/>
                  <a:gd name="T8" fmla="*/ 76 w 77"/>
                  <a:gd name="T9" fmla="*/ 0 h 3"/>
                  <a:gd name="T10" fmla="*/ 77 w 77"/>
                  <a:gd name="T11" fmla="*/ 1 h 3"/>
                  <a:gd name="T12" fmla="*/ 76 w 77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">
                    <a:moveTo>
                      <a:pt x="76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1"/>
                    </a:cubicBezTo>
                    <a:cubicBezTo>
                      <a:pt x="77" y="2"/>
                      <a:pt x="77" y="3"/>
                      <a:pt x="7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" name="Freeform 610">
                <a:extLst>
                  <a:ext uri="{FF2B5EF4-FFF2-40B4-BE49-F238E27FC236}">
                    <a16:creationId xmlns:a16="http://schemas.microsoft.com/office/drawing/2014/main" id="{8EBC9FAF-81E4-48EC-BCA9-B858F1342C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8" y="2248"/>
                <a:ext cx="360" cy="358"/>
              </a:xfrm>
              <a:custGeom>
                <a:avLst/>
                <a:gdLst>
                  <a:gd name="T0" fmla="*/ 73 w 73"/>
                  <a:gd name="T1" fmla="*/ 43 h 73"/>
                  <a:gd name="T2" fmla="*/ 73 w 73"/>
                  <a:gd name="T3" fmla="*/ 30 h 73"/>
                  <a:gd name="T4" fmla="*/ 63 w 73"/>
                  <a:gd name="T5" fmla="*/ 30 h 73"/>
                  <a:gd name="T6" fmla="*/ 60 w 73"/>
                  <a:gd name="T7" fmla="*/ 22 h 73"/>
                  <a:gd name="T8" fmla="*/ 67 w 73"/>
                  <a:gd name="T9" fmla="*/ 15 h 73"/>
                  <a:gd name="T10" fmla="*/ 57 w 73"/>
                  <a:gd name="T11" fmla="*/ 6 h 73"/>
                  <a:gd name="T12" fmla="*/ 51 w 73"/>
                  <a:gd name="T13" fmla="*/ 12 h 73"/>
                  <a:gd name="T14" fmla="*/ 43 w 73"/>
                  <a:gd name="T15" fmla="*/ 9 h 73"/>
                  <a:gd name="T16" fmla="*/ 43 w 73"/>
                  <a:gd name="T17" fmla="*/ 0 h 73"/>
                  <a:gd name="T18" fmla="*/ 36 w 73"/>
                  <a:gd name="T19" fmla="*/ 0 h 73"/>
                  <a:gd name="T20" fmla="*/ 30 w 73"/>
                  <a:gd name="T21" fmla="*/ 0 h 73"/>
                  <a:gd name="T22" fmla="*/ 30 w 73"/>
                  <a:gd name="T23" fmla="*/ 9 h 73"/>
                  <a:gd name="T24" fmla="*/ 22 w 73"/>
                  <a:gd name="T25" fmla="*/ 12 h 73"/>
                  <a:gd name="T26" fmla="*/ 15 w 73"/>
                  <a:gd name="T27" fmla="*/ 6 h 73"/>
                  <a:gd name="T28" fmla="*/ 6 w 73"/>
                  <a:gd name="T29" fmla="*/ 15 h 73"/>
                  <a:gd name="T30" fmla="*/ 12 w 73"/>
                  <a:gd name="T31" fmla="*/ 22 h 73"/>
                  <a:gd name="T32" fmla="*/ 9 w 73"/>
                  <a:gd name="T33" fmla="*/ 30 h 73"/>
                  <a:gd name="T34" fmla="*/ 0 w 73"/>
                  <a:gd name="T35" fmla="*/ 30 h 73"/>
                  <a:gd name="T36" fmla="*/ 0 w 73"/>
                  <a:gd name="T37" fmla="*/ 43 h 73"/>
                  <a:gd name="T38" fmla="*/ 9 w 73"/>
                  <a:gd name="T39" fmla="*/ 43 h 73"/>
                  <a:gd name="T40" fmla="*/ 12 w 73"/>
                  <a:gd name="T41" fmla="*/ 51 h 73"/>
                  <a:gd name="T42" fmla="*/ 6 w 73"/>
                  <a:gd name="T43" fmla="*/ 57 h 73"/>
                  <a:gd name="T44" fmla="*/ 15 w 73"/>
                  <a:gd name="T45" fmla="*/ 67 h 73"/>
                  <a:gd name="T46" fmla="*/ 22 w 73"/>
                  <a:gd name="T47" fmla="*/ 60 h 73"/>
                  <a:gd name="T48" fmla="*/ 30 w 73"/>
                  <a:gd name="T49" fmla="*/ 63 h 73"/>
                  <a:gd name="T50" fmla="*/ 30 w 73"/>
                  <a:gd name="T51" fmla="*/ 73 h 73"/>
                  <a:gd name="T52" fmla="*/ 36 w 73"/>
                  <a:gd name="T53" fmla="*/ 73 h 73"/>
                  <a:gd name="T54" fmla="*/ 43 w 73"/>
                  <a:gd name="T55" fmla="*/ 73 h 73"/>
                  <a:gd name="T56" fmla="*/ 43 w 73"/>
                  <a:gd name="T57" fmla="*/ 63 h 73"/>
                  <a:gd name="T58" fmla="*/ 51 w 73"/>
                  <a:gd name="T59" fmla="*/ 60 h 73"/>
                  <a:gd name="T60" fmla="*/ 57 w 73"/>
                  <a:gd name="T61" fmla="*/ 67 h 73"/>
                  <a:gd name="T62" fmla="*/ 67 w 73"/>
                  <a:gd name="T63" fmla="*/ 57 h 73"/>
                  <a:gd name="T64" fmla="*/ 60 w 73"/>
                  <a:gd name="T65" fmla="*/ 51 h 73"/>
                  <a:gd name="T66" fmla="*/ 63 w 73"/>
                  <a:gd name="T67" fmla="*/ 43 h 73"/>
                  <a:gd name="T68" fmla="*/ 73 w 73"/>
                  <a:gd name="T69" fmla="*/ 43 h 73"/>
                  <a:gd name="T70" fmla="*/ 36 w 73"/>
                  <a:gd name="T71" fmla="*/ 49 h 73"/>
                  <a:gd name="T72" fmla="*/ 23 w 73"/>
                  <a:gd name="T73" fmla="*/ 36 h 73"/>
                  <a:gd name="T74" fmla="*/ 36 w 73"/>
                  <a:gd name="T75" fmla="*/ 23 h 73"/>
                  <a:gd name="T76" fmla="*/ 49 w 73"/>
                  <a:gd name="T77" fmla="*/ 36 h 73"/>
                  <a:gd name="T78" fmla="*/ 36 w 73"/>
                  <a:gd name="T79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3" h="73">
                    <a:moveTo>
                      <a:pt x="73" y="43"/>
                    </a:moveTo>
                    <a:cubicBezTo>
                      <a:pt x="73" y="30"/>
                      <a:pt x="73" y="30"/>
                      <a:pt x="73" y="3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3" y="27"/>
                      <a:pt x="62" y="24"/>
                      <a:pt x="60" y="22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48" y="11"/>
                      <a:pt x="46" y="10"/>
                      <a:pt x="43" y="9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7" y="10"/>
                      <a:pt x="24" y="11"/>
                      <a:pt x="22" y="12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1" y="24"/>
                      <a:pt x="10" y="27"/>
                      <a:pt x="9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6"/>
                      <a:pt x="11" y="48"/>
                      <a:pt x="12" y="51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4" y="62"/>
                      <a:pt x="27" y="63"/>
                      <a:pt x="30" y="6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6" y="63"/>
                      <a:pt x="48" y="62"/>
                      <a:pt x="51" y="60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2" y="48"/>
                      <a:pt x="63" y="46"/>
                      <a:pt x="63" y="43"/>
                    </a:cubicBezTo>
                    <a:lnTo>
                      <a:pt x="73" y="43"/>
                    </a:lnTo>
                    <a:close/>
                    <a:moveTo>
                      <a:pt x="36" y="49"/>
                    </a:moveTo>
                    <a:cubicBezTo>
                      <a:pt x="29" y="49"/>
                      <a:pt x="23" y="43"/>
                      <a:pt x="23" y="36"/>
                    </a:cubicBezTo>
                    <a:cubicBezTo>
                      <a:pt x="23" y="29"/>
                      <a:pt x="29" y="23"/>
                      <a:pt x="36" y="23"/>
                    </a:cubicBezTo>
                    <a:cubicBezTo>
                      <a:pt x="43" y="23"/>
                      <a:pt x="49" y="29"/>
                      <a:pt x="49" y="36"/>
                    </a:cubicBezTo>
                    <a:cubicBezTo>
                      <a:pt x="49" y="43"/>
                      <a:pt x="43" y="49"/>
                      <a:pt x="36" y="49"/>
                    </a:cubicBezTo>
                    <a:close/>
                  </a:path>
                </a:pathLst>
              </a:custGeom>
              <a:solidFill>
                <a:srgbClr val="28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" name="Oval 611">
                <a:extLst>
                  <a:ext uri="{FF2B5EF4-FFF2-40B4-BE49-F238E27FC236}">
                    <a16:creationId xmlns:a16="http://schemas.microsoft.com/office/drawing/2014/main" id="{08D789D0-6C94-41DE-8598-4AFDCCA76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2179"/>
                <a:ext cx="89" cy="88"/>
              </a:xfrm>
              <a:prstGeom prst="ellipse">
                <a:avLst/>
              </a:prstGeom>
              <a:solidFill>
                <a:srgbClr val="35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  <p:sp>
          <p:nvSpPr>
            <p:cNvPr id="5" name="Shape 4827">
              <a:extLst>
                <a:ext uri="{FF2B5EF4-FFF2-40B4-BE49-F238E27FC236}">
                  <a16:creationId xmlns:a16="http://schemas.microsoft.com/office/drawing/2014/main" id="{BB34A05A-9ACE-4475-84F6-3995E09F15DE}"/>
                </a:ext>
              </a:extLst>
            </p:cNvPr>
            <p:cNvSpPr/>
            <p:nvPr/>
          </p:nvSpPr>
          <p:spPr>
            <a:xfrm>
              <a:off x="466529" y="3452872"/>
              <a:ext cx="737976" cy="7379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7"/>
                    <a:pt x="29872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1" y="0"/>
                    <a:pt x="0" y="26861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  <a:moveTo>
                    <a:pt x="88494" y="38988"/>
                  </a:moveTo>
                  <a:cubicBezTo>
                    <a:pt x="86327" y="40255"/>
                    <a:pt x="83933" y="41172"/>
                    <a:pt x="81388" y="41666"/>
                  </a:cubicBezTo>
                  <a:cubicBezTo>
                    <a:pt x="79344" y="39522"/>
                    <a:pt x="76438" y="38188"/>
                    <a:pt x="73216" y="38188"/>
                  </a:cubicBezTo>
                  <a:cubicBezTo>
                    <a:pt x="67038" y="38188"/>
                    <a:pt x="62027" y="43122"/>
                    <a:pt x="62027" y="49200"/>
                  </a:cubicBezTo>
                  <a:cubicBezTo>
                    <a:pt x="62027" y="50061"/>
                    <a:pt x="62127" y="50900"/>
                    <a:pt x="62316" y="51711"/>
                  </a:cubicBezTo>
                  <a:cubicBezTo>
                    <a:pt x="53016" y="51250"/>
                    <a:pt x="44772" y="46866"/>
                    <a:pt x="39250" y="40200"/>
                  </a:cubicBezTo>
                  <a:cubicBezTo>
                    <a:pt x="38288" y="41833"/>
                    <a:pt x="37738" y="43716"/>
                    <a:pt x="37738" y="45738"/>
                  </a:cubicBezTo>
                  <a:cubicBezTo>
                    <a:pt x="37738" y="49561"/>
                    <a:pt x="39711" y="52933"/>
                    <a:pt x="42716" y="54905"/>
                  </a:cubicBezTo>
                  <a:cubicBezTo>
                    <a:pt x="40883" y="54850"/>
                    <a:pt x="39155" y="54355"/>
                    <a:pt x="37644" y="53527"/>
                  </a:cubicBezTo>
                  <a:cubicBezTo>
                    <a:pt x="37644" y="53577"/>
                    <a:pt x="37644" y="53616"/>
                    <a:pt x="37644" y="53666"/>
                  </a:cubicBezTo>
                  <a:cubicBezTo>
                    <a:pt x="37644" y="59005"/>
                    <a:pt x="41505" y="63455"/>
                    <a:pt x="46622" y="64466"/>
                  </a:cubicBezTo>
                  <a:cubicBezTo>
                    <a:pt x="45683" y="64722"/>
                    <a:pt x="44694" y="64850"/>
                    <a:pt x="43672" y="64850"/>
                  </a:cubicBezTo>
                  <a:cubicBezTo>
                    <a:pt x="42955" y="64850"/>
                    <a:pt x="42250" y="64783"/>
                    <a:pt x="41572" y="64655"/>
                  </a:cubicBezTo>
                  <a:cubicBezTo>
                    <a:pt x="42994" y="69033"/>
                    <a:pt x="47127" y="72216"/>
                    <a:pt x="52022" y="72305"/>
                  </a:cubicBezTo>
                  <a:cubicBezTo>
                    <a:pt x="48188" y="75261"/>
                    <a:pt x="43366" y="77016"/>
                    <a:pt x="38122" y="77016"/>
                  </a:cubicBezTo>
                  <a:cubicBezTo>
                    <a:pt x="37216" y="77016"/>
                    <a:pt x="36333" y="76972"/>
                    <a:pt x="35455" y="76872"/>
                  </a:cubicBezTo>
                  <a:cubicBezTo>
                    <a:pt x="40411" y="79988"/>
                    <a:pt x="46288" y="81816"/>
                    <a:pt x="52611" y="81816"/>
                  </a:cubicBezTo>
                  <a:cubicBezTo>
                    <a:pt x="73194" y="81816"/>
                    <a:pt x="84450" y="65033"/>
                    <a:pt x="84450" y="50477"/>
                  </a:cubicBezTo>
                  <a:cubicBezTo>
                    <a:pt x="84450" y="50000"/>
                    <a:pt x="84438" y="49527"/>
                    <a:pt x="84416" y="49055"/>
                  </a:cubicBezTo>
                  <a:cubicBezTo>
                    <a:pt x="86600" y="47500"/>
                    <a:pt x="88500" y="45561"/>
                    <a:pt x="90000" y="43355"/>
                  </a:cubicBezTo>
                  <a:cubicBezTo>
                    <a:pt x="87994" y="44227"/>
                    <a:pt x="85838" y="44816"/>
                    <a:pt x="83572" y="45083"/>
                  </a:cubicBezTo>
                  <a:cubicBezTo>
                    <a:pt x="85883" y="43722"/>
                    <a:pt x="87655" y="41566"/>
                    <a:pt x="88494" y="389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" name="Shape 4828">
              <a:extLst>
                <a:ext uri="{FF2B5EF4-FFF2-40B4-BE49-F238E27FC236}">
                  <a16:creationId xmlns:a16="http://schemas.microsoft.com/office/drawing/2014/main" id="{3032DD5F-1026-42FD-B626-C544A80C3553}"/>
                </a:ext>
              </a:extLst>
            </p:cNvPr>
            <p:cNvSpPr/>
            <p:nvPr/>
          </p:nvSpPr>
          <p:spPr>
            <a:xfrm>
              <a:off x="3772886" y="1208620"/>
              <a:ext cx="610219" cy="6102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422" y="47044"/>
                  </a:moveTo>
                  <a:cubicBezTo>
                    <a:pt x="65422" y="44838"/>
                    <a:pt x="65650" y="43655"/>
                    <a:pt x="69044" y="43655"/>
                  </a:cubicBezTo>
                  <a:lnTo>
                    <a:pt x="73577" y="43655"/>
                  </a:lnTo>
                  <a:lnTo>
                    <a:pt x="73577" y="35450"/>
                  </a:lnTo>
                  <a:lnTo>
                    <a:pt x="66322" y="35450"/>
                  </a:lnTo>
                  <a:cubicBezTo>
                    <a:pt x="57605" y="35450"/>
                    <a:pt x="54533" y="39555"/>
                    <a:pt x="54533" y="46461"/>
                  </a:cubicBezTo>
                  <a:lnTo>
                    <a:pt x="54533" y="51788"/>
                  </a:lnTo>
                  <a:lnTo>
                    <a:pt x="49094" y="51788"/>
                  </a:lnTo>
                  <a:lnTo>
                    <a:pt x="49094" y="60000"/>
                  </a:lnTo>
                  <a:lnTo>
                    <a:pt x="54533" y="60000"/>
                  </a:lnTo>
                  <a:lnTo>
                    <a:pt x="54533" y="84550"/>
                  </a:lnTo>
                  <a:lnTo>
                    <a:pt x="65411" y="84550"/>
                  </a:lnTo>
                  <a:lnTo>
                    <a:pt x="65411" y="60000"/>
                  </a:lnTo>
                  <a:lnTo>
                    <a:pt x="72672" y="60000"/>
                  </a:lnTo>
                  <a:lnTo>
                    <a:pt x="73633" y="51788"/>
                  </a:lnTo>
                  <a:lnTo>
                    <a:pt x="65411" y="51788"/>
                  </a:lnTo>
                  <a:cubicBezTo>
                    <a:pt x="65411" y="51788"/>
                    <a:pt x="65422" y="47044"/>
                    <a:pt x="65422" y="47044"/>
                  </a:cubicBezTo>
                  <a:close/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7"/>
                    <a:pt x="29872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1" y="0"/>
                    <a:pt x="0" y="26861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" name="Shape 4832">
              <a:extLst>
                <a:ext uri="{FF2B5EF4-FFF2-40B4-BE49-F238E27FC236}">
                  <a16:creationId xmlns:a16="http://schemas.microsoft.com/office/drawing/2014/main" id="{113FF273-9D10-4C5E-B48C-62CEDF46EE49}"/>
                </a:ext>
              </a:extLst>
            </p:cNvPr>
            <p:cNvSpPr/>
            <p:nvPr/>
          </p:nvSpPr>
          <p:spPr>
            <a:xfrm>
              <a:off x="3861609" y="5546670"/>
              <a:ext cx="760038" cy="7600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805" y="40883"/>
                  </a:moveTo>
                  <a:lnTo>
                    <a:pt x="76350" y="40883"/>
                  </a:lnTo>
                  <a:lnTo>
                    <a:pt x="76350" y="49072"/>
                  </a:lnTo>
                  <a:lnTo>
                    <a:pt x="68138" y="49072"/>
                  </a:lnTo>
                  <a:lnTo>
                    <a:pt x="68138" y="54533"/>
                  </a:lnTo>
                  <a:lnTo>
                    <a:pt x="76350" y="54533"/>
                  </a:lnTo>
                  <a:lnTo>
                    <a:pt x="76350" y="62683"/>
                  </a:lnTo>
                  <a:lnTo>
                    <a:pt x="81805" y="62683"/>
                  </a:lnTo>
                  <a:lnTo>
                    <a:pt x="81805" y="54533"/>
                  </a:lnTo>
                  <a:lnTo>
                    <a:pt x="90027" y="54533"/>
                  </a:lnTo>
                  <a:lnTo>
                    <a:pt x="90027" y="49072"/>
                  </a:lnTo>
                  <a:lnTo>
                    <a:pt x="81805" y="49072"/>
                  </a:lnTo>
                  <a:cubicBezTo>
                    <a:pt x="81805" y="49072"/>
                    <a:pt x="81805" y="40883"/>
                    <a:pt x="81805" y="40883"/>
                  </a:cubicBezTo>
                  <a:close/>
                  <a:moveTo>
                    <a:pt x="51783" y="77477"/>
                  </a:moveTo>
                  <a:cubicBezTo>
                    <a:pt x="47888" y="77477"/>
                    <a:pt x="44838" y="74972"/>
                    <a:pt x="44838" y="71772"/>
                  </a:cubicBezTo>
                  <a:cubicBezTo>
                    <a:pt x="44838" y="68844"/>
                    <a:pt x="48405" y="66272"/>
                    <a:pt x="52477" y="66272"/>
                  </a:cubicBezTo>
                  <a:lnTo>
                    <a:pt x="52477" y="65127"/>
                  </a:lnTo>
                  <a:lnTo>
                    <a:pt x="52483" y="65127"/>
                  </a:lnTo>
                  <a:lnTo>
                    <a:pt x="52583" y="66272"/>
                  </a:lnTo>
                  <a:cubicBezTo>
                    <a:pt x="53466" y="66277"/>
                    <a:pt x="54316" y="66411"/>
                    <a:pt x="55122" y="66666"/>
                  </a:cubicBezTo>
                  <a:lnTo>
                    <a:pt x="55927" y="67244"/>
                  </a:lnTo>
                  <a:cubicBezTo>
                    <a:pt x="58000" y="68727"/>
                    <a:pt x="59094" y="69561"/>
                    <a:pt x="59416" y="70911"/>
                  </a:cubicBezTo>
                  <a:cubicBezTo>
                    <a:pt x="59500" y="71261"/>
                    <a:pt x="59538" y="71616"/>
                    <a:pt x="59538" y="71966"/>
                  </a:cubicBezTo>
                  <a:cubicBezTo>
                    <a:pt x="59538" y="75622"/>
                    <a:pt x="56927" y="77477"/>
                    <a:pt x="51783" y="77477"/>
                  </a:cubicBezTo>
                  <a:moveTo>
                    <a:pt x="47455" y="48550"/>
                  </a:moveTo>
                  <a:cubicBezTo>
                    <a:pt x="47194" y="46455"/>
                    <a:pt x="47633" y="44522"/>
                    <a:pt x="48633" y="43366"/>
                  </a:cubicBezTo>
                  <a:cubicBezTo>
                    <a:pt x="49244" y="42666"/>
                    <a:pt x="50033" y="42294"/>
                    <a:pt x="50911" y="42294"/>
                  </a:cubicBezTo>
                  <a:lnTo>
                    <a:pt x="50911" y="41161"/>
                  </a:lnTo>
                  <a:lnTo>
                    <a:pt x="51011" y="42294"/>
                  </a:lnTo>
                  <a:cubicBezTo>
                    <a:pt x="53627" y="42377"/>
                    <a:pt x="56138" y="45472"/>
                    <a:pt x="56605" y="49194"/>
                  </a:cubicBezTo>
                  <a:cubicBezTo>
                    <a:pt x="56872" y="51327"/>
                    <a:pt x="56416" y="53311"/>
                    <a:pt x="55388" y="54494"/>
                  </a:cubicBezTo>
                  <a:cubicBezTo>
                    <a:pt x="54777" y="55194"/>
                    <a:pt x="54011" y="55566"/>
                    <a:pt x="53055" y="55561"/>
                  </a:cubicBezTo>
                  <a:lnTo>
                    <a:pt x="53050" y="55561"/>
                  </a:lnTo>
                  <a:cubicBezTo>
                    <a:pt x="50483" y="55488"/>
                    <a:pt x="47922" y="52272"/>
                    <a:pt x="47455" y="48550"/>
                  </a:cubicBezTo>
                  <a:moveTo>
                    <a:pt x="60211" y="62200"/>
                  </a:moveTo>
                  <a:cubicBezTo>
                    <a:pt x="58811" y="61161"/>
                    <a:pt x="57505" y="59622"/>
                    <a:pt x="57455" y="59144"/>
                  </a:cubicBezTo>
                  <a:cubicBezTo>
                    <a:pt x="57455" y="58327"/>
                    <a:pt x="57455" y="57950"/>
                    <a:pt x="59383" y="56377"/>
                  </a:cubicBezTo>
                  <a:cubicBezTo>
                    <a:pt x="61877" y="54333"/>
                    <a:pt x="63255" y="51638"/>
                    <a:pt x="63255" y="48800"/>
                  </a:cubicBezTo>
                  <a:cubicBezTo>
                    <a:pt x="63255" y="46344"/>
                    <a:pt x="62566" y="44150"/>
                    <a:pt x="61388" y="42550"/>
                  </a:cubicBezTo>
                  <a:lnTo>
                    <a:pt x="62433" y="42550"/>
                  </a:lnTo>
                  <a:lnTo>
                    <a:pt x="68200" y="38183"/>
                  </a:lnTo>
                  <a:lnTo>
                    <a:pt x="52572" y="38183"/>
                  </a:lnTo>
                  <a:cubicBezTo>
                    <a:pt x="46305" y="38183"/>
                    <a:pt x="40805" y="43105"/>
                    <a:pt x="40805" y="48716"/>
                  </a:cubicBezTo>
                  <a:cubicBezTo>
                    <a:pt x="40805" y="54511"/>
                    <a:pt x="45050" y="58916"/>
                    <a:pt x="50761" y="59155"/>
                  </a:cubicBezTo>
                  <a:cubicBezTo>
                    <a:pt x="50672" y="59566"/>
                    <a:pt x="50627" y="59972"/>
                    <a:pt x="50627" y="60377"/>
                  </a:cubicBezTo>
                  <a:cubicBezTo>
                    <a:pt x="50627" y="61211"/>
                    <a:pt x="50816" y="62011"/>
                    <a:pt x="51200" y="62777"/>
                  </a:cubicBezTo>
                  <a:cubicBezTo>
                    <a:pt x="44127" y="62827"/>
                    <a:pt x="38166" y="67561"/>
                    <a:pt x="38166" y="73150"/>
                  </a:cubicBezTo>
                  <a:cubicBezTo>
                    <a:pt x="38166" y="78172"/>
                    <a:pt x="43905" y="81816"/>
                    <a:pt x="51805" y="81816"/>
                  </a:cubicBezTo>
                  <a:cubicBezTo>
                    <a:pt x="60338" y="81816"/>
                    <a:pt x="64944" y="76477"/>
                    <a:pt x="64944" y="71444"/>
                  </a:cubicBezTo>
                  <a:cubicBezTo>
                    <a:pt x="64944" y="67266"/>
                    <a:pt x="63661" y="64755"/>
                    <a:pt x="60211" y="62200"/>
                  </a:cubicBezTo>
                  <a:moveTo>
                    <a:pt x="60000" y="114544"/>
                  </a:moveTo>
                  <a:cubicBezTo>
                    <a:pt x="29877" y="114544"/>
                    <a:pt x="5455" y="90127"/>
                    <a:pt x="5455" y="60000"/>
                  </a:cubicBezTo>
                  <a:cubicBezTo>
                    <a:pt x="5455" y="29877"/>
                    <a:pt x="29877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6" y="0"/>
                    <a:pt x="0" y="26861"/>
                    <a:pt x="0" y="60000"/>
                  </a:cubicBezTo>
                  <a:cubicBezTo>
                    <a:pt x="0" y="93138"/>
                    <a:pt x="26866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" name="Shape 4837">
              <a:extLst>
                <a:ext uri="{FF2B5EF4-FFF2-40B4-BE49-F238E27FC236}">
                  <a16:creationId xmlns:a16="http://schemas.microsoft.com/office/drawing/2014/main" id="{251072DE-078C-4630-9974-3586742AE7D4}"/>
                </a:ext>
              </a:extLst>
            </p:cNvPr>
            <p:cNvSpPr/>
            <p:nvPr/>
          </p:nvSpPr>
          <p:spPr>
            <a:xfrm>
              <a:off x="1948895" y="5699493"/>
              <a:ext cx="374204" cy="3742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816" y="76361"/>
                  </a:moveTo>
                  <a:cubicBezTo>
                    <a:pt x="81816" y="79372"/>
                    <a:pt x="79372" y="81816"/>
                    <a:pt x="76361" y="81816"/>
                  </a:cubicBezTo>
                  <a:lnTo>
                    <a:pt x="43638" y="81816"/>
                  </a:lnTo>
                  <a:cubicBezTo>
                    <a:pt x="40627" y="81816"/>
                    <a:pt x="38183" y="79372"/>
                    <a:pt x="38183" y="76361"/>
                  </a:cubicBezTo>
                  <a:lnTo>
                    <a:pt x="38183" y="57272"/>
                  </a:lnTo>
                  <a:lnTo>
                    <a:pt x="43911" y="57272"/>
                  </a:lnTo>
                  <a:cubicBezTo>
                    <a:pt x="43761" y="58166"/>
                    <a:pt x="43638" y="59066"/>
                    <a:pt x="43638" y="60000"/>
                  </a:cubicBezTo>
                  <a:cubicBezTo>
                    <a:pt x="43638" y="69038"/>
                    <a:pt x="50961" y="76361"/>
                    <a:pt x="60000" y="76361"/>
                  </a:cubicBezTo>
                  <a:cubicBezTo>
                    <a:pt x="69033" y="76361"/>
                    <a:pt x="76361" y="69038"/>
                    <a:pt x="76361" y="60000"/>
                  </a:cubicBezTo>
                  <a:cubicBezTo>
                    <a:pt x="76361" y="59066"/>
                    <a:pt x="76238" y="58166"/>
                    <a:pt x="76088" y="57272"/>
                  </a:cubicBezTo>
                  <a:lnTo>
                    <a:pt x="81816" y="57272"/>
                  </a:lnTo>
                  <a:cubicBezTo>
                    <a:pt x="81816" y="57272"/>
                    <a:pt x="81816" y="76361"/>
                    <a:pt x="81816" y="76361"/>
                  </a:cubicBezTo>
                  <a:close/>
                  <a:moveTo>
                    <a:pt x="60000" y="49088"/>
                  </a:moveTo>
                  <a:cubicBezTo>
                    <a:pt x="66022" y="49088"/>
                    <a:pt x="70911" y="53977"/>
                    <a:pt x="70911" y="60000"/>
                  </a:cubicBezTo>
                  <a:cubicBezTo>
                    <a:pt x="70911" y="66022"/>
                    <a:pt x="66022" y="70911"/>
                    <a:pt x="60000" y="70911"/>
                  </a:cubicBezTo>
                  <a:cubicBezTo>
                    <a:pt x="53977" y="70911"/>
                    <a:pt x="49088" y="66022"/>
                    <a:pt x="49088" y="60000"/>
                  </a:cubicBezTo>
                  <a:cubicBezTo>
                    <a:pt x="49088" y="53977"/>
                    <a:pt x="53977" y="49088"/>
                    <a:pt x="60000" y="49088"/>
                  </a:cubicBezTo>
                  <a:moveTo>
                    <a:pt x="70911" y="40911"/>
                  </a:moveTo>
                  <a:lnTo>
                    <a:pt x="79088" y="40911"/>
                  </a:lnTo>
                  <a:lnTo>
                    <a:pt x="79088" y="49088"/>
                  </a:lnTo>
                  <a:lnTo>
                    <a:pt x="70911" y="49088"/>
                  </a:lnTo>
                  <a:cubicBezTo>
                    <a:pt x="70911" y="49088"/>
                    <a:pt x="70911" y="40911"/>
                    <a:pt x="70911" y="40911"/>
                  </a:cubicBezTo>
                  <a:close/>
                  <a:moveTo>
                    <a:pt x="76361" y="32727"/>
                  </a:moveTo>
                  <a:lnTo>
                    <a:pt x="43638" y="32727"/>
                  </a:lnTo>
                  <a:cubicBezTo>
                    <a:pt x="37611" y="32727"/>
                    <a:pt x="32727" y="37611"/>
                    <a:pt x="32727" y="43638"/>
                  </a:cubicBezTo>
                  <a:lnTo>
                    <a:pt x="32727" y="76361"/>
                  </a:lnTo>
                  <a:cubicBezTo>
                    <a:pt x="32727" y="82388"/>
                    <a:pt x="37611" y="87272"/>
                    <a:pt x="43638" y="87272"/>
                  </a:cubicBezTo>
                  <a:lnTo>
                    <a:pt x="76361" y="87272"/>
                  </a:lnTo>
                  <a:cubicBezTo>
                    <a:pt x="82388" y="87272"/>
                    <a:pt x="87272" y="82388"/>
                    <a:pt x="87272" y="76361"/>
                  </a:cubicBezTo>
                  <a:lnTo>
                    <a:pt x="87272" y="43638"/>
                  </a:lnTo>
                  <a:cubicBezTo>
                    <a:pt x="87272" y="37611"/>
                    <a:pt x="82388" y="32727"/>
                    <a:pt x="76361" y="32727"/>
                  </a:cubicBezTo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7"/>
                    <a:pt x="29872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1" y="0"/>
                    <a:pt x="0" y="26861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881710" y="1813155"/>
            <a:ext cx="488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TKOA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881710" y="1645131"/>
            <a:ext cx="327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The King Of Ant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917391" y="3201740"/>
            <a:ext cx="4567895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감사합니다</a:t>
            </a:r>
            <a:endParaRPr lang="en-US" altLang="ko-KR" sz="20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US" altLang="ko-KR" sz="20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r>
              <a:rPr lang="ko-KR" altLang="en-US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이름 </a:t>
            </a:r>
            <a:r>
              <a:rPr lang="en-US" altLang="ko-KR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: </a:t>
            </a:r>
            <a:r>
              <a:rPr lang="ko-KR" altLang="en-US" sz="20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백민기</a:t>
            </a:r>
            <a:endParaRPr lang="en-US" altLang="ko-KR" sz="20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US" sz="20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r>
              <a:rPr lang="ko-KR" altLang="en-US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이메일 </a:t>
            </a:r>
            <a:r>
              <a:rPr lang="en-US" altLang="ko-KR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: </a:t>
            </a:r>
            <a:r>
              <a:rPr lang="en-US" altLang="ko-KR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  <a:hlinkClick r:id="rId2"/>
              </a:rPr>
              <a:t>redqoralsrl@naver.com</a:t>
            </a:r>
            <a:endParaRPr lang="en-US" altLang="ko-KR" sz="20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US" sz="20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r>
              <a:rPr lang="ko-KR" altLang="en-US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문의 주시면 빠른 시일 내에 답변 드리겠습니다</a:t>
            </a:r>
            <a:r>
              <a:rPr lang="en-US" altLang="ko-KR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  <a:endParaRPr lang="en-ID" sz="20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2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[WG] Linear 09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293744"/>
      </a:accent1>
      <a:accent2>
        <a:srgbClr val="344758"/>
      </a:accent2>
      <a:accent3>
        <a:srgbClr val="466078"/>
      </a:accent3>
      <a:accent4>
        <a:srgbClr val="587998"/>
      </a:accent4>
      <a:accent5>
        <a:srgbClr val="7495B3"/>
      </a:accent5>
      <a:accent6>
        <a:srgbClr val="8DA8C1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264</Words>
  <Application>Microsoft Office PowerPoint</Application>
  <PresentationFormat>와이드스크린</PresentationFormat>
  <Paragraphs>122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Helvetica Neue Medium</vt:lpstr>
      <vt:lpstr>Lato</vt:lpstr>
      <vt:lpstr>Lato </vt:lpstr>
      <vt:lpstr>Arial</vt:lpstr>
      <vt:lpstr>Calibri</vt:lpstr>
      <vt:lpstr>Garamond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</dc:creator>
  <cp:lastModifiedBy>Mrs. Tina Molina</cp:lastModifiedBy>
  <cp:revision>124</cp:revision>
  <dcterms:created xsi:type="dcterms:W3CDTF">2018-06-06T03:56:09Z</dcterms:created>
  <dcterms:modified xsi:type="dcterms:W3CDTF">2021-03-05T00:12:01Z</dcterms:modified>
</cp:coreProperties>
</file>