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58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91" autoAdjust="0"/>
    <p:restoredTop sz="94660"/>
  </p:normalViewPr>
  <p:slideViewPr>
    <p:cSldViewPr snapToGrid="0">
      <p:cViewPr>
        <p:scale>
          <a:sx n="250" d="100"/>
          <a:sy n="250" d="100"/>
        </p:scale>
        <p:origin x="-2688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3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3DB-1284-461A-A2D5-97453C944B44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BCE-9BBB-4A6B-9C5C-BF22C845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圆角矩形 222"/>
          <p:cNvSpPr/>
          <p:nvPr/>
        </p:nvSpPr>
        <p:spPr>
          <a:xfrm>
            <a:off x="5289641" y="1885950"/>
            <a:ext cx="1251890" cy="2316210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2081233" y="1646466"/>
            <a:ext cx="1231910" cy="29023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903835" y="1646465"/>
            <a:ext cx="1347185" cy="29023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675447" y="1885950"/>
            <a:ext cx="1251890" cy="2316210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1240" y="2314949"/>
            <a:ext cx="1122671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MICROSOFT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04666" y="2850387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Apple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62916" y="2142552"/>
            <a:ext cx="825588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company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64650" y="2686130"/>
            <a:ext cx="813089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fruit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66135" y="3226530"/>
            <a:ext cx="818450" cy="3042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64650" y="3762611"/>
            <a:ext cx="819935" cy="306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vendor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8" idx="1"/>
            <a:endCxn id="15" idx="3"/>
          </p:cNvCxnSpPr>
          <p:nvPr/>
        </p:nvCxnSpPr>
        <p:spPr>
          <a:xfrm flipH="1" flipV="1">
            <a:off x="3088504" y="2297010"/>
            <a:ext cx="652736" cy="174911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1"/>
            <a:endCxn id="17" idx="3"/>
          </p:cNvCxnSpPr>
          <p:nvPr/>
        </p:nvCxnSpPr>
        <p:spPr>
          <a:xfrm flipH="1">
            <a:off x="3084585" y="2471921"/>
            <a:ext cx="656655" cy="90674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8" idx="3"/>
          </p:cNvCxnSpPr>
          <p:nvPr/>
        </p:nvCxnSpPr>
        <p:spPr>
          <a:xfrm flipH="1">
            <a:off x="3084585" y="2471921"/>
            <a:ext cx="656655" cy="1444160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6" idx="3"/>
          </p:cNvCxnSpPr>
          <p:nvPr/>
        </p:nvCxnSpPr>
        <p:spPr>
          <a:xfrm flipH="1" flipV="1">
            <a:off x="3077739" y="2840588"/>
            <a:ext cx="726927" cy="166771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15" idx="3"/>
          </p:cNvCxnSpPr>
          <p:nvPr/>
        </p:nvCxnSpPr>
        <p:spPr>
          <a:xfrm flipH="1" flipV="1">
            <a:off x="3088504" y="2297010"/>
            <a:ext cx="716162" cy="71034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02538" y="3470668"/>
            <a:ext cx="997708" cy="3139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IBM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1"/>
            <a:endCxn id="15" idx="3"/>
          </p:cNvCxnSpPr>
          <p:nvPr/>
        </p:nvCxnSpPr>
        <p:spPr>
          <a:xfrm flipH="1" flipV="1">
            <a:off x="3088504" y="2297010"/>
            <a:ext cx="714034" cy="133063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1"/>
            <a:endCxn id="18" idx="3"/>
          </p:cNvCxnSpPr>
          <p:nvPr/>
        </p:nvCxnSpPr>
        <p:spPr>
          <a:xfrm flipH="1">
            <a:off x="3084585" y="3627640"/>
            <a:ext cx="717953" cy="288441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1"/>
            <a:endCxn id="17" idx="3"/>
          </p:cNvCxnSpPr>
          <p:nvPr/>
        </p:nvCxnSpPr>
        <p:spPr>
          <a:xfrm flipH="1" flipV="1">
            <a:off x="3084585" y="3378666"/>
            <a:ext cx="717953" cy="248974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405749" y="2850388"/>
            <a:ext cx="1025758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teve </a:t>
            </a:r>
            <a:r>
              <a:rPr lang="en-US" altLang="zh-CN" sz="1400" dirty="0">
                <a:solidFill>
                  <a:schemeClr val="tx1"/>
                </a:solidFill>
              </a:rPr>
              <a:t>J</a:t>
            </a:r>
            <a:r>
              <a:rPr lang="en-US" altLang="zh-CN" sz="1400" dirty="0" smtClean="0">
                <a:solidFill>
                  <a:schemeClr val="tx1"/>
                </a:solidFill>
              </a:rPr>
              <a:t>obs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05748" y="2314949"/>
            <a:ext cx="1025759" cy="3139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Bill Gates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038190" y="2675908"/>
            <a:ext cx="1082713" cy="312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Entrepreneur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123497" y="3246926"/>
            <a:ext cx="912101" cy="3097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Movie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7117844" y="3819699"/>
            <a:ext cx="912101" cy="324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individual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405748" y="3425987"/>
            <a:ext cx="1020105" cy="4033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Thomas Watson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>
            <a:stCxn id="8" idx="3"/>
            <a:endCxn id="51" idx="1"/>
          </p:cNvCxnSpPr>
          <p:nvPr/>
        </p:nvCxnSpPr>
        <p:spPr>
          <a:xfrm>
            <a:off x="4863911" y="2471921"/>
            <a:ext cx="541837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" idx="3"/>
            <a:endCxn id="50" idx="1"/>
          </p:cNvCxnSpPr>
          <p:nvPr/>
        </p:nvCxnSpPr>
        <p:spPr>
          <a:xfrm>
            <a:off x="4802374" y="3007359"/>
            <a:ext cx="603375" cy="1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8" idx="3"/>
            <a:endCxn id="99" idx="1"/>
          </p:cNvCxnSpPr>
          <p:nvPr/>
        </p:nvCxnSpPr>
        <p:spPr>
          <a:xfrm>
            <a:off x="4800246" y="3627640"/>
            <a:ext cx="605502" cy="0"/>
          </a:xfrm>
          <a:prstGeom prst="line">
            <a:avLst/>
          </a:prstGeom>
          <a:ln w="28575" cap="flat">
            <a:solidFill>
              <a:srgbClr val="FF0000"/>
            </a:solidFill>
            <a:prstDash val="solid"/>
            <a:miter lim="800000"/>
            <a:headEnd type="none" w="med" len="med"/>
            <a:tailEnd type="non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1" idx="3"/>
            <a:endCxn id="96" idx="1"/>
          </p:cNvCxnSpPr>
          <p:nvPr/>
        </p:nvCxnSpPr>
        <p:spPr>
          <a:xfrm>
            <a:off x="6431507" y="2471921"/>
            <a:ext cx="606683" cy="360240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1" idx="3"/>
            <a:endCxn id="98" idx="1"/>
          </p:cNvCxnSpPr>
          <p:nvPr/>
        </p:nvCxnSpPr>
        <p:spPr>
          <a:xfrm>
            <a:off x="6431507" y="2471921"/>
            <a:ext cx="686337" cy="1509815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50" idx="3"/>
            <a:endCxn id="97" idx="1"/>
          </p:cNvCxnSpPr>
          <p:nvPr/>
        </p:nvCxnSpPr>
        <p:spPr>
          <a:xfrm>
            <a:off x="6431507" y="3007360"/>
            <a:ext cx="691990" cy="394435"/>
          </a:xfrm>
          <a:prstGeom prst="straightConnector1">
            <a:avLst/>
          </a:prstGeom>
          <a:ln w="28575">
            <a:solidFill>
              <a:srgbClr val="7030A0"/>
            </a:solidFill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3"/>
            <a:endCxn id="98" idx="1"/>
          </p:cNvCxnSpPr>
          <p:nvPr/>
        </p:nvCxnSpPr>
        <p:spPr>
          <a:xfrm>
            <a:off x="6431507" y="3007360"/>
            <a:ext cx="686337" cy="97437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50" idx="3"/>
            <a:endCxn id="96" idx="1"/>
          </p:cNvCxnSpPr>
          <p:nvPr/>
        </p:nvCxnSpPr>
        <p:spPr>
          <a:xfrm flipV="1">
            <a:off x="6431507" y="2832161"/>
            <a:ext cx="606683" cy="17519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9" idx="3"/>
            <a:endCxn id="96" idx="1"/>
          </p:cNvCxnSpPr>
          <p:nvPr/>
        </p:nvCxnSpPr>
        <p:spPr>
          <a:xfrm flipV="1">
            <a:off x="6425853" y="2832161"/>
            <a:ext cx="612337" cy="795479"/>
          </a:xfrm>
          <a:prstGeom prst="straightConnector1">
            <a:avLst/>
          </a:prstGeom>
          <a:ln w="28575" cap="flat">
            <a:solidFill>
              <a:srgbClr val="FF0000"/>
            </a:solidFill>
            <a:prstDash val="solid"/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9" idx="3"/>
            <a:endCxn id="98" idx="1"/>
          </p:cNvCxnSpPr>
          <p:nvPr/>
        </p:nvCxnSpPr>
        <p:spPr>
          <a:xfrm>
            <a:off x="6425853" y="3627640"/>
            <a:ext cx="691991" cy="354096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7107868" y="2113181"/>
            <a:ext cx="932045" cy="308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billionaire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2" name="直接箭头连接符 161"/>
          <p:cNvCxnSpPr>
            <a:stCxn id="51" idx="3"/>
            <a:endCxn id="160" idx="1"/>
          </p:cNvCxnSpPr>
          <p:nvPr/>
        </p:nvCxnSpPr>
        <p:spPr>
          <a:xfrm flipV="1">
            <a:off x="6431507" y="2267639"/>
            <a:ext cx="676361" cy="204282"/>
          </a:xfrm>
          <a:prstGeom prst="straightConnector1">
            <a:avLst/>
          </a:prstGeom>
          <a:ln w="28575">
            <a:miter lim="800000"/>
            <a:tailEnd type="triangle" w="sm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683487" y="642112"/>
            <a:ext cx="12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FoundedBy</a:t>
            </a:r>
            <a:endParaRPr lang="zh-CN" altLang="en-US" sz="20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7416284" y="1612734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2</a:t>
            </a:r>
            <a:endParaRPr lang="zh-CN" altLang="en-US" sz="1600" baseline="-250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2348320" y="1661072"/>
            <a:ext cx="5299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6235923" y="1773220"/>
            <a:ext cx="5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3675447" y="1830468"/>
            <a:ext cx="529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9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7885" y="2191717"/>
            <a:ext cx="1459621" cy="4653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7885" y="5990088"/>
            <a:ext cx="1852250" cy="506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Bill gates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606" y="3123041"/>
            <a:ext cx="1597919" cy="5362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157027" y="3123041"/>
            <a:ext cx="1474712" cy="535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Successful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Business Leader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850835" y="1930191"/>
            <a:ext cx="5883006" cy="1885080"/>
          </a:xfrm>
          <a:prstGeom prst="roundRect">
            <a:avLst>
              <a:gd name="adj" fmla="val 10238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9848" y="2008329"/>
            <a:ext cx="145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Head: leader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0"/>
            <a:endCxn id="7" idx="2"/>
          </p:cNvCxnSpPr>
          <p:nvPr/>
        </p:nvCxnSpPr>
        <p:spPr>
          <a:xfrm flipV="1">
            <a:off x="4164010" y="3658387"/>
            <a:ext cx="730373" cy="23317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6" idx="2"/>
          </p:cNvCxnSpPr>
          <p:nvPr/>
        </p:nvCxnSpPr>
        <p:spPr>
          <a:xfrm flipH="1" flipV="1">
            <a:off x="2820566" y="3659290"/>
            <a:ext cx="1343444" cy="23307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  <a:endCxn id="4" idx="2"/>
          </p:cNvCxnSpPr>
          <p:nvPr/>
        </p:nvCxnSpPr>
        <p:spPr>
          <a:xfrm flipH="1" flipV="1">
            <a:off x="3967696" y="2657040"/>
            <a:ext cx="196314" cy="333304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17005" y="3815271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0448" y="3876252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2105" y="2787436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990861" y="3137152"/>
            <a:ext cx="1628099" cy="50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Industry Leader</a:t>
            </a:r>
          </a:p>
        </p:txBody>
      </p:sp>
      <p:cxnSp>
        <p:nvCxnSpPr>
          <p:cNvPr id="28" name="直接箭头连接符 27"/>
          <p:cNvCxnSpPr>
            <a:stCxn id="5" idx="0"/>
            <a:endCxn id="27" idx="2"/>
          </p:cNvCxnSpPr>
          <p:nvPr/>
        </p:nvCxnSpPr>
        <p:spPr>
          <a:xfrm flipV="1">
            <a:off x="4164010" y="3644276"/>
            <a:ext cx="2640901" cy="23458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125232" y="4854008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271510" y="4781834"/>
            <a:ext cx="1066800" cy="5001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founder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6" idx="0"/>
            <a:endCxn id="27" idx="2"/>
          </p:cNvCxnSpPr>
          <p:nvPr/>
        </p:nvCxnSpPr>
        <p:spPr>
          <a:xfrm flipV="1">
            <a:off x="6804910" y="3644276"/>
            <a:ext cx="1" cy="1137558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" idx="3"/>
            <a:endCxn id="36" idx="2"/>
          </p:cNvCxnSpPr>
          <p:nvPr/>
        </p:nvCxnSpPr>
        <p:spPr>
          <a:xfrm flipV="1">
            <a:off x="5090135" y="5281941"/>
            <a:ext cx="1714775" cy="96156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020847" y="4781834"/>
            <a:ext cx="1564341" cy="490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Successful entrepreneur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" idx="1"/>
            <a:endCxn id="50" idx="2"/>
          </p:cNvCxnSpPr>
          <p:nvPr/>
        </p:nvCxnSpPr>
        <p:spPr>
          <a:xfrm flipH="1" flipV="1">
            <a:off x="2803018" y="5272466"/>
            <a:ext cx="434867" cy="971039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0"/>
            <a:endCxn id="6" idx="2"/>
          </p:cNvCxnSpPr>
          <p:nvPr/>
        </p:nvCxnSpPr>
        <p:spPr>
          <a:xfrm flipV="1">
            <a:off x="2803018" y="3659290"/>
            <a:ext cx="17548" cy="1122544"/>
          </a:xfrm>
          <a:prstGeom prst="straightConnector1">
            <a:avLst/>
          </a:prstGeom>
          <a:ln w="19050">
            <a:solidFill>
              <a:schemeClr val="accent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518879" y="3903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915961" y="5281941"/>
            <a:ext cx="4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628543" y="5295707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831803" y="3846890"/>
            <a:ext cx="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66372" y="4364921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2418149" y="4380508"/>
            <a:ext cx="73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</a:rPr>
              <a:t>is a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598572" y="1168400"/>
            <a:ext cx="1034128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82112" y="795528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Web Document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312312" y="450636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963886" y="5138728"/>
            <a:ext cx="1612755" cy="130759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33083" y="3802659"/>
            <a:ext cx="1612218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89742" y="3835436"/>
            <a:ext cx="1659636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Relation Typicality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3033083" y="2250713"/>
            <a:ext cx="1612218" cy="513208"/>
          </a:xfrm>
          <a:prstGeom prst="parallelogram">
            <a:avLst>
              <a:gd name="adj" fmla="val 142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Relation extraction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0"/>
          </p:cNvCxnSpPr>
          <p:nvPr/>
        </p:nvCxnSpPr>
        <p:spPr>
          <a:xfrm flipH="1">
            <a:off x="3839192" y="1879873"/>
            <a:ext cx="1" cy="3708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4"/>
            <a:endCxn id="146" idx="0"/>
          </p:cNvCxnSpPr>
          <p:nvPr/>
        </p:nvCxnSpPr>
        <p:spPr>
          <a:xfrm flipH="1">
            <a:off x="3818839" y="2763921"/>
            <a:ext cx="20353" cy="225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8" idx="4"/>
            <a:endCxn id="9" idx="0"/>
          </p:cNvCxnSpPr>
          <p:nvPr/>
        </p:nvCxnSpPr>
        <p:spPr>
          <a:xfrm flipH="1">
            <a:off x="5919560" y="3530670"/>
            <a:ext cx="10637" cy="304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7" idx="1"/>
          </p:cNvCxnSpPr>
          <p:nvPr/>
        </p:nvCxnSpPr>
        <p:spPr>
          <a:xfrm rot="16200000" flipH="1">
            <a:off x="4538539" y="3907003"/>
            <a:ext cx="532378" cy="193107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595112" y="4814279"/>
            <a:ext cx="499601" cy="14929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86500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15026" y="4699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7670800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637385" y="5680900"/>
            <a:ext cx="1034128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0800" y="5543687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&lt;c1,c2&gt;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  <a:endCxn id="108" idx="0"/>
          </p:cNvCxnSpPr>
          <p:nvPr/>
        </p:nvCxnSpPr>
        <p:spPr>
          <a:xfrm flipH="1">
            <a:off x="8399249" y="1790700"/>
            <a:ext cx="8151" cy="11987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2626473" y="2989462"/>
            <a:ext cx="6642726" cy="2059080"/>
            <a:chOff x="2626473" y="2989462"/>
            <a:chExt cx="6642726" cy="2059080"/>
          </a:xfrm>
        </p:grpSpPr>
        <p:cxnSp>
          <p:nvCxnSpPr>
            <p:cNvPr id="99" name="肘形连接符 98"/>
            <p:cNvCxnSpPr>
              <a:stCxn id="6" idx="4"/>
              <a:endCxn id="108" idx="5"/>
            </p:cNvCxnSpPr>
            <p:nvPr/>
          </p:nvCxnSpPr>
          <p:spPr>
            <a:xfrm flipV="1">
              <a:off x="2626473" y="3260066"/>
              <a:ext cx="4970477" cy="1788476"/>
            </a:xfrm>
            <a:prstGeom prst="bentConnector3">
              <a:avLst>
                <a:gd name="adj1" fmla="val 95225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平行四边形 107"/>
            <p:cNvSpPr/>
            <p:nvPr/>
          </p:nvSpPr>
          <p:spPr>
            <a:xfrm>
              <a:off x="7529299" y="2989462"/>
              <a:ext cx="1739900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/>
          <p:cNvCxnSpPr>
            <a:stCxn id="108" idx="4"/>
            <a:endCxn id="94" idx="0"/>
          </p:cNvCxnSpPr>
          <p:nvPr/>
        </p:nvCxnSpPr>
        <p:spPr>
          <a:xfrm>
            <a:off x="8399249" y="3530670"/>
            <a:ext cx="8151" cy="201301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2626473" y="2989462"/>
            <a:ext cx="4140426" cy="2059080"/>
            <a:chOff x="5018334" y="2986315"/>
            <a:chExt cx="4140426" cy="2059080"/>
          </a:xfrm>
        </p:grpSpPr>
        <p:cxnSp>
          <p:nvCxnSpPr>
            <p:cNvPr id="127" name="肘形连接符 126"/>
            <p:cNvCxnSpPr>
              <a:stCxn id="6" idx="4"/>
              <a:endCxn id="128" idx="5"/>
            </p:cNvCxnSpPr>
            <p:nvPr/>
          </p:nvCxnSpPr>
          <p:spPr>
            <a:xfrm flipV="1">
              <a:off x="5018334" y="3256919"/>
              <a:ext cx="2534673" cy="1788476"/>
            </a:xfrm>
            <a:prstGeom prst="bentConnector3">
              <a:avLst>
                <a:gd name="adj1" fmla="val 86577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平行四边形 127"/>
            <p:cNvSpPr/>
            <p:nvPr/>
          </p:nvSpPr>
          <p:spPr>
            <a:xfrm>
              <a:off x="7485356" y="2986315"/>
              <a:ext cx="1673404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直接箭头连接符 130"/>
          <p:cNvCxnSpPr>
            <a:stCxn id="4" idx="3"/>
            <a:endCxn id="128" idx="0"/>
          </p:cNvCxnSpPr>
          <p:nvPr/>
        </p:nvCxnSpPr>
        <p:spPr>
          <a:xfrm>
            <a:off x="5919561" y="1879873"/>
            <a:ext cx="10636" cy="1109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626473" y="2989463"/>
            <a:ext cx="2053122" cy="2059079"/>
            <a:chOff x="7356115" y="2280584"/>
            <a:chExt cx="2053122" cy="2059079"/>
          </a:xfrm>
        </p:grpSpPr>
        <p:cxnSp>
          <p:nvCxnSpPr>
            <p:cNvPr id="145" name="肘形连接符 144"/>
            <p:cNvCxnSpPr>
              <a:stCxn id="6" idx="4"/>
              <a:endCxn id="146" idx="5"/>
            </p:cNvCxnSpPr>
            <p:nvPr/>
          </p:nvCxnSpPr>
          <p:spPr>
            <a:xfrm flipV="1">
              <a:off x="7356115" y="2551188"/>
              <a:ext cx="399261" cy="1788475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平行四边形 145"/>
            <p:cNvSpPr/>
            <p:nvPr/>
          </p:nvSpPr>
          <p:spPr>
            <a:xfrm>
              <a:off x="7687725" y="2280584"/>
              <a:ext cx="1721512" cy="5412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Probability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Recalc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直接箭头连接符 153"/>
          <p:cNvCxnSpPr>
            <a:stCxn id="146" idx="4"/>
            <a:endCxn id="8" idx="0"/>
          </p:cNvCxnSpPr>
          <p:nvPr/>
        </p:nvCxnSpPr>
        <p:spPr>
          <a:xfrm>
            <a:off x="3818839" y="3530671"/>
            <a:ext cx="20353" cy="2719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59742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70036" y="366218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65314" y="270408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133599" y="2070846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87270" y="2070845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73622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1146" y="316330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2" idx="4"/>
          </p:cNvCxnSpPr>
          <p:nvPr/>
        </p:nvCxnSpPr>
        <p:spPr>
          <a:xfrm flipV="1">
            <a:off x="2133599" y="2465293"/>
            <a:ext cx="259977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7"/>
            <a:endCxn id="3" idx="3"/>
          </p:cNvCxnSpPr>
          <p:nvPr/>
        </p:nvCxnSpPr>
        <p:spPr>
          <a:xfrm flipV="1">
            <a:off x="2317430" y="2407527"/>
            <a:ext cx="1245986" cy="8135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1"/>
            <a:endCxn id="2" idx="5"/>
          </p:cNvCxnSpPr>
          <p:nvPr/>
        </p:nvCxnSpPr>
        <p:spPr>
          <a:xfrm flipH="1" flipV="1">
            <a:off x="2577407" y="2407528"/>
            <a:ext cx="1299885" cy="81354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0"/>
            <a:endCxn id="3" idx="4"/>
          </p:cNvCxnSpPr>
          <p:nvPr/>
        </p:nvCxnSpPr>
        <p:spPr>
          <a:xfrm flipH="1" flipV="1">
            <a:off x="3747247" y="2465292"/>
            <a:ext cx="313876" cy="6980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33599" y="3980328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87270" y="3980327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33599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87270" y="4939552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14" idx="4"/>
          </p:cNvCxnSpPr>
          <p:nvPr/>
        </p:nvCxnSpPr>
        <p:spPr>
          <a:xfrm flipV="1">
            <a:off x="2393576" y="4374775"/>
            <a:ext cx="0" cy="5647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15" idx="4"/>
          </p:cNvCxnSpPr>
          <p:nvPr/>
        </p:nvCxnSpPr>
        <p:spPr>
          <a:xfrm flipV="1">
            <a:off x="3747247" y="4374774"/>
            <a:ext cx="0" cy="5647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837384" y="3163309"/>
            <a:ext cx="519954" cy="3944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" idx="6"/>
            <a:endCxn id="28" idx="2"/>
          </p:cNvCxnSpPr>
          <p:nvPr/>
        </p:nvCxnSpPr>
        <p:spPr>
          <a:xfrm>
            <a:off x="2393576" y="3360533"/>
            <a:ext cx="44380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8" idx="6"/>
            <a:endCxn id="5" idx="2"/>
          </p:cNvCxnSpPr>
          <p:nvPr/>
        </p:nvCxnSpPr>
        <p:spPr>
          <a:xfrm flipV="1">
            <a:off x="3357338" y="3360532"/>
            <a:ext cx="443808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658399" y="1393375"/>
            <a:ext cx="3738281" cy="424366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Conceptualization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9691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343634" y="1605558"/>
            <a:ext cx="781226" cy="4456646"/>
          </a:xfrm>
          <a:prstGeom prst="bentConnector3">
            <a:avLst>
              <a:gd name="adj1" fmla="val -2926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97" y="2212172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2199738" y="3961364"/>
            <a:ext cx="2826785" cy="342410"/>
            <a:chOff x="6598572" y="1168400"/>
            <a:chExt cx="1034128" cy="347487"/>
          </a:xfrm>
          <a:effectLst/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525257" y="3993097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>
            <a:off x="5520663" y="997760"/>
            <a:ext cx="6877" cy="3956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520663" y="1817741"/>
            <a:ext cx="6877" cy="421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19444" y="2727631"/>
            <a:ext cx="2438" cy="7217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3784337" y="1170399"/>
            <a:ext cx="3449382" cy="35790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Conceptualization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 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4704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3023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 97"/>
              <p:cNvSpPr/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圆角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24" y="3442689"/>
                <a:ext cx="2137734" cy="482133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31" y="1734263"/>
                <a:ext cx="5478663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3"/>
          </p:cNvCxnSpPr>
          <p:nvPr/>
        </p:nvCxnSpPr>
        <p:spPr>
          <a:xfrm>
            <a:off x="5464290" y="1528302"/>
            <a:ext cx="4006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9" idx="2"/>
          </p:cNvCxnSpPr>
          <p:nvPr/>
        </p:nvCxnSpPr>
        <p:spPr>
          <a:xfrm flipV="1">
            <a:off x="5514845" y="2243024"/>
            <a:ext cx="5818" cy="11996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916465" y="5549770"/>
            <a:ext cx="3955110" cy="857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磁盘 66"/>
          <p:cNvSpPr/>
          <p:nvPr/>
        </p:nvSpPr>
        <p:spPr>
          <a:xfrm>
            <a:off x="4762123" y="5709315"/>
            <a:ext cx="1126446" cy="57959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DBpedia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流程图: 磁盘 67"/>
          <p:cNvSpPr/>
          <p:nvPr/>
        </p:nvSpPr>
        <p:spPr>
          <a:xfrm>
            <a:off x="3175464" y="5680942"/>
            <a:ext cx="875335" cy="60796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4472" y="5793618"/>
            <a:ext cx="33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流程图: 磁盘 72"/>
          <p:cNvSpPr/>
          <p:nvPr/>
        </p:nvSpPr>
        <p:spPr>
          <a:xfrm>
            <a:off x="6967187" y="5709315"/>
            <a:ext cx="1157673" cy="70577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Probase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8569" y="6073413"/>
            <a:ext cx="122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Relation KB</a:t>
            </a:r>
            <a:endParaRPr lang="zh-CN" altLang="en-US" sz="1400" dirty="0"/>
          </a:p>
        </p:txBody>
      </p:sp>
      <p:sp>
        <p:nvSpPr>
          <p:cNvPr id="75" name="平行四边形 74"/>
          <p:cNvSpPr/>
          <p:nvPr/>
        </p:nvSpPr>
        <p:spPr>
          <a:xfrm>
            <a:off x="4345245" y="4548060"/>
            <a:ext cx="363927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Training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平行四边形 79"/>
              <p:cNvSpPr/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平行四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37" y="1170399"/>
                <a:ext cx="3449382" cy="357903"/>
              </a:xfrm>
              <a:prstGeom prst="parallelogram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圆角矩形 82"/>
          <p:cNvSpPr/>
          <p:nvPr/>
        </p:nvSpPr>
        <p:spPr>
          <a:xfrm>
            <a:off x="2916466" y="197660"/>
            <a:ext cx="5208394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Query Entity Pair&lt;e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,e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136618" y="3100315"/>
            <a:ext cx="7106970" cy="4526"/>
          </a:xfrm>
          <a:prstGeom prst="line">
            <a:avLst/>
          </a:prstGeom>
          <a:ln w="28575">
            <a:prstDash val="dash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3" idx="4"/>
            <a:endCxn id="75" idx="2"/>
          </p:cNvCxnSpPr>
          <p:nvPr/>
        </p:nvCxnSpPr>
        <p:spPr>
          <a:xfrm flipH="1" flipV="1">
            <a:off x="7926305" y="4780900"/>
            <a:ext cx="198555" cy="1281304"/>
          </a:xfrm>
          <a:prstGeom prst="bentConnector3">
            <a:avLst>
              <a:gd name="adj1" fmla="val -11513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3" idx="4"/>
            <a:endCxn id="80" idx="2"/>
          </p:cNvCxnSpPr>
          <p:nvPr/>
        </p:nvCxnSpPr>
        <p:spPr>
          <a:xfrm flipH="1" flipV="1">
            <a:off x="7188981" y="1349351"/>
            <a:ext cx="935879" cy="4712853"/>
          </a:xfrm>
          <a:prstGeom prst="bentConnector3">
            <a:avLst>
              <a:gd name="adj1" fmla="val -24426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流程图: 磁盘 95"/>
          <p:cNvSpPr/>
          <p:nvPr/>
        </p:nvSpPr>
        <p:spPr>
          <a:xfrm>
            <a:off x="6715381" y="3212192"/>
            <a:ext cx="1400419" cy="97960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14224" y="3442689"/>
            <a:ext cx="2137734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圆角矩形 98"/>
              <p:cNvSpPr/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(&lt;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 err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圆角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46" y="1727364"/>
                <a:ext cx="6283104" cy="50876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/>
          <p:cNvGrpSpPr/>
          <p:nvPr/>
        </p:nvGrpSpPr>
        <p:grpSpPr>
          <a:xfrm rot="16200000">
            <a:off x="1985782" y="3747408"/>
            <a:ext cx="3254698" cy="342410"/>
            <a:chOff x="6598572" y="1168400"/>
            <a:chExt cx="1034128" cy="347487"/>
          </a:xfrm>
        </p:grpSpPr>
        <p:sp>
          <p:nvSpPr>
            <p:cNvPr id="106" name="右箭头 105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6425671" y="3495204"/>
            <a:ext cx="337829" cy="342410"/>
            <a:chOff x="6598572" y="1168400"/>
            <a:chExt cx="1034128" cy="347487"/>
          </a:xfrm>
        </p:grpSpPr>
        <p:sp>
          <p:nvSpPr>
            <p:cNvPr id="110" name="右箭头 109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右箭头 110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5154991" y="5014486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5153550" y="3963769"/>
            <a:ext cx="1441" cy="55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8427886" y="32038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427886" y="2719177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83" idx="2"/>
            <a:endCxn id="80" idx="0"/>
          </p:cNvCxnSpPr>
          <p:nvPr/>
        </p:nvCxnSpPr>
        <p:spPr>
          <a:xfrm flipH="1">
            <a:off x="5509028" y="997760"/>
            <a:ext cx="11635" cy="172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0" idx="4"/>
          </p:cNvCxnSpPr>
          <p:nvPr/>
        </p:nvCxnSpPr>
        <p:spPr>
          <a:xfrm flipH="1">
            <a:off x="5468296" y="1528302"/>
            <a:ext cx="40732" cy="205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67000" y="2111844"/>
            <a:ext cx="7404100" cy="314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3114315" y="2246877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5048584" y="2278428"/>
            <a:ext cx="1827210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604690"/>
            <a:ext cx="1473200" cy="5510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Relation Retrieval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85935" y="4346653"/>
            <a:ext cx="8392" cy="2580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5"/>
          </p:cNvCxnSpPr>
          <p:nvPr/>
        </p:nvCxnSpPr>
        <p:spPr>
          <a:xfrm rot="16200000" flipV="1">
            <a:off x="2766645" y="2932802"/>
            <a:ext cx="1350168" cy="519525"/>
          </a:xfrm>
          <a:prstGeom prst="bentConnector4">
            <a:avLst>
              <a:gd name="adj1" fmla="val 39979"/>
              <a:gd name="adj2" fmla="val 170479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0351" y="89025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41872" y="241875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861374"/>
            <a:ext cx="2996225" cy="1548448"/>
          </a:xfrm>
          <a:prstGeom prst="bentConnector3">
            <a:avLst>
              <a:gd name="adj1" fmla="val 19482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5"/>
            <a:ext cx="0" cy="346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09828" y="3540601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00064" y="37876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5412" y="4990526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948869" y="2009050"/>
            <a:ext cx="7279" cy="2693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804577" y="2206252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4"/>
            <a:endCxn id="9" idx="0"/>
          </p:cNvCxnSpPr>
          <p:nvPr/>
        </p:nvCxnSpPr>
        <p:spPr>
          <a:xfrm rot="5400000">
            <a:off x="5796155" y="2908191"/>
            <a:ext cx="330118" cy="1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38" idx="5"/>
          </p:cNvCxnSpPr>
          <p:nvPr/>
        </p:nvCxnSpPr>
        <p:spPr>
          <a:xfrm flipV="1">
            <a:off x="4237050" y="2511268"/>
            <a:ext cx="869744" cy="6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641623" y="4530337"/>
            <a:ext cx="1387808" cy="321209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7948881" y="1764676"/>
            <a:ext cx="802427" cy="8831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8000485" y="3019995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812557" y="2500659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20068408">
            <a:off x="6565080" y="3418858"/>
            <a:ext cx="2380512" cy="342410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76234" y="3151569"/>
            <a:ext cx="763578" cy="544175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endCxn id="128" idx="0"/>
          </p:cNvCxnSpPr>
          <p:nvPr/>
        </p:nvCxnSpPr>
        <p:spPr>
          <a:xfrm>
            <a:off x="3699480" y="1932809"/>
            <a:ext cx="10028" cy="3140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91899" y="3805445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291319" y="2607466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8462784" y="250856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3" name="下箭头 242"/>
          <p:cNvSpPr/>
          <p:nvPr/>
        </p:nvSpPr>
        <p:spPr>
          <a:xfrm>
            <a:off x="5919560" y="3567492"/>
            <a:ext cx="176437" cy="237953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781540" y="2420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9487208" y="4522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39822" y="307422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260027" y="3815090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14599" y="2217102"/>
            <a:ext cx="7459881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8" name="平行四边形 127"/>
          <p:cNvSpPr/>
          <p:nvPr/>
        </p:nvSpPr>
        <p:spPr>
          <a:xfrm>
            <a:off x="2868708" y="3128139"/>
            <a:ext cx="1190386" cy="54120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Prob ReCalc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7339936" y="2366838"/>
            <a:ext cx="1234397" cy="50781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Prob ReCalc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2654300" y="2492249"/>
            <a:ext cx="1474355" cy="465679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ConcSim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1052" y="677634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039" y="3625853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3513" y="2873116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&gt;,a)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6029287" y="3489891"/>
            <a:ext cx="270604" cy="132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355600"/>
            <a:ext cx="45621" cy="6265928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095997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24523" y="537102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55070" y="100493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&lt;e1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chemeClr val="tx1"/>
                </a:solidFill>
              </a:rPr>
              <a:t>e2&gt;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681578" y="3628160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>
            <a:off x="8775614" y="4169368"/>
            <a:ext cx="18713" cy="1863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16200000" flipV="1">
            <a:off x="3098538" y="3264695"/>
            <a:ext cx="468906" cy="737001"/>
          </a:xfrm>
          <a:prstGeom prst="bentConnector4">
            <a:avLst>
              <a:gd name="adj1" fmla="val 21145"/>
              <a:gd name="adj2" fmla="val 125848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98344" y="3499458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92440" y="27395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3044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48" idx="5"/>
          </p:cNvCxnSpPr>
          <p:nvPr/>
        </p:nvCxnSpPr>
        <p:spPr>
          <a:xfrm flipV="1">
            <a:off x="4358571" y="2620746"/>
            <a:ext cx="3044842" cy="1789076"/>
          </a:xfrm>
          <a:prstGeom prst="bentConnector3">
            <a:avLst>
              <a:gd name="adj1" fmla="val 22471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428310" y="466396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6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endCxn id="38" idx="1"/>
          </p:cNvCxnSpPr>
          <p:nvPr/>
        </p:nvCxnSpPr>
        <p:spPr>
          <a:xfrm flipH="1">
            <a:off x="3449687" y="1997765"/>
            <a:ext cx="2173" cy="4944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932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141" y="2244113"/>
            <a:ext cx="193041" cy="33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6" name="肘形连接符 135"/>
          <p:cNvCxnSpPr>
            <a:stCxn id="38" idx="2"/>
            <a:endCxn id="9" idx="0"/>
          </p:cNvCxnSpPr>
          <p:nvPr/>
        </p:nvCxnSpPr>
        <p:spPr>
          <a:xfrm>
            <a:off x="4070445" y="2725089"/>
            <a:ext cx="2093484" cy="14802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28" idx="2"/>
            <a:endCxn id="9" idx="1"/>
          </p:cNvCxnSpPr>
          <p:nvPr/>
        </p:nvCxnSpPr>
        <p:spPr>
          <a:xfrm flipV="1">
            <a:off x="3991443" y="3114183"/>
            <a:ext cx="1452070" cy="2845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 rot="707521">
            <a:off x="6871422" y="4423063"/>
            <a:ext cx="1155285" cy="347487"/>
            <a:chOff x="6598572" y="1168400"/>
            <a:chExt cx="1034128" cy="347487"/>
          </a:xfrm>
        </p:grpSpPr>
        <p:sp>
          <p:nvSpPr>
            <p:cNvPr id="154" name="右箭头 153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右箭头 154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肘形连接符 157"/>
          <p:cNvCxnSpPr>
            <a:stCxn id="85" idx="2"/>
            <a:endCxn id="48" idx="0"/>
          </p:cNvCxnSpPr>
          <p:nvPr/>
        </p:nvCxnSpPr>
        <p:spPr>
          <a:xfrm rot="5400000">
            <a:off x="8093504" y="1668671"/>
            <a:ext cx="561799" cy="8345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08" idx="0"/>
          </p:cNvCxnSpPr>
          <p:nvPr/>
        </p:nvCxnSpPr>
        <p:spPr>
          <a:xfrm rot="16200000" flipH="1">
            <a:off x="7990164" y="2842710"/>
            <a:ext cx="753506" cy="81739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8676145" y="23334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 rot="19953116">
            <a:off x="6775758" y="3233964"/>
            <a:ext cx="2048917" cy="304809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8" name="肘形连接符 167"/>
          <p:cNvCxnSpPr>
            <a:stCxn id="167" idx="2"/>
            <a:endCxn id="108" idx="0"/>
          </p:cNvCxnSpPr>
          <p:nvPr/>
        </p:nvCxnSpPr>
        <p:spPr>
          <a:xfrm rot="5400000">
            <a:off x="8607903" y="3042365"/>
            <a:ext cx="753506" cy="41808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1565" y="2217102"/>
            <a:ext cx="7532915" cy="303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08203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41552" y="3182935"/>
            <a:ext cx="1440831" cy="4821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P(a,&lt;c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95" idx="2"/>
            <a:endCxn id="9" idx="0"/>
          </p:cNvCxnSpPr>
          <p:nvPr/>
        </p:nvCxnSpPr>
        <p:spPr>
          <a:xfrm>
            <a:off x="6157879" y="2977499"/>
            <a:ext cx="4089" cy="2054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16200000" flipH="1">
            <a:off x="5959422" y="3867613"/>
            <a:ext cx="408674" cy="358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7" y="4355676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0" cy="6170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704011" y="3488066"/>
            <a:ext cx="218807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08" idx="2"/>
            <a:endCxn id="94" idx="0"/>
          </p:cNvCxnSpPr>
          <p:nvPr/>
        </p:nvCxnSpPr>
        <p:spPr>
          <a:xfrm flipH="1">
            <a:off x="8794327" y="4029274"/>
            <a:ext cx="3720" cy="3264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  <a:endCxn id="128" idx="1"/>
          </p:cNvCxnSpPr>
          <p:nvPr/>
        </p:nvCxnSpPr>
        <p:spPr>
          <a:xfrm rot="16200000" flipV="1">
            <a:off x="2913729" y="3333887"/>
            <a:ext cx="519392" cy="548132"/>
          </a:xfrm>
          <a:prstGeom prst="bentConnector4">
            <a:avLst>
              <a:gd name="adj1" fmla="val 23950"/>
              <a:gd name="adj2" fmla="val 161582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899359" y="3077653"/>
            <a:ext cx="859411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4517" y="342328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758670"/>
            <a:ext cx="3599440" cy="651152"/>
          </a:xfrm>
          <a:prstGeom prst="bentConnector3">
            <a:avLst>
              <a:gd name="adj1" fmla="val 26360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>
            <a:off x="8794327" y="5155776"/>
            <a:ext cx="0" cy="3465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8276774" y="2407746"/>
            <a:ext cx="1035105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8" idx="2"/>
            <a:endCxn id="108" idx="0"/>
          </p:cNvCxnSpPr>
          <p:nvPr/>
        </p:nvCxnSpPr>
        <p:spPr>
          <a:xfrm>
            <a:off x="8794327" y="2948954"/>
            <a:ext cx="3720" cy="5391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335295" y="2150476"/>
            <a:ext cx="1" cy="3417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899617" y="2492249"/>
            <a:ext cx="871357" cy="46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s(c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8977" y="2312637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3770530" y="2658140"/>
            <a:ext cx="377634" cy="829926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5238480" y="2167437"/>
            <a:ext cx="1838797" cy="810062"/>
            <a:chOff x="5238480" y="2167437"/>
            <a:chExt cx="1838797" cy="810062"/>
          </a:xfrm>
        </p:grpSpPr>
        <p:sp>
          <p:nvSpPr>
            <p:cNvPr id="95" name="圆角矩形 94"/>
            <p:cNvSpPr/>
            <p:nvPr/>
          </p:nvSpPr>
          <p:spPr>
            <a:xfrm>
              <a:off x="5238480" y="2436291"/>
              <a:ext cx="1838797" cy="5412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P(&lt;c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,c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&gt;|&lt;e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,e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</a:rPr>
                <a:t>&gt;)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34141" y="2167437"/>
              <a:ext cx="193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1" name="肘形连接符 110"/>
          <p:cNvCxnSpPr>
            <a:stCxn id="72" idx="1"/>
            <a:endCxn id="95" idx="1"/>
          </p:cNvCxnSpPr>
          <p:nvPr/>
        </p:nvCxnSpPr>
        <p:spPr>
          <a:xfrm rot="10800000" flipH="1">
            <a:off x="4148164" y="2706895"/>
            <a:ext cx="1090316" cy="366208"/>
          </a:xfrm>
          <a:prstGeom prst="bentConnector5">
            <a:avLst>
              <a:gd name="adj1" fmla="val 12813"/>
              <a:gd name="adj2" fmla="val 99442"/>
              <a:gd name="adj3" fmla="val 84635"/>
            </a:avLst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2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5485" y="2497329"/>
            <a:ext cx="7532915" cy="28236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90410" y="804159"/>
            <a:ext cx="4212551" cy="132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598572" y="1168400"/>
            <a:ext cx="1267940" cy="347487"/>
            <a:chOff x="6598572" y="1168400"/>
            <a:chExt cx="1034128" cy="347487"/>
          </a:xfrm>
        </p:grpSpPr>
        <p:sp>
          <p:nvSpPr>
            <p:cNvPr id="88" name="右箭头 87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5262480" y="987094"/>
            <a:ext cx="1314161" cy="8927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DBpedia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162042" y="943390"/>
            <a:ext cx="1317831" cy="9364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5465341" y="4073742"/>
            <a:ext cx="1400419" cy="11669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Concept Relation DB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71375" y="2622867"/>
            <a:ext cx="1440831" cy="8036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&gt;)</a:t>
            </a:r>
            <a:endParaRPr lang="zh-CN" alt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81962" y="2995847"/>
            <a:ext cx="483379" cy="72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7" idx="1"/>
          </p:cNvCxnSpPr>
          <p:nvPr/>
        </p:nvCxnSpPr>
        <p:spPr>
          <a:xfrm rot="5400000">
            <a:off x="5855079" y="3737030"/>
            <a:ext cx="647184" cy="262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141749" y="708608"/>
            <a:ext cx="12700" cy="5912920"/>
          </a:xfrm>
          <a:prstGeom prst="line">
            <a:avLst/>
          </a:prstGeom>
          <a:ln w="28575">
            <a:prstDash val="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118774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247300" y="5357515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027978" y="990600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&lt;e1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e2&gt;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906442" y="4509408"/>
            <a:ext cx="1037914" cy="347487"/>
            <a:chOff x="6598572" y="1168400"/>
            <a:chExt cx="1034128" cy="347487"/>
          </a:xfrm>
        </p:grpSpPr>
        <p:sp>
          <p:nvSpPr>
            <p:cNvPr id="92" name="右箭头 91"/>
            <p:cNvSpPr/>
            <p:nvPr/>
          </p:nvSpPr>
          <p:spPr>
            <a:xfrm>
              <a:off x="6605845" y="1168400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6598572" y="1346587"/>
              <a:ext cx="1026855" cy="1693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8057728" y="4341383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P(a|&lt;c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,c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85" idx="2"/>
          </p:cNvCxnSpPr>
          <p:nvPr/>
        </p:nvCxnSpPr>
        <p:spPr>
          <a:xfrm>
            <a:off x="8764578" y="1790700"/>
            <a:ext cx="29750" cy="15683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637101" y="3359084"/>
            <a:ext cx="231445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,c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endCxn id="94" idx="0"/>
          </p:cNvCxnSpPr>
          <p:nvPr/>
        </p:nvCxnSpPr>
        <p:spPr>
          <a:xfrm>
            <a:off x="8794328" y="3900292"/>
            <a:ext cx="0" cy="4410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7" idx="1"/>
          </p:cNvCxnSpPr>
          <p:nvPr/>
        </p:nvCxnSpPr>
        <p:spPr>
          <a:xfrm rot="5400000" flipH="1" flipV="1">
            <a:off x="3505400" y="3206298"/>
            <a:ext cx="603442" cy="71926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2713240" y="2725243"/>
            <a:ext cx="2336373" cy="541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P(&lt;c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&gt;|&lt;e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&gt;)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3864555" y="2167732"/>
            <a:ext cx="11165" cy="58926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202733" y="966333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584947" y="2497330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655531" y="3081785"/>
            <a:ext cx="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流程图: 磁盘 96"/>
          <p:cNvSpPr/>
          <p:nvPr/>
        </p:nvSpPr>
        <p:spPr>
          <a:xfrm>
            <a:off x="2790410" y="3867649"/>
            <a:ext cx="1314161" cy="108434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Probase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05220" y="12269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3" name="肘形连接符 182"/>
          <p:cNvCxnSpPr>
            <a:stCxn id="97" idx="4"/>
            <a:endCxn id="108" idx="1"/>
          </p:cNvCxnSpPr>
          <p:nvPr/>
        </p:nvCxnSpPr>
        <p:spPr>
          <a:xfrm flipV="1">
            <a:off x="4104571" y="3629688"/>
            <a:ext cx="3532530" cy="780134"/>
          </a:xfrm>
          <a:prstGeom prst="bentConnector3">
            <a:avLst>
              <a:gd name="adj1" fmla="val 33483"/>
            </a:avLst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8057727" y="5502279"/>
            <a:ext cx="14732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P(a</a:t>
            </a:r>
            <a:r>
              <a:rPr lang="en-US" altLang="zh-CN" sz="2000" dirty="0" smtClean="0">
                <a:solidFill>
                  <a:schemeClr val="tx1"/>
                </a:solidFill>
              </a:rPr>
              <a:t>|&lt;e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,e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&gt;)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cxnSp>
        <p:nvCxnSpPr>
          <p:cNvPr id="201" name="直接箭头连接符 200"/>
          <p:cNvCxnSpPr>
            <a:stCxn id="94" idx="2"/>
            <a:endCxn id="199" idx="0"/>
          </p:cNvCxnSpPr>
          <p:nvPr/>
        </p:nvCxnSpPr>
        <p:spPr>
          <a:xfrm flipH="1">
            <a:off x="8794327" y="5141483"/>
            <a:ext cx="1" cy="360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09920" y="2407746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89415" y="4245864"/>
            <a:ext cx="1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8319" y="53877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2571" y="5050971"/>
            <a:ext cx="186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ERF: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ntity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elation Finder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8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</TotalTime>
  <Words>413</Words>
  <Application>Microsoft Office PowerPoint</Application>
  <PresentationFormat>宽屏</PresentationFormat>
  <Paragraphs>212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55</cp:revision>
  <dcterms:created xsi:type="dcterms:W3CDTF">2015-05-19T03:36:03Z</dcterms:created>
  <dcterms:modified xsi:type="dcterms:W3CDTF">2015-09-14T07:04:48Z</dcterms:modified>
</cp:coreProperties>
</file>