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1" r:id="rId6"/>
    <p:sldId id="258" r:id="rId7"/>
    <p:sldId id="257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4" autoAdjust="0"/>
    <p:restoredTop sz="94660"/>
  </p:normalViewPr>
  <p:slideViewPr>
    <p:cSldViewPr snapToGrid="0">
      <p:cViewPr>
        <p:scale>
          <a:sx n="75" d="100"/>
          <a:sy n="75" d="100"/>
        </p:scale>
        <p:origin x="13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1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6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93DB-1284-461A-A2D5-97453C944B44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67000" y="2111844"/>
            <a:ext cx="7404100" cy="3142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3114315" y="2246877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5048584" y="2278428"/>
            <a:ext cx="182721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604690"/>
            <a:ext cx="1473200" cy="5510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Relation</a:t>
            </a:r>
            <a:r>
              <a:rPr lang="en-US" altLang="zh-CN" sz="2000" dirty="0" smtClean="0">
                <a:solidFill>
                  <a:schemeClr val="tx1"/>
                </a:solidFill>
              </a:rPr>
              <a:t> Retrieval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85935" y="4346653"/>
            <a:ext cx="8392" cy="2580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5"/>
          </p:cNvCxnSpPr>
          <p:nvPr/>
        </p:nvCxnSpPr>
        <p:spPr>
          <a:xfrm rot="16200000" flipV="1">
            <a:off x="2766645" y="2932802"/>
            <a:ext cx="1350168" cy="519525"/>
          </a:xfrm>
          <a:prstGeom prst="bentConnector4">
            <a:avLst>
              <a:gd name="adj1" fmla="val 39979"/>
              <a:gd name="adj2" fmla="val 17047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20351" y="89025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41872" y="241875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861374"/>
            <a:ext cx="2996225" cy="1548448"/>
          </a:xfrm>
          <a:prstGeom prst="bentConnector3">
            <a:avLst>
              <a:gd name="adj1" fmla="val 19482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5"/>
            <a:ext cx="0" cy="346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09828" y="354060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00064" y="37876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6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948869" y="2009050"/>
            <a:ext cx="7279" cy="2693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804577" y="2206252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4"/>
            <a:endCxn id="9" idx="0"/>
          </p:cNvCxnSpPr>
          <p:nvPr/>
        </p:nvCxnSpPr>
        <p:spPr>
          <a:xfrm rot="5400000">
            <a:off x="5796155" y="2908191"/>
            <a:ext cx="330118" cy="1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38" idx="5"/>
          </p:cNvCxnSpPr>
          <p:nvPr/>
        </p:nvCxnSpPr>
        <p:spPr>
          <a:xfrm flipV="1">
            <a:off x="4237050" y="2511268"/>
            <a:ext cx="869744" cy="62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641623" y="4530337"/>
            <a:ext cx="1387808" cy="321209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7948881" y="1764676"/>
            <a:ext cx="802427" cy="8831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8000485" y="3019995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812557" y="2500659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20068408">
            <a:off x="6565080" y="3418858"/>
            <a:ext cx="2380512" cy="342410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76234" y="3151569"/>
            <a:ext cx="763578" cy="544175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endCxn id="128" idx="0"/>
          </p:cNvCxnSpPr>
          <p:nvPr/>
        </p:nvCxnSpPr>
        <p:spPr>
          <a:xfrm>
            <a:off x="3699480" y="1932809"/>
            <a:ext cx="10028" cy="3140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91899" y="3805445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291319" y="2607466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8462784" y="250856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3" name="下箭头 242"/>
          <p:cNvSpPr/>
          <p:nvPr/>
        </p:nvSpPr>
        <p:spPr>
          <a:xfrm>
            <a:off x="5919560" y="3567492"/>
            <a:ext cx="176437" cy="237953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781540" y="2420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9487208" y="4522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39822" y="307422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260027" y="3815090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</a:t>
            </a:r>
            <a:r>
              <a:rPr lang="en-US" altLang="zh-CN" sz="2000" dirty="0" smtClean="0">
                <a:solidFill>
                  <a:schemeClr val="tx1"/>
                </a:solidFill>
              </a:rPr>
              <a:t>Relation </a:t>
            </a:r>
            <a:r>
              <a:rPr lang="en-US" altLang="zh-CN" sz="2000" dirty="0" smtClean="0">
                <a:solidFill>
                  <a:schemeClr val="tx1"/>
                </a:solidFill>
              </a:rPr>
              <a:t>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4599" y="2217102"/>
            <a:ext cx="7459881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2868708" y="3128139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339936" y="2366838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2654300" y="2492249"/>
            <a:ext cx="1474355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039" y="3625853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</a:t>
            </a:r>
            <a:r>
              <a:rPr lang="en-US" altLang="zh-CN" sz="2000" dirty="0" smtClean="0">
                <a:solidFill>
                  <a:schemeClr val="tx1"/>
                </a:solidFill>
              </a:rPr>
              <a:t>Relation </a:t>
            </a:r>
            <a:r>
              <a:rPr lang="en-US" altLang="zh-CN" sz="2000" dirty="0" smtClean="0">
                <a:solidFill>
                  <a:schemeClr val="tx1"/>
                </a:solidFill>
              </a:rPr>
              <a:t>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3513" y="2873116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</a:rPr>
              <a:t>(&lt;</a:t>
            </a:r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6029287" y="3489891"/>
            <a:ext cx="270604" cy="132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7681578" y="3628160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75614" y="4169368"/>
            <a:ext cx="18713" cy="1863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16200000" flipV="1">
            <a:off x="3098538" y="3264695"/>
            <a:ext cx="468906" cy="737001"/>
          </a:xfrm>
          <a:prstGeom prst="bentConnector4">
            <a:avLst>
              <a:gd name="adj1" fmla="val 21145"/>
              <a:gd name="adj2" fmla="val 125848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98344" y="3499458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620746"/>
            <a:ext cx="3044842" cy="1789076"/>
          </a:xfrm>
          <a:prstGeom prst="bentConnector3">
            <a:avLst>
              <a:gd name="adj1" fmla="val 22471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428310" y="466396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6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endCxn id="38" idx="1"/>
          </p:cNvCxnSpPr>
          <p:nvPr/>
        </p:nvCxnSpPr>
        <p:spPr>
          <a:xfrm flipH="1">
            <a:off x="3449687" y="1997765"/>
            <a:ext cx="2173" cy="4944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932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34141" y="2244113"/>
            <a:ext cx="193041" cy="33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2"/>
            <a:endCxn id="9" idx="0"/>
          </p:cNvCxnSpPr>
          <p:nvPr/>
        </p:nvCxnSpPr>
        <p:spPr>
          <a:xfrm>
            <a:off x="4070445" y="2725089"/>
            <a:ext cx="2093484" cy="148027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9" idx="1"/>
          </p:cNvCxnSpPr>
          <p:nvPr/>
        </p:nvCxnSpPr>
        <p:spPr>
          <a:xfrm flipV="1">
            <a:off x="3991443" y="3114183"/>
            <a:ext cx="1452070" cy="2845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871422" y="4423063"/>
            <a:ext cx="1155285" cy="347487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8093504" y="1668671"/>
            <a:ext cx="561799" cy="8345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7990164" y="2842710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676145" y="23334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19953116">
            <a:off x="6775758" y="3233964"/>
            <a:ext cx="2048917" cy="304809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07903" y="3042365"/>
            <a:ext cx="753506" cy="418084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41565" y="2217102"/>
            <a:ext cx="7532915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</a:t>
            </a:r>
            <a:r>
              <a:rPr lang="en-US" altLang="zh-CN" sz="2000" dirty="0" smtClean="0">
                <a:solidFill>
                  <a:schemeClr val="tx1"/>
                </a:solidFill>
              </a:rPr>
              <a:t>Relation </a:t>
            </a:r>
            <a:r>
              <a:rPr lang="en-US" altLang="zh-CN" sz="2000" dirty="0" smtClean="0">
                <a:solidFill>
                  <a:schemeClr val="tx1"/>
                </a:solidFill>
              </a:rPr>
              <a:t>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1552" y="318293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P(a,&lt;</a:t>
            </a:r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95" idx="2"/>
            <a:endCxn id="9" idx="0"/>
          </p:cNvCxnSpPr>
          <p:nvPr/>
        </p:nvCxnSpPr>
        <p:spPr>
          <a:xfrm>
            <a:off x="6157879" y="2977499"/>
            <a:ext cx="4089" cy="2054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5959422" y="3867613"/>
            <a:ext cx="408674" cy="358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0" cy="6170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704011" y="3488066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 flipH="1">
            <a:off x="8794327" y="4029274"/>
            <a:ext cx="3720" cy="3264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1"/>
          </p:cNvCxnSpPr>
          <p:nvPr/>
        </p:nvCxnSpPr>
        <p:spPr>
          <a:xfrm rot="16200000" flipV="1">
            <a:off x="2913729" y="3333887"/>
            <a:ext cx="519392" cy="548132"/>
          </a:xfrm>
          <a:prstGeom prst="bentConnector4">
            <a:avLst>
              <a:gd name="adj1" fmla="val 23950"/>
              <a:gd name="adj2" fmla="val 16158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899359" y="3077653"/>
            <a:ext cx="85941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04517" y="342328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758670"/>
            <a:ext cx="3599440" cy="651152"/>
          </a:xfrm>
          <a:prstGeom prst="bentConnector3">
            <a:avLst>
              <a:gd name="adj1" fmla="val 26360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8276774" y="24077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8" idx="2"/>
            <a:endCxn id="108" idx="0"/>
          </p:cNvCxnSpPr>
          <p:nvPr/>
        </p:nvCxnSpPr>
        <p:spPr>
          <a:xfrm>
            <a:off x="8794327" y="2948954"/>
            <a:ext cx="3720" cy="5391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335295" y="2150476"/>
            <a:ext cx="1" cy="3417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899617" y="2492249"/>
            <a:ext cx="871357" cy="4656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</a:rPr>
              <a:t>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78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3770530" y="2658140"/>
            <a:ext cx="377634" cy="829926"/>
          </a:xfrm>
          <a:prstGeom prst="rightBrac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5238480" y="2167437"/>
            <a:ext cx="1838797" cy="810062"/>
            <a:chOff x="5238480" y="2167437"/>
            <a:chExt cx="1838797" cy="810062"/>
          </a:xfrm>
        </p:grpSpPr>
        <p:sp>
          <p:nvSpPr>
            <p:cNvPr id="95" name="圆角矩形 94"/>
            <p:cNvSpPr/>
            <p:nvPr/>
          </p:nvSpPr>
          <p:spPr>
            <a:xfrm>
              <a:off x="5238480" y="2436291"/>
              <a:ext cx="1838797" cy="5412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P(&lt;c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&gt;|&lt;e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34141" y="2167437"/>
              <a:ext cx="193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1" name="肘形连接符 110"/>
          <p:cNvCxnSpPr>
            <a:stCxn id="72" idx="1"/>
            <a:endCxn id="95" idx="1"/>
          </p:cNvCxnSpPr>
          <p:nvPr/>
        </p:nvCxnSpPr>
        <p:spPr>
          <a:xfrm rot="10800000" flipH="1">
            <a:off x="4148164" y="2706895"/>
            <a:ext cx="1090316" cy="366208"/>
          </a:xfrm>
          <a:prstGeom prst="bentConnector5">
            <a:avLst>
              <a:gd name="adj1" fmla="val 12813"/>
              <a:gd name="adj2" fmla="val 99442"/>
              <a:gd name="adj3" fmla="val 84635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2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5485" y="2497329"/>
            <a:ext cx="7532915" cy="2823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1669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</a:t>
            </a:r>
            <a:r>
              <a:rPr lang="en-US" altLang="zh-CN" sz="2000" dirty="0" smtClean="0">
                <a:solidFill>
                  <a:schemeClr val="tx1"/>
                </a:solidFill>
              </a:rPr>
              <a:t>Relation </a:t>
            </a:r>
            <a:r>
              <a:rPr lang="en-US" altLang="zh-CN" sz="2000" dirty="0" smtClean="0">
                <a:solidFill>
                  <a:schemeClr val="tx1"/>
                </a:solidFill>
              </a:rPr>
              <a:t>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71375" y="2622867"/>
            <a:ext cx="1440831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81962" y="2995847"/>
            <a:ext cx="483379" cy="7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855079" y="3737030"/>
            <a:ext cx="647184" cy="2624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8" y="4341383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29750" cy="15683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37101" y="3359084"/>
            <a:ext cx="231445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endCxn id="94" idx="0"/>
          </p:cNvCxnSpPr>
          <p:nvPr/>
        </p:nvCxnSpPr>
        <p:spPr>
          <a:xfrm>
            <a:off x="8794328" y="3900292"/>
            <a:ext cx="0" cy="4410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5400000" flipH="1" flipV="1">
            <a:off x="3505400" y="3206298"/>
            <a:ext cx="603442" cy="71926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713240" y="2725243"/>
            <a:ext cx="233637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>
            <a:off x="3864555" y="2167732"/>
            <a:ext cx="11165" cy="5892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84947" y="249733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629688"/>
            <a:ext cx="3532530" cy="780134"/>
          </a:xfrm>
          <a:prstGeom prst="bentConnector3">
            <a:avLst>
              <a:gd name="adj1" fmla="val 33483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 flipH="1">
            <a:off x="8794327" y="5141483"/>
            <a:ext cx="1" cy="36079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809920" y="2407746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81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27575" y="1660502"/>
            <a:ext cx="1100328" cy="31781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51637" y="2019300"/>
            <a:ext cx="1120013" cy="27305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10800000">
            <a:off x="5431280" y="1517904"/>
            <a:ext cx="1235710" cy="33207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 rot="10800000">
            <a:off x="7270366" y="1679206"/>
            <a:ext cx="1042416" cy="327979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666" y="2314948"/>
            <a:ext cx="997708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MICROSOFT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04666" y="3005161"/>
            <a:ext cx="997708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Apple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98611" y="2518902"/>
            <a:ext cx="825588" cy="3541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company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99079" y="2974848"/>
            <a:ext cx="851665" cy="2499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fruit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6988" y="3444224"/>
            <a:ext cx="851665" cy="2499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rgbClr val="7030A0"/>
                </a:solidFill>
              </a:rPr>
              <a:t>brand</a:t>
            </a:r>
            <a:endParaRPr lang="zh-CN" altLang="en-US" sz="1200" b="1" dirty="0" smtClean="0">
              <a:solidFill>
                <a:srgbClr val="7030A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99079" y="3929888"/>
            <a:ext cx="851665" cy="2499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vendor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8" idx="1"/>
            <a:endCxn id="15" idx="3"/>
          </p:cNvCxnSpPr>
          <p:nvPr/>
        </p:nvCxnSpPr>
        <p:spPr>
          <a:xfrm flipH="1">
            <a:off x="3124199" y="2471920"/>
            <a:ext cx="680467" cy="224036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1"/>
            <a:endCxn id="17" idx="3"/>
          </p:cNvCxnSpPr>
          <p:nvPr/>
        </p:nvCxnSpPr>
        <p:spPr>
          <a:xfrm flipH="1">
            <a:off x="3168653" y="2471920"/>
            <a:ext cx="636013" cy="1097264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1"/>
            <a:endCxn id="18" idx="3"/>
          </p:cNvCxnSpPr>
          <p:nvPr/>
        </p:nvCxnSpPr>
        <p:spPr>
          <a:xfrm flipH="1">
            <a:off x="3150744" y="2471920"/>
            <a:ext cx="653922" cy="1582928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1"/>
            <a:endCxn id="16" idx="3"/>
          </p:cNvCxnSpPr>
          <p:nvPr/>
        </p:nvCxnSpPr>
        <p:spPr>
          <a:xfrm flipH="1" flipV="1">
            <a:off x="3150744" y="3099808"/>
            <a:ext cx="653922" cy="62325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1"/>
            <a:endCxn id="15" idx="3"/>
          </p:cNvCxnSpPr>
          <p:nvPr/>
        </p:nvCxnSpPr>
        <p:spPr>
          <a:xfrm flipH="1" flipV="1">
            <a:off x="3124199" y="2695956"/>
            <a:ext cx="680467" cy="466177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804666" y="3757700"/>
            <a:ext cx="997708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IBM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8" idx="1"/>
            <a:endCxn id="15" idx="3"/>
          </p:cNvCxnSpPr>
          <p:nvPr/>
        </p:nvCxnSpPr>
        <p:spPr>
          <a:xfrm flipH="1" flipV="1">
            <a:off x="3124199" y="2695956"/>
            <a:ext cx="680467" cy="1218716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1"/>
            <a:endCxn id="18" idx="3"/>
          </p:cNvCxnSpPr>
          <p:nvPr/>
        </p:nvCxnSpPr>
        <p:spPr>
          <a:xfrm flipH="1">
            <a:off x="3150744" y="3914672"/>
            <a:ext cx="653922" cy="140176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1"/>
            <a:endCxn id="17" idx="3"/>
          </p:cNvCxnSpPr>
          <p:nvPr/>
        </p:nvCxnSpPr>
        <p:spPr>
          <a:xfrm flipH="1" flipV="1">
            <a:off x="3168653" y="3569184"/>
            <a:ext cx="636013" cy="345488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501520" y="4274006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062220" y="4357699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537704" y="3005162"/>
            <a:ext cx="1022860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teve </a:t>
            </a:r>
            <a:r>
              <a:rPr lang="en-US" altLang="zh-CN" sz="1200" b="1" dirty="0">
                <a:solidFill>
                  <a:schemeClr val="tx1"/>
                </a:solidFill>
              </a:rPr>
              <a:t>J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obs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537704" y="2281416"/>
            <a:ext cx="1022860" cy="3810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Bill Gates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7424794" y="2780836"/>
            <a:ext cx="825588" cy="3541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Entrepre-neur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373569" y="3259447"/>
            <a:ext cx="928037" cy="3541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rgbClr val="7030A0"/>
                </a:solidFill>
              </a:rPr>
              <a:t>Developer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7405442" y="3822064"/>
            <a:ext cx="825588" cy="3541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individual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537704" y="3744833"/>
            <a:ext cx="1022860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Thomas Watson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15" name="直接连接符 114"/>
          <p:cNvCxnSpPr>
            <a:stCxn id="8" idx="3"/>
            <a:endCxn id="51" idx="1"/>
          </p:cNvCxnSpPr>
          <p:nvPr/>
        </p:nvCxnSpPr>
        <p:spPr>
          <a:xfrm>
            <a:off x="4802374" y="2471920"/>
            <a:ext cx="735330" cy="0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" idx="3"/>
            <a:endCxn id="50" idx="1"/>
          </p:cNvCxnSpPr>
          <p:nvPr/>
        </p:nvCxnSpPr>
        <p:spPr>
          <a:xfrm>
            <a:off x="4802374" y="3162133"/>
            <a:ext cx="735330" cy="1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38" idx="3"/>
            <a:endCxn id="99" idx="1"/>
          </p:cNvCxnSpPr>
          <p:nvPr/>
        </p:nvCxnSpPr>
        <p:spPr>
          <a:xfrm flipV="1">
            <a:off x="4802374" y="3901805"/>
            <a:ext cx="735330" cy="1286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1" idx="3"/>
            <a:endCxn id="96" idx="1"/>
          </p:cNvCxnSpPr>
          <p:nvPr/>
        </p:nvCxnSpPr>
        <p:spPr>
          <a:xfrm>
            <a:off x="6560564" y="2471920"/>
            <a:ext cx="864230" cy="485970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1" idx="3"/>
            <a:endCxn id="98" idx="1"/>
          </p:cNvCxnSpPr>
          <p:nvPr/>
        </p:nvCxnSpPr>
        <p:spPr>
          <a:xfrm>
            <a:off x="6560564" y="2471920"/>
            <a:ext cx="844878" cy="1527198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50" idx="3"/>
            <a:endCxn id="97" idx="1"/>
          </p:cNvCxnSpPr>
          <p:nvPr/>
        </p:nvCxnSpPr>
        <p:spPr>
          <a:xfrm>
            <a:off x="6560564" y="3162134"/>
            <a:ext cx="813005" cy="274367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50" idx="3"/>
            <a:endCxn id="98" idx="1"/>
          </p:cNvCxnSpPr>
          <p:nvPr/>
        </p:nvCxnSpPr>
        <p:spPr>
          <a:xfrm>
            <a:off x="6560564" y="3162134"/>
            <a:ext cx="844878" cy="836984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50" idx="3"/>
            <a:endCxn id="96" idx="1"/>
          </p:cNvCxnSpPr>
          <p:nvPr/>
        </p:nvCxnSpPr>
        <p:spPr>
          <a:xfrm flipV="1">
            <a:off x="6560564" y="2957890"/>
            <a:ext cx="864230" cy="204244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99" idx="3"/>
            <a:endCxn id="96" idx="1"/>
          </p:cNvCxnSpPr>
          <p:nvPr/>
        </p:nvCxnSpPr>
        <p:spPr>
          <a:xfrm flipV="1">
            <a:off x="6560564" y="2957890"/>
            <a:ext cx="864230" cy="943915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99" idx="3"/>
            <a:endCxn id="98" idx="1"/>
          </p:cNvCxnSpPr>
          <p:nvPr/>
        </p:nvCxnSpPr>
        <p:spPr>
          <a:xfrm>
            <a:off x="6560564" y="3901805"/>
            <a:ext cx="844878" cy="97313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7405442" y="2360797"/>
            <a:ext cx="825588" cy="3541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billionaire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62" name="直接箭头连接符 161"/>
          <p:cNvCxnSpPr>
            <a:stCxn id="51" idx="3"/>
            <a:endCxn id="160" idx="1"/>
          </p:cNvCxnSpPr>
          <p:nvPr/>
        </p:nvCxnSpPr>
        <p:spPr>
          <a:xfrm>
            <a:off x="6560564" y="2471920"/>
            <a:ext cx="844878" cy="65931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683487" y="642112"/>
            <a:ext cx="12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FoundedBy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01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6598572" y="1168400"/>
            <a:ext cx="1034128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82112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Web Document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312312" y="450636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963886" y="5138728"/>
            <a:ext cx="1612755" cy="130759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33083" y="3802659"/>
            <a:ext cx="1612218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89742" y="3835436"/>
            <a:ext cx="1659636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Relation 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033083" y="2250713"/>
            <a:ext cx="1612218" cy="513208"/>
          </a:xfrm>
          <a:prstGeom prst="parallelogram">
            <a:avLst>
              <a:gd name="adj" fmla="val 142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Relation extraction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3"/>
            <a:endCxn id="10" idx="0"/>
          </p:cNvCxnSpPr>
          <p:nvPr/>
        </p:nvCxnSpPr>
        <p:spPr>
          <a:xfrm flipH="1">
            <a:off x="3839192" y="1879873"/>
            <a:ext cx="1" cy="370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4"/>
            <a:endCxn id="146" idx="0"/>
          </p:cNvCxnSpPr>
          <p:nvPr/>
        </p:nvCxnSpPr>
        <p:spPr>
          <a:xfrm flipH="1">
            <a:off x="3818839" y="2763921"/>
            <a:ext cx="20353" cy="2255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8" idx="4"/>
            <a:endCxn id="9" idx="0"/>
          </p:cNvCxnSpPr>
          <p:nvPr/>
        </p:nvCxnSpPr>
        <p:spPr>
          <a:xfrm flipH="1">
            <a:off x="5919560" y="3530670"/>
            <a:ext cx="10637" cy="304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7" idx="1"/>
          </p:cNvCxnSpPr>
          <p:nvPr/>
        </p:nvCxnSpPr>
        <p:spPr>
          <a:xfrm rot="16200000" flipH="1">
            <a:off x="4538539" y="3907003"/>
            <a:ext cx="532378" cy="193107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595112" y="4814279"/>
            <a:ext cx="499601" cy="149296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286500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15026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7670800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637385" y="5680900"/>
            <a:ext cx="1034128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7670800" y="5543687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&lt;c1,c2&gt;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  <a:endCxn id="108" idx="0"/>
          </p:cNvCxnSpPr>
          <p:nvPr/>
        </p:nvCxnSpPr>
        <p:spPr>
          <a:xfrm flipH="1">
            <a:off x="8399249" y="1790700"/>
            <a:ext cx="8151" cy="11987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2626473" y="2989462"/>
            <a:ext cx="6642726" cy="2059080"/>
            <a:chOff x="2626473" y="2989462"/>
            <a:chExt cx="6642726" cy="2059080"/>
          </a:xfrm>
        </p:grpSpPr>
        <p:cxnSp>
          <p:nvCxnSpPr>
            <p:cNvPr id="99" name="肘形连接符 98"/>
            <p:cNvCxnSpPr>
              <a:stCxn id="6" idx="4"/>
              <a:endCxn id="108" idx="5"/>
            </p:cNvCxnSpPr>
            <p:nvPr/>
          </p:nvCxnSpPr>
          <p:spPr>
            <a:xfrm flipV="1">
              <a:off x="2626473" y="3260066"/>
              <a:ext cx="4970477" cy="1788476"/>
            </a:xfrm>
            <a:prstGeom prst="bentConnector3">
              <a:avLst>
                <a:gd name="adj1" fmla="val 95225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平行四边形 107"/>
            <p:cNvSpPr/>
            <p:nvPr/>
          </p:nvSpPr>
          <p:spPr>
            <a:xfrm>
              <a:off x="7529299" y="2989462"/>
              <a:ext cx="1739900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/>
          <p:cNvCxnSpPr>
            <a:stCxn id="108" idx="4"/>
            <a:endCxn id="94" idx="0"/>
          </p:cNvCxnSpPr>
          <p:nvPr/>
        </p:nvCxnSpPr>
        <p:spPr>
          <a:xfrm>
            <a:off x="8399249" y="3530670"/>
            <a:ext cx="8151" cy="20130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2626473" y="2989462"/>
            <a:ext cx="4140426" cy="2059080"/>
            <a:chOff x="5018334" y="2986315"/>
            <a:chExt cx="4140426" cy="2059080"/>
          </a:xfrm>
        </p:grpSpPr>
        <p:cxnSp>
          <p:nvCxnSpPr>
            <p:cNvPr id="127" name="肘形连接符 126"/>
            <p:cNvCxnSpPr>
              <a:stCxn id="6" idx="4"/>
              <a:endCxn id="128" idx="5"/>
            </p:cNvCxnSpPr>
            <p:nvPr/>
          </p:nvCxnSpPr>
          <p:spPr>
            <a:xfrm flipV="1">
              <a:off x="5018334" y="3256919"/>
              <a:ext cx="2534673" cy="1788476"/>
            </a:xfrm>
            <a:prstGeom prst="bentConnector3">
              <a:avLst>
                <a:gd name="adj1" fmla="val 86577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8" name="平行四边形 127"/>
            <p:cNvSpPr/>
            <p:nvPr/>
          </p:nvSpPr>
          <p:spPr>
            <a:xfrm>
              <a:off x="7485356" y="2986315"/>
              <a:ext cx="1673404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直接箭头连接符 130"/>
          <p:cNvCxnSpPr>
            <a:stCxn id="4" idx="3"/>
            <a:endCxn id="128" idx="0"/>
          </p:cNvCxnSpPr>
          <p:nvPr/>
        </p:nvCxnSpPr>
        <p:spPr>
          <a:xfrm>
            <a:off x="5919561" y="1879873"/>
            <a:ext cx="10636" cy="1109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626473" y="2989463"/>
            <a:ext cx="2053122" cy="2059079"/>
            <a:chOff x="7356115" y="2280584"/>
            <a:chExt cx="2053122" cy="2059079"/>
          </a:xfrm>
        </p:grpSpPr>
        <p:cxnSp>
          <p:nvCxnSpPr>
            <p:cNvPr id="145" name="肘形连接符 144"/>
            <p:cNvCxnSpPr>
              <a:stCxn id="6" idx="4"/>
              <a:endCxn id="146" idx="5"/>
            </p:cNvCxnSpPr>
            <p:nvPr/>
          </p:nvCxnSpPr>
          <p:spPr>
            <a:xfrm flipV="1">
              <a:off x="7356115" y="2551188"/>
              <a:ext cx="399261" cy="1788475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平行四边形 145"/>
            <p:cNvSpPr/>
            <p:nvPr/>
          </p:nvSpPr>
          <p:spPr>
            <a:xfrm>
              <a:off x="7687725" y="2280584"/>
              <a:ext cx="1721512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直接箭头连接符 153"/>
          <p:cNvCxnSpPr>
            <a:stCxn id="146" idx="4"/>
            <a:endCxn id="8" idx="0"/>
          </p:cNvCxnSpPr>
          <p:nvPr/>
        </p:nvCxnSpPr>
        <p:spPr>
          <a:xfrm>
            <a:off x="3818839" y="3530671"/>
            <a:ext cx="20353" cy="2719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59742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70036" y="366218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65314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33599" y="2070846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87270" y="2070845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73622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01146" y="316330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2" idx="4"/>
          </p:cNvCxnSpPr>
          <p:nvPr/>
        </p:nvCxnSpPr>
        <p:spPr>
          <a:xfrm flipV="1">
            <a:off x="2133599" y="2465293"/>
            <a:ext cx="259977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7"/>
            <a:endCxn id="3" idx="3"/>
          </p:cNvCxnSpPr>
          <p:nvPr/>
        </p:nvCxnSpPr>
        <p:spPr>
          <a:xfrm flipV="1">
            <a:off x="2317430" y="2407527"/>
            <a:ext cx="1245986" cy="8135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1"/>
            <a:endCxn id="2" idx="5"/>
          </p:cNvCxnSpPr>
          <p:nvPr/>
        </p:nvCxnSpPr>
        <p:spPr>
          <a:xfrm flipH="1" flipV="1">
            <a:off x="2577407" y="2407528"/>
            <a:ext cx="1299885" cy="8135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3" idx="4"/>
          </p:cNvCxnSpPr>
          <p:nvPr/>
        </p:nvCxnSpPr>
        <p:spPr>
          <a:xfrm flipH="1" flipV="1">
            <a:off x="3747247" y="2465292"/>
            <a:ext cx="313876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33599" y="398032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87270" y="3980327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3599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87270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0"/>
            <a:endCxn id="14" idx="4"/>
          </p:cNvCxnSpPr>
          <p:nvPr/>
        </p:nvCxnSpPr>
        <p:spPr>
          <a:xfrm flipV="1">
            <a:off x="2393576" y="4374775"/>
            <a:ext cx="0" cy="5647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15" idx="4"/>
          </p:cNvCxnSpPr>
          <p:nvPr/>
        </p:nvCxnSpPr>
        <p:spPr>
          <a:xfrm flipV="1">
            <a:off x="3747247" y="4374774"/>
            <a:ext cx="0" cy="5647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837384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" idx="6"/>
            <a:endCxn id="28" idx="2"/>
          </p:cNvCxnSpPr>
          <p:nvPr/>
        </p:nvCxnSpPr>
        <p:spPr>
          <a:xfrm>
            <a:off x="2393576" y="3360533"/>
            <a:ext cx="44380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8" idx="6"/>
            <a:endCxn id="5" idx="2"/>
          </p:cNvCxnSpPr>
          <p:nvPr/>
        </p:nvCxnSpPr>
        <p:spPr>
          <a:xfrm flipV="1">
            <a:off x="3357338" y="3360532"/>
            <a:ext cx="443808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6705</TotalTime>
  <Words>263</Words>
  <Application>Microsoft Office PowerPoint</Application>
  <PresentationFormat>宽屏</PresentationFormat>
  <Paragraphs>140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redreamality</dc:creator>
  <cp:lastModifiedBy>xie redreamality</cp:lastModifiedBy>
  <cp:revision>32</cp:revision>
  <dcterms:created xsi:type="dcterms:W3CDTF">2015-05-19T03:36:03Z</dcterms:created>
  <dcterms:modified xsi:type="dcterms:W3CDTF">2015-08-31T16:43:28Z</dcterms:modified>
</cp:coreProperties>
</file>