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6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7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1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0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5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6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2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B9D9-8BEA-4AD6-A9B0-AFFBA5742049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F2D5-815B-47E2-85FD-2B4B63DF4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142842" y="1079401"/>
            <a:ext cx="889227" cy="618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959428" y="1123412"/>
            <a:ext cx="574766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35376" y="1108169"/>
            <a:ext cx="574766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858822" y="2129246"/>
            <a:ext cx="1502336" cy="1245324"/>
            <a:chOff x="2033344" y="1898470"/>
            <a:chExt cx="1502336" cy="1245324"/>
          </a:xfrm>
        </p:grpSpPr>
        <p:sp>
          <p:nvSpPr>
            <p:cNvPr id="2" name="矩形 1"/>
            <p:cNvSpPr/>
            <p:nvPr/>
          </p:nvSpPr>
          <p:spPr>
            <a:xfrm>
              <a:off x="2072641" y="1898470"/>
              <a:ext cx="1463039" cy="124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2534194" y="2251166"/>
              <a:ext cx="539931" cy="5399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i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33344" y="2846988"/>
              <a:ext cx="722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Probase</a:t>
              </a:r>
              <a:endParaRPr lang="zh-CN" altLang="en-US" sz="1000" dirty="0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812957" y="2129248"/>
            <a:ext cx="1632728" cy="1245324"/>
            <a:chOff x="3751435" y="2168435"/>
            <a:chExt cx="1632728" cy="1245324"/>
          </a:xfrm>
        </p:grpSpPr>
        <p:sp>
          <p:nvSpPr>
            <p:cNvPr id="17" name="矩形 16"/>
            <p:cNvSpPr/>
            <p:nvPr/>
          </p:nvSpPr>
          <p:spPr>
            <a:xfrm>
              <a:off x="3751435" y="2168435"/>
              <a:ext cx="1463039" cy="12453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4212988" y="2521131"/>
              <a:ext cx="539931" cy="5399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i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61354" y="3093209"/>
              <a:ext cx="7228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/>
                <a:t>Probase</a:t>
              </a:r>
              <a:endParaRPr lang="zh-CN" altLang="en-US" sz="1000" dirty="0"/>
            </a:p>
          </p:txBody>
        </p:sp>
      </p:grpSp>
      <p:cxnSp>
        <p:nvCxnSpPr>
          <p:cNvPr id="25" name="直接箭头连接符 24"/>
          <p:cNvCxnSpPr>
            <a:stCxn id="23" idx="3"/>
            <a:endCxn id="4" idx="7"/>
          </p:cNvCxnSpPr>
          <p:nvPr/>
        </p:nvCxnSpPr>
        <p:spPr>
          <a:xfrm flipH="1">
            <a:off x="2820532" y="1540262"/>
            <a:ext cx="610770" cy="10207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5"/>
            <a:endCxn id="18" idx="1"/>
          </p:cNvCxnSpPr>
          <p:nvPr/>
        </p:nvCxnSpPr>
        <p:spPr>
          <a:xfrm>
            <a:off x="3769984" y="1540262"/>
            <a:ext cx="583597" cy="10207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361158" y="1190901"/>
            <a:ext cx="478970" cy="4093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" idx="6"/>
            <a:endCxn id="23" idx="2"/>
          </p:cNvCxnSpPr>
          <p:nvPr/>
        </p:nvCxnSpPr>
        <p:spPr>
          <a:xfrm flipV="1">
            <a:off x="2534194" y="1395552"/>
            <a:ext cx="826964" cy="152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" idx="2"/>
            <a:endCxn id="23" idx="6"/>
          </p:cNvCxnSpPr>
          <p:nvPr/>
        </p:nvCxnSpPr>
        <p:spPr>
          <a:xfrm flipH="1">
            <a:off x="3840128" y="1395552"/>
            <a:ext cx="89524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4"/>
            <a:endCxn id="18" idx="0"/>
          </p:cNvCxnSpPr>
          <p:nvPr/>
        </p:nvCxnSpPr>
        <p:spPr>
          <a:xfrm flipH="1">
            <a:off x="4544476" y="1682935"/>
            <a:ext cx="478283" cy="7990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4" idx="0"/>
          </p:cNvCxnSpPr>
          <p:nvPr/>
        </p:nvCxnSpPr>
        <p:spPr>
          <a:xfrm>
            <a:off x="2246811" y="1698178"/>
            <a:ext cx="382827" cy="7837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41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redreamality</dc:creator>
  <cp:lastModifiedBy>xie redreamality</cp:lastModifiedBy>
  <cp:revision>5</cp:revision>
  <dcterms:created xsi:type="dcterms:W3CDTF">2015-08-18T02:26:37Z</dcterms:created>
  <dcterms:modified xsi:type="dcterms:W3CDTF">2015-08-19T14:59:09Z</dcterms:modified>
</cp:coreProperties>
</file>