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4AA0-5AD5-4D87-8B78-FB548EE86E56}" type="datetimeFigureOut">
              <a:rPr lang="zh-TW" altLang="en-US" smtClean="0"/>
              <a:t>2019/11/14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3558-A047-42B7-A5AA-DB7DA14E458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1" y="152400"/>
            <a:ext cx="87376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C9C1F60C-EDD4-4FCE-AC8C-2DBEDCA28002}"/>
                  </a:ext>
                </a:extLst>
              </p:cNvPr>
              <p:cNvSpPr txBox="1"/>
              <p:nvPr/>
            </p:nvSpPr>
            <p:spPr>
              <a:xfrm>
                <a:off x="5105400" y="5638800"/>
                <a:ext cx="31749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0,255</m:t>
                          </m:r>
                        </m:e>
                      </m:d>
                    </m:oMath>
                  </m:oMathPara>
                </a14:m>
                <a:endParaRPr lang="en-US" altLang="zh-TW" b="0" dirty="0">
                  <a:ea typeface="Cambria Math" panose="02040503050406030204" pitchFamily="18" charset="0"/>
                </a:endParaRPr>
              </a:p>
              <a:p>
                <a:pPr algn="r"/>
                <a:r>
                  <a:rPr lang="en-US" altLang="zh-TW" dirty="0"/>
                  <a:t>8 bits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C9C1F60C-EDD4-4FCE-AC8C-2DBEDCA28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638800"/>
                <a:ext cx="3174999" cy="553998"/>
              </a:xfrm>
              <a:prstGeom prst="rect">
                <a:avLst/>
              </a:prstGeom>
              <a:blipFill>
                <a:blip r:embed="rId3"/>
                <a:stretch>
                  <a:fillRect t="-1099" r="-4615" b="-24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如螢幕大小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Cambria Math</vt:lpstr>
      <vt:lpstr>Office 佈景主題</vt:lpstr>
      <vt:lpstr>PowerPoint 簡報</vt:lpstr>
    </vt:vector>
  </TitlesOfParts>
  <Company>NTHU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CChen</dc:creator>
  <cp:lastModifiedBy>yiping</cp:lastModifiedBy>
  <cp:revision>2</cp:revision>
  <dcterms:created xsi:type="dcterms:W3CDTF">2012-11-26T10:16:45Z</dcterms:created>
  <dcterms:modified xsi:type="dcterms:W3CDTF">2019-11-14T05:52:34Z</dcterms:modified>
</cp:coreProperties>
</file>