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3" r:id="rId5"/>
    <p:sldId id="261" r:id="rId6"/>
    <p:sldId id="258" r:id="rId7"/>
    <p:sldId id="264" r:id="rId8"/>
    <p:sldId id="265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iOS</a:t>
            </a:r>
            <a:r>
              <a:rPr lang="zh-CN" altLang="en-US" dirty="0" smtClean="0"/>
              <a:t>第五次培训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这是第五次培训了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前四次课都听懂了嘛？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208" y="61450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8000" dirty="0"/>
              <a:t>五</a:t>
            </a:r>
            <a:r>
              <a:rPr lang="zh-CN" altLang="en-US" sz="8000" dirty="0" smtClean="0"/>
              <a:t>个</a:t>
            </a:r>
            <a:r>
              <a:rPr lang="zh-CN" altLang="en-US" sz="8000" dirty="0"/>
              <a:t>问题</a:t>
            </a:r>
            <a:endParaRPr 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6854" y="2573163"/>
            <a:ext cx="115334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1. </a:t>
            </a:r>
            <a:r>
              <a:rPr lang="en-US" altLang="zh-CN" sz="4400" dirty="0" smtClean="0"/>
              <a:t>block</a:t>
            </a:r>
            <a:r>
              <a:rPr lang="zh-CN" altLang="en-US" sz="4400" dirty="0"/>
              <a:t>怎么写？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r>
              <a:rPr lang="en-US" altLang="zh-CN" sz="4400" dirty="0"/>
              <a:t>2. id</a:t>
            </a:r>
            <a:r>
              <a:rPr lang="zh-CN" altLang="en-US" sz="4400" dirty="0"/>
              <a:t>与</a:t>
            </a:r>
            <a:r>
              <a:rPr lang="en-US" altLang="zh-CN" sz="4400" dirty="0"/>
              <a:t>protocol</a:t>
            </a:r>
            <a:r>
              <a:rPr lang="zh-CN" altLang="en-US" sz="4400" dirty="0"/>
              <a:t>的</a:t>
            </a:r>
            <a:r>
              <a:rPr lang="zh-CN" altLang="en-US" sz="4400" dirty="0" smtClean="0"/>
              <a:t>联系？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r>
              <a:rPr lang="en-US" altLang="zh-CN" sz="4400" dirty="0"/>
              <a:t>3. @interface</a:t>
            </a:r>
            <a:r>
              <a:rPr lang="zh-CN" altLang="en-US" sz="4400" dirty="0"/>
              <a:t>与</a:t>
            </a:r>
            <a:r>
              <a:rPr lang="en-US" altLang="zh-CN" sz="4400" dirty="0"/>
              <a:t>category</a:t>
            </a:r>
            <a:r>
              <a:rPr lang="zh-CN" altLang="en-US" sz="4400" dirty="0"/>
              <a:t>的</a:t>
            </a:r>
            <a:r>
              <a:rPr lang="zh-CN" altLang="en-US" sz="4400" dirty="0" smtClean="0"/>
              <a:t>联系？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r>
              <a:rPr lang="en-US" altLang="zh-CN" sz="4400" dirty="0"/>
              <a:t>4. @property</a:t>
            </a:r>
            <a:r>
              <a:rPr lang="zh-CN" altLang="en-US" sz="4400" dirty="0"/>
              <a:t>的</a:t>
            </a:r>
            <a:r>
              <a:rPr lang="en-US" altLang="zh-CN" sz="4400" dirty="0"/>
              <a:t>retain/copy/weak</a:t>
            </a:r>
            <a:r>
              <a:rPr lang="zh-CN" altLang="en-US" sz="4400" dirty="0"/>
              <a:t>是</a:t>
            </a:r>
            <a:r>
              <a:rPr lang="zh-CN" altLang="en-US" sz="4400" dirty="0" smtClean="0"/>
              <a:t>什么？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r>
              <a:rPr lang="en-US" altLang="zh-CN" sz="4400" dirty="0"/>
              <a:t>5. </a:t>
            </a:r>
            <a:r>
              <a:rPr lang="zh-CN" altLang="en-US" sz="4400" dirty="0"/>
              <a:t>循环引用是什么，怎么</a:t>
            </a:r>
            <a:r>
              <a:rPr lang="zh-CN" altLang="en-US" sz="4400" dirty="0" smtClean="0"/>
              <a:t>解决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4571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0397" y="94701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dirty="0"/>
              <a:t>四</a:t>
            </a:r>
            <a:r>
              <a:rPr lang="zh-CN" altLang="en-US" sz="8000" dirty="0" smtClean="0"/>
              <a:t>个原因</a:t>
            </a:r>
            <a:endParaRPr 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5988" y="2951018"/>
            <a:ext cx="8992491" cy="2984269"/>
          </a:xfrm>
        </p:spPr>
        <p:txBody>
          <a:bodyPr>
            <a:noAutofit/>
          </a:bodyPr>
          <a:lstStyle/>
          <a:p>
            <a:pPr marL="742950" indent="-742950">
              <a:buAutoNum type="arabicPeriod"/>
            </a:pPr>
            <a:r>
              <a:rPr lang="zh-CN" altLang="en-US" sz="4400" dirty="0" smtClean="0"/>
              <a:t>导师教的不科学</a:t>
            </a:r>
            <a:endParaRPr lang="en-US" altLang="zh-CN" sz="4400" dirty="0" smtClean="0"/>
          </a:p>
          <a:p>
            <a:pPr marL="742950" indent="-742950">
              <a:buAutoNum type="arabicPeriod"/>
            </a:pPr>
            <a:r>
              <a:rPr lang="zh-CN" altLang="en-US" sz="4400" dirty="0" smtClean="0"/>
              <a:t>导师的导师写的教学计划不科学</a:t>
            </a:r>
            <a:endParaRPr lang="en-US" altLang="zh-CN" sz="4400" dirty="0" smtClean="0"/>
          </a:p>
          <a:p>
            <a:pPr marL="742950" indent="-742950">
              <a:buAutoNum type="arabicPeriod"/>
            </a:pPr>
            <a:r>
              <a:rPr lang="zh-CN" altLang="en-US" sz="4400" dirty="0" smtClean="0"/>
              <a:t>上课时间少</a:t>
            </a:r>
            <a:endParaRPr lang="en-US" altLang="zh-CN" sz="4400" dirty="0" smtClean="0"/>
          </a:p>
          <a:p>
            <a:pPr marL="742950" indent="-742950">
              <a:buAutoNum type="arabicPeriod"/>
            </a:pPr>
            <a:r>
              <a:rPr lang="zh-CN" altLang="en-US" sz="4400" dirty="0" smtClean="0"/>
              <a:t>下课后你们没有预习</a:t>
            </a:r>
            <a:endParaRPr lang="en-US" altLang="zh-CN" sz="4400" dirty="0" smtClean="0"/>
          </a:p>
          <a:p>
            <a:pPr marL="742950" indent="-742950">
              <a:buAutoNum type="arabicPeriod"/>
            </a:pPr>
            <a:endParaRPr lang="en-US" altLang="zh-CN" sz="4400" dirty="0" smtClean="0"/>
          </a:p>
          <a:p>
            <a:pPr marL="742950" indent="-742950">
              <a:buAutoNum type="arabicPeriod"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6094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封装</a:t>
            </a:r>
            <a:r>
              <a:rPr lang="en-US" altLang="zh-CN" dirty="0" err="1" smtClean="0"/>
              <a:t>UIButton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Transform</a:t>
            </a:r>
            <a:r>
              <a:rPr lang="zh-CN" altLang="en-US" dirty="0" smtClean="0"/>
              <a:t>形变动画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Gesture</a:t>
            </a:r>
            <a:r>
              <a:rPr lang="zh-CN" altLang="en-US" dirty="0" smtClean="0"/>
              <a:t>手势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0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TableView</a:t>
            </a:r>
            <a:r>
              <a:rPr lang="zh-CN" altLang="en-US" dirty="0" smtClean="0"/>
              <a:t>表格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6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作业：做个</a:t>
            </a:r>
            <a:r>
              <a:rPr lang="en-US" altLang="zh-CN" dirty="0" smtClean="0"/>
              <a:t>2048</a:t>
            </a:r>
            <a:r>
              <a:rPr lang="zh-CN" altLang="en-US" dirty="0" smtClean="0"/>
              <a:t>吧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2048</a:t>
            </a:r>
            <a:r>
              <a:rPr lang="zh-CN" altLang="en-US" dirty="0" smtClean="0"/>
              <a:t>都玩过么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8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267</TotalTime>
  <Words>74</Words>
  <Application>Microsoft Office PowerPoint</Application>
  <PresentationFormat>宽屏</PresentationFormat>
  <Paragraphs>16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华文楷体</vt:lpstr>
      <vt:lpstr>Arial</vt:lpstr>
      <vt:lpstr>Corbel</vt:lpstr>
      <vt:lpstr>深度</vt:lpstr>
      <vt:lpstr>iOS第五次培训</vt:lpstr>
      <vt:lpstr>这是第五次培训了</vt:lpstr>
      <vt:lpstr>五个问题</vt:lpstr>
      <vt:lpstr>四个原因</vt:lpstr>
      <vt:lpstr>封装UIButton</vt:lpstr>
      <vt:lpstr>Transform形变动画</vt:lpstr>
      <vt:lpstr>Gesture手势</vt:lpstr>
      <vt:lpstr>TableView表格</vt:lpstr>
      <vt:lpstr>作业：做个2048吧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iOS第五次培训</dc:title>
  <dc:creator>万致远</dc:creator>
  <cp:lastModifiedBy>万致远</cp:lastModifiedBy>
  <cp:revision>9</cp:revision>
  <dcterms:created xsi:type="dcterms:W3CDTF">2015-11-28T19:10:09Z</dcterms:created>
  <dcterms:modified xsi:type="dcterms:W3CDTF">2015-11-28T23:37:26Z</dcterms:modified>
</cp:coreProperties>
</file>