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2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852F5-9B76-461D-9365-DEDD734F794B}" type="datetimeFigureOut">
              <a:rPr lang="it-IT" smtClean="0"/>
              <a:t>29/01/2020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DB6F8-C954-443C-B9C2-F2C444C3D6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3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30/01/2020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Roberto Masocco - Ing. dell'Automazione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7413-6451-48A6-B53C-99C825ACE8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84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30/01/2020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Roberto Masocco - Ing. dell'Automazione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7413-6451-48A6-B53C-99C825ACE8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536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30/01/2020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Roberto Masocco - Ing. dell'Automazione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7413-6451-48A6-B53C-99C825ACE8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45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30/01/2020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Roberto Masocco - Ing. dell'Automazione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7413-6451-48A6-B53C-99C825ACE8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563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30/01/2020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Roberto Masocco - Ing. dell'Automazione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7413-6451-48A6-B53C-99C825ACE8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851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30/01/2020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Roberto Masocco - Ing. dell'Automazione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7413-6451-48A6-B53C-99C825ACE8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6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30/01/2020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Roberto Masocco - Ing. dell'Automazione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7413-6451-48A6-B53C-99C825ACE8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645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30/01/2020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Roberto Masocco - Ing. dell'Automazione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7413-6451-48A6-B53C-99C825ACE8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07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30/01/2020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Roberto Masocco - Ing. dell'Automazione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7413-6451-48A6-B53C-99C825ACE8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82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30/01/2020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Roberto Masocco - Ing. dell'Automazione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7413-6451-48A6-B53C-99C825ACE8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5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30/01/2020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Roberto Masocco - Ing. dell'Automazione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7413-6451-48A6-B53C-99C825ACE8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1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30/01/2020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Roberto Masocco - Ing. dell'Automazione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7413-6451-48A6-B53C-99C825ACE8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15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8F680CF-24B6-496C-AE58-BE4385CA0C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487" y="1134705"/>
            <a:ext cx="2785675" cy="7636589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82483E-BE2B-44FA-AD65-0953F197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938980"/>
            <a:ext cx="2914650" cy="7983300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/>
              <a:t>Queste sono le impostazioni di partenza del tool Costing.</a:t>
            </a:r>
          </a:p>
          <a:p>
            <a:pPr marL="0" indent="0" algn="just">
              <a:buNone/>
            </a:pPr>
            <a:r>
              <a:rPr lang="it-IT" dirty="0"/>
              <a:t>Il materiale impostato non si vede ma è quello richiesto, e le dimensioni del semilavorato sono pure quelle in esame ma convertite in pollici.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F532D5-BE4A-4CE0-AD5D-DE40B567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30/01/2020</a:t>
            </a:r>
            <a:endParaRPr lang="it-IT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D5429B7-74C1-4574-998C-BBE228E2BE42}"/>
              </a:ext>
            </a:extLst>
          </p:cNvPr>
          <p:cNvSpPr txBox="1"/>
          <p:nvPr/>
        </p:nvSpPr>
        <p:spPr>
          <a:xfrm>
            <a:off x="2525548" y="35108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DEI COSTI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D7004802-4B59-435B-BD60-CDB9923B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4539" y="9181397"/>
            <a:ext cx="2951744" cy="527403"/>
          </a:xfrm>
        </p:spPr>
        <p:txBody>
          <a:bodyPr/>
          <a:lstStyle/>
          <a:p>
            <a:r>
              <a:rPr lang="it-IT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Roberto Masocco - Ing. dell'Automazione</a:t>
            </a:r>
            <a:endParaRPr lang="it-IT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DE2AA3-F707-4642-80A1-D107623F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Pag. </a:t>
            </a:r>
            <a:fld id="{D4637413-6451-48A6-B53C-99C825ACE8FB}" type="slidenum">
              <a:rPr lang="it-IT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it-IT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4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8A0EDCF-A979-4FEB-8888-18B9560C65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9405" y="1128856"/>
            <a:ext cx="2274982" cy="3466272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82483E-BE2B-44FA-AD65-0953F197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938980"/>
            <a:ext cx="2914650" cy="79833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dirty="0"/>
              <a:t>Con le impostazioni di partenza il costo delle singole parti si aggira intorno ai 238$.</a:t>
            </a:r>
          </a:p>
          <a:p>
            <a:pPr marL="0" indent="0" algn="just">
              <a:buNone/>
            </a:pPr>
            <a:r>
              <a:rPr lang="it-IT" dirty="0"/>
              <a:t>Le operazioni di realizzazione dei raccordi R20 sono due operazioni di asportazione di truciolo, «Volume 1» e «Volume 2», riportate in basso.</a:t>
            </a:r>
          </a:p>
          <a:p>
            <a:pPr marL="0" indent="0" algn="just">
              <a:buNone/>
            </a:pPr>
            <a:r>
              <a:rPr lang="it-IT" dirty="0"/>
              <a:t>Notiamo due cose: il costo complessivo è dominato da quello del materiale (91%), mentre al costo di lavorazione contribuiscono operazioni di asportazione di truciolo ben più «corpose» di quelle relative ai raccordi, ovvero le forature e gli slot.</a:t>
            </a:r>
          </a:p>
          <a:p>
            <a:pPr marL="0" indent="0" algn="just">
              <a:buNone/>
            </a:pPr>
            <a:r>
              <a:rPr lang="it-IT" dirty="0"/>
              <a:t>Gran parte del semilavorato viene sprecata perché asportata.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F532D5-BE4A-4CE0-AD5D-DE40B567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30/01/2020</a:t>
            </a:r>
            <a:endParaRPr lang="it-IT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D5429B7-74C1-4574-998C-BBE228E2BE42}"/>
              </a:ext>
            </a:extLst>
          </p:cNvPr>
          <p:cNvSpPr txBox="1"/>
          <p:nvPr/>
        </p:nvSpPr>
        <p:spPr>
          <a:xfrm>
            <a:off x="2525548" y="35108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DEI COSTI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D7004802-4B59-435B-BD60-CDB9923B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4539" y="9181397"/>
            <a:ext cx="2951744" cy="527403"/>
          </a:xfrm>
        </p:spPr>
        <p:txBody>
          <a:bodyPr/>
          <a:lstStyle/>
          <a:p>
            <a:r>
              <a:rPr lang="it-IT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Roberto Masocco - Ing. dell'Automazione</a:t>
            </a:r>
            <a:endParaRPr lang="it-IT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DE2AA3-F707-4642-80A1-D107623F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Pag. </a:t>
            </a:r>
            <a:fld id="{D4637413-6451-48A6-B53C-99C825ACE8FB}" type="slidenum">
              <a:rPr lang="it-IT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it-IT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EBDD50-2944-44DA-9332-533AC39C5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11" y="5101573"/>
            <a:ext cx="2758569" cy="35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2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733068DD-C4C5-430C-9462-B61764E71A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7047" y="938980"/>
            <a:ext cx="2274982" cy="4272340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82483E-BE2B-44FA-AD65-0953F197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938980"/>
            <a:ext cx="2914650" cy="79833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it-IT" dirty="0"/>
              <a:t>Una strategia ovvia per abbattere i costi in questa situazione sembrerebbe cambiare materiale.</a:t>
            </a:r>
          </a:p>
          <a:p>
            <a:pPr marL="0" indent="0" algn="just">
              <a:buNone/>
            </a:pPr>
            <a:r>
              <a:rPr lang="it-IT" dirty="0"/>
              <a:t>Scegliendo del semplice acciaio al carbonio e a parità di tutte le altre impostazioni, il costo per parte si riduce drasticamente, come riportato in figura.</a:t>
            </a:r>
          </a:p>
          <a:p>
            <a:pPr marL="0" indent="0" algn="just">
              <a:buNone/>
            </a:pPr>
            <a:r>
              <a:rPr lang="it-IT" dirty="0"/>
              <a:t>Le lavorazioni restano le stesse, e gran parte del semilavorato viene comunque asportato, ma la perdita è minore.</a:t>
            </a:r>
          </a:p>
          <a:p>
            <a:pPr marL="0" indent="0" algn="just">
              <a:buNone/>
            </a:pPr>
            <a:r>
              <a:rPr lang="it-IT" dirty="0"/>
              <a:t>Cambiare forma del semilavorato non ha senso: le simmetrie del componente richiamano la forma prismatica e le dimensioni impostate sono già quelle minime; passare ad una forma cilindrica implicherebbe asportare ancor più materiale, aumentando i costi di lavorazione e del materiale.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F532D5-BE4A-4CE0-AD5D-DE40B567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30/01/2020</a:t>
            </a:r>
            <a:endParaRPr lang="it-IT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D5429B7-74C1-4574-998C-BBE228E2BE42}"/>
              </a:ext>
            </a:extLst>
          </p:cNvPr>
          <p:cNvSpPr txBox="1"/>
          <p:nvPr/>
        </p:nvSpPr>
        <p:spPr>
          <a:xfrm>
            <a:off x="2525548" y="35108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DEI COSTI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D7004802-4B59-435B-BD60-CDB9923B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4539" y="9181397"/>
            <a:ext cx="2951744" cy="527403"/>
          </a:xfrm>
        </p:spPr>
        <p:txBody>
          <a:bodyPr/>
          <a:lstStyle/>
          <a:p>
            <a:r>
              <a:rPr lang="it-IT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Roberto Masocco - Ing. dell'Automazione</a:t>
            </a:r>
            <a:endParaRPr lang="it-IT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DE2AA3-F707-4642-80A1-D107623F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Pag. </a:t>
            </a:r>
            <a:fld id="{D4637413-6451-48A6-B53C-99C825ACE8FB}" type="slidenum">
              <a:rPr lang="it-IT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it-IT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4630A-D50F-4074-9DCC-F8E1533E1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47" y="5620928"/>
            <a:ext cx="2274192" cy="294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18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281</Words>
  <Application>Microsoft Office PowerPoint</Application>
  <PresentationFormat>A4 Paper (210x297 mm)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di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tenaglia</dc:creator>
  <cp:lastModifiedBy>roberto masocco</cp:lastModifiedBy>
  <cp:revision>7</cp:revision>
  <dcterms:created xsi:type="dcterms:W3CDTF">2020-01-27T17:53:57Z</dcterms:created>
  <dcterms:modified xsi:type="dcterms:W3CDTF">2020-01-29T11:20:55Z</dcterms:modified>
</cp:coreProperties>
</file>