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9F124F-3CFB-444F-B84A-9F8599863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B5CA1D-93E5-4FBA-AA8F-093773DDD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408747-A007-4110-AC79-38BA67E0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1DA81C-2603-483C-BB39-CEDB934F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FFD554-4237-452B-BD11-ACF7011D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6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2878B-A1FD-443E-A645-8EB7B586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FFDEC1-C0DB-4F7A-8282-D63D1656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097FD3-B9B9-4EDA-880C-BC36E419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F65CC6-A9AD-4CA4-B12E-0997D8EF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5A603-ABAE-4B89-B472-BDCC66E9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23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8BC131-AD77-49A1-97D2-E988400D3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F12ADB-C359-42A0-998C-9A754A426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54901-CF23-45EC-A907-CA6A3C73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AE022-6AA5-4F37-8CB6-C266D0B3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D0201D-FF31-4310-BA64-A2B49B67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8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10C9BB-0870-4B32-8A0F-7C42B67F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2084C3-8D5B-4D95-8550-504B1C6B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3102C-5F25-4656-9AD4-0679D3D4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1E6BFA-FA4C-4070-B517-B5FE87E8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630B3E-7090-4C3F-A9C5-C3CE6003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DDCB6-6C12-4EF4-90B0-D1CBB0F9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C0CF73-CCFF-4BAC-9AED-CB234879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4508E-E135-47FF-89FF-682028A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C2CB9-2265-4999-8C75-43E96ADA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447AF-AD8D-428E-8BD5-44B5D5B3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1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7D446-E342-4333-B379-7241F2C7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E0290-41F0-4A23-B211-EBD75BEC6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9A1AF0-ADBD-418C-9E51-2417B6F6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225086-B3CC-4327-B0BA-4B963284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B24D01-9801-4A8C-8BE3-538A2FD1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2E7689-592A-4108-A31C-33AEF347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18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2A973-9D27-4E98-9459-67AC1D07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268B8D-83A7-4680-A99D-9D72F10F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71AFA1-207E-4E4D-981D-9E1E25FC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1594D7-A18C-4D6B-A69C-362F8204C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1B5A19-7C6F-4276-8CE5-FC76F77D9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59A9D8-2EAA-4592-A98C-E5EC3070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BE5BD01-F37C-4C7F-8FD6-F7F11F41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569D0D-6793-4E4D-B996-5C6BAD2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82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BC287-373B-49E3-A278-AD5E26C4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7248FE-B731-4973-AF8D-94BD1CA0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7578BD-6D8D-4FE6-960F-E46766D4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50AF75-95C5-44F9-A91A-EE227080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4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49BF9C6-FA77-40ED-9692-B61C601A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DD0055-6AF2-4FE3-9EB2-1CAA172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CC43D1-FF90-413D-B657-8B936FC4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3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CF7FA-F972-462D-B601-DD448D35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21E353-FA66-4099-A6F1-56F86FC0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5403CF-DF0A-46D5-8AF7-6D58A51F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C449C0-AA41-49A2-9590-CE907ED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81010D-6DDA-40CF-885F-08E6FBC6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16A25A-EDBC-4AFC-8B36-918BD549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6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7C6CDA-CECA-40E0-B7F0-79088074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1BF798-712C-403A-8273-6E023A94A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E4DA9F-E07B-4178-ABA4-B92E08B1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26C935-8837-473B-A1E7-60984329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E3B623-939F-46CF-8898-9DFB6522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70C19C-5758-4109-9C8C-844A9363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3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F6B9E4-F7D5-4CC3-B1D6-58C91F3F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FD3F3E-A96B-4DE8-92D6-4A70B16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5E241E-5FA2-4B61-8ECB-A6E169C52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2704-F5D6-412C-87B2-A7D545490ADC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75D07E-7DB2-45F7-BF88-D17A61F3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CE479A-D008-471C-B734-35C5E9525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0F59-F071-46FD-99E3-ACD931D90C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30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2FBB7-E335-422D-916E-31FB2ABAD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384" y="0"/>
            <a:ext cx="4851647" cy="745724"/>
          </a:xfrm>
        </p:spPr>
        <p:txBody>
          <a:bodyPr>
            <a:normAutofit fontScale="90000"/>
          </a:bodyPr>
          <a:lstStyle/>
          <a:p>
            <a:r>
              <a:rPr lang="it-IT" dirty="0"/>
              <a:t>Analisi dei Costi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FE75DB-EB83-4CA6-A97A-BEA3E01305F3}"/>
              </a:ext>
            </a:extLst>
          </p:cNvPr>
          <p:cNvSpPr txBox="1"/>
          <p:nvPr/>
        </p:nvSpPr>
        <p:spPr>
          <a:xfrm>
            <a:off x="115411" y="372862"/>
            <a:ext cx="83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RUOTA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71710D-64FD-447D-ADAF-98E0AD58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60" y="1021254"/>
            <a:ext cx="2510624" cy="37439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D4969B-1D7C-4F10-99AF-8C8451C6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73" y="636570"/>
            <a:ext cx="2722845" cy="610601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6BB0300-F814-4DD0-AD48-3575BAE7B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0" y="4919644"/>
            <a:ext cx="2220620" cy="164913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3D3DC93-40DE-4899-AE57-0B71537AF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205" y="4919644"/>
            <a:ext cx="2177186" cy="164913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75F7A14-7BB6-4F6D-B3E5-9B858C7DC822}"/>
              </a:ext>
            </a:extLst>
          </p:cNvPr>
          <p:cNvSpPr txBox="1"/>
          <p:nvPr/>
        </p:nvSpPr>
        <p:spPr>
          <a:xfrm>
            <a:off x="7865616" y="1720840"/>
            <a:ext cx="3870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Inizialmente vengono inserite le impostazioni di lavorazione a macchina con materiale in acciaio (AISI 304) con un corpo stock cilindrico di diametro 2.56 pollici. Notiamo che il prezzo è di 142$ circa, dove è stata aggiunta un’operazione personalizzata chiamata «dentatura» con un costo di 2$. Il prezzo si può notare che dipende quasi interamente dalla fabbricazione (94%) a discapito del materiale che incide solo per il 6% sul costo finale. </a:t>
            </a:r>
          </a:p>
        </p:txBody>
      </p:sp>
    </p:spTree>
    <p:extLst>
      <p:ext uri="{BB962C8B-B14F-4D97-AF65-F5344CB8AC3E}">
        <p14:creationId xmlns:p14="http://schemas.microsoft.com/office/powerpoint/2010/main" val="27074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D89A095-340B-447A-A666-0249C701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09" y="705540"/>
            <a:ext cx="2377690" cy="367855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1F0D202-FB0F-47B3-A359-43C56BB5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35" y="372861"/>
            <a:ext cx="2612741" cy="59080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3232B4-B8ED-40A7-ACF3-A4739FBD2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82" y="4713877"/>
            <a:ext cx="2377690" cy="18600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DCB4774-DF5F-4022-A817-D444E2A55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996" y="4713877"/>
            <a:ext cx="2536415" cy="186003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897F95-D308-4309-A9E0-4019E2A38476}"/>
              </a:ext>
            </a:extLst>
          </p:cNvPr>
          <p:cNvSpPr txBox="1"/>
          <p:nvPr/>
        </p:nvSpPr>
        <p:spPr>
          <a:xfrm>
            <a:off x="184582" y="284085"/>
            <a:ext cx="949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ALBERO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9E8C56E-B337-44C3-A18C-858833B8F661}"/>
              </a:ext>
            </a:extLst>
          </p:cNvPr>
          <p:cNvSpPr txBox="1"/>
          <p:nvPr/>
        </p:nvSpPr>
        <p:spPr>
          <a:xfrm>
            <a:off x="8330500" y="1859339"/>
            <a:ext cx="34679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/>
              <a:t>Per quanto riguarda l’albero, sono state inserite le stesse impostazioni di lavorazione precedenti con un corpo stock cilindrico di diametro 1,18 pollici. Notiamo che il prezzo è di 105$ circa. Il prezzo si può notare che anche in questo caso dipende quasi interamente dalla fabbricazione (94%) a discapito del materiale che incide solo per il 6% sul costo finale. </a:t>
            </a:r>
          </a:p>
          <a:p>
            <a:pPr algn="just"/>
            <a:r>
              <a:rPr lang="it-IT" dirty="0"/>
              <a:t>Il prezzo finale, dunque, per la realizzazione delle parti  singole è di 247$.</a:t>
            </a:r>
          </a:p>
        </p:txBody>
      </p:sp>
    </p:spTree>
    <p:extLst>
      <p:ext uri="{BB962C8B-B14F-4D97-AF65-F5344CB8AC3E}">
        <p14:creationId xmlns:p14="http://schemas.microsoft.com/office/powerpoint/2010/main" val="93374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5E8F7C-319E-4E0F-9336-C8915B0ED816}"/>
              </a:ext>
            </a:extLst>
          </p:cNvPr>
          <p:cNvSpPr txBox="1"/>
          <p:nvPr/>
        </p:nvSpPr>
        <p:spPr>
          <a:xfrm>
            <a:off x="64362" y="219268"/>
            <a:ext cx="1640150" cy="37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ALBERO-RUOTA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20B194-5671-444B-9395-A5CA6909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23" y="681679"/>
            <a:ext cx="2672252" cy="58092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56C8688-085C-4045-86DA-BD210F38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11" y="1305016"/>
            <a:ext cx="2209019" cy="24233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6EDF43D-E00C-4012-9D55-211961F0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311" y="3995043"/>
            <a:ext cx="2171237" cy="24233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93C069-E7EC-45A1-A684-72CE40449164}"/>
              </a:ext>
            </a:extLst>
          </p:cNvPr>
          <p:cNvSpPr txBox="1"/>
          <p:nvPr/>
        </p:nvSpPr>
        <p:spPr>
          <a:xfrm>
            <a:off x="7057747" y="2158682"/>
            <a:ext cx="4492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questo caso è stato inserita la ruota insieme all’albero e possiamo notare come, lasciando invariate le impostazioni precedenti, e mettendo come diametro quello della ruota e come lunghezza quella dell’albero si ha un costo di 141$ circa. Questo è estremamente conveniente rispetto alla realizzazione delle singole parti, infatti, anche se il costo finale è dovuto principalmente dalla fabbricazione (80%), vi è un notevole risparmio nella realizzazione combinata delle due parti. </a:t>
            </a:r>
          </a:p>
        </p:txBody>
      </p:sp>
    </p:spTree>
    <p:extLst>
      <p:ext uri="{BB962C8B-B14F-4D97-AF65-F5344CB8AC3E}">
        <p14:creationId xmlns:p14="http://schemas.microsoft.com/office/powerpoint/2010/main" val="3644285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Analisi dei Costi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dei Costi</dc:title>
  <dc:creator>Edoardo Tagliacozzi</dc:creator>
  <cp:lastModifiedBy>Edoardo Tagliacozzi</cp:lastModifiedBy>
  <cp:revision>17</cp:revision>
  <dcterms:created xsi:type="dcterms:W3CDTF">2021-01-28T15:50:12Z</dcterms:created>
  <dcterms:modified xsi:type="dcterms:W3CDTF">2021-01-28T18:55:54Z</dcterms:modified>
</cp:coreProperties>
</file>