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0A4B6-4E0E-4439-9672-D96E32828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01F4D9-D99F-4189-BC01-0595D49A4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2E6D43-6FC0-4150-84F4-8C924919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5873-D369-44A9-9ACC-B0EEDA3FF0E1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CB646-1893-4C3A-94C3-937C661E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799851-A1C7-46C0-8583-EAAFBCBA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6B1D-2EB5-42FA-96A0-5B36D7AC4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01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9A6C74-7BE1-441F-986E-CA9BE9F5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EAD57B-2AC7-45E5-B2E2-0B0529797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E03230-D698-48D4-8FC6-A9F344E1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5873-D369-44A9-9ACC-B0EEDA3FF0E1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9FFD9B-CCC3-4481-920C-197E08FE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971F0-D359-43B7-A655-7279B042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6B1D-2EB5-42FA-96A0-5B36D7AC4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1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1C5C25-8E0F-4038-8132-CF8C323D4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BD1817-01E6-4028-8014-413E3F3B3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B8BAFD-4264-4A0F-B18E-02A7C619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5873-D369-44A9-9ACC-B0EEDA3FF0E1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E18904-0982-4355-A15F-4120120F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68D4E4-8D53-41D8-BA1E-392FFF0C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6B1D-2EB5-42FA-96A0-5B36D7AC4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55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5C1C5-76A3-4243-87CA-37E9B331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793ECA-9F72-4301-8B68-344664D7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AAFF45-EE98-4F46-B83D-1F77E3DF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5873-D369-44A9-9ACC-B0EEDA3FF0E1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B2850B-0C4E-46E5-ABC2-C6E20CEF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2953BA-377F-4744-829E-977B7F7E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6B1D-2EB5-42FA-96A0-5B36D7AC4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0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64B58-12CD-4EDA-ADC8-7F043EE2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F82A2B-5708-44D3-A2D2-73F5F5EB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01595C-62E9-496F-9920-1B246FC2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5873-D369-44A9-9ACC-B0EEDA3FF0E1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08608F-2EC5-419A-9B61-8F90CF17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0C877F-B9BA-46AA-B9F0-88111726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6B1D-2EB5-42FA-96A0-5B36D7AC4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09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C4D93-CCBF-489B-88B5-4DBD0022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3AC416-2C87-4608-B3F6-13A5C1EE0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59DFC3-F855-4A80-BE11-1801067FC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3D5C80-46FD-4EC2-B2B9-807A1371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5873-D369-44A9-9ACC-B0EEDA3FF0E1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987D5F-7BCF-40CB-A366-5C34ADE7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FFBF52-BB8C-4E8A-B651-E589EEC1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6B1D-2EB5-42FA-96A0-5B36D7AC4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3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0048AF-9CDA-441A-8058-2D03EA13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995EFB-420E-4DD6-BD7A-15CC959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7203E6-1E2C-4386-AA5B-111D966EC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2B4395-B640-4D8A-9FC9-F1DDD0457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F35580-E056-4635-B488-C53672DA3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BF2CB6-C0D3-4E5B-8780-4A6349FF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5873-D369-44A9-9ACC-B0EEDA3FF0E1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7F95D7-A1BE-4F65-A218-37D955B9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E33C39C-C966-4F03-8EF8-C628F89C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6B1D-2EB5-42FA-96A0-5B36D7AC4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1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75F91-E078-48EE-A2E7-02CC8938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9ED359-3098-475E-8B6F-3CE68AE7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5873-D369-44A9-9ACC-B0EEDA3FF0E1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690CF0D-9998-401A-8FD2-C053B3A3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80CB28-353B-41D8-B9B5-D64CEDCE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6B1D-2EB5-42FA-96A0-5B36D7AC4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23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578C3AE-F685-4D9A-B9A0-9F5F3CA8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5873-D369-44A9-9ACC-B0EEDA3FF0E1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1AF4EE-25B4-4B39-9751-F783FD00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2F126B-AA28-49C7-98DB-C720CE69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6B1D-2EB5-42FA-96A0-5B36D7AC4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64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CEF61-C3BA-4548-B6AF-72F6CE0F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A855-0130-4858-8D32-1CA564CC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2439CD-1775-48A1-8222-9927F9795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D5D7B1-8243-458E-AD0A-F355867A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5873-D369-44A9-9ACC-B0EEDA3FF0E1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6263A1-9C35-4355-90A7-35849FC7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1A6CE2-C42F-4763-8FA0-B59115D8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6B1D-2EB5-42FA-96A0-5B36D7AC4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45881-EEE1-49C9-A69E-1F44F8C7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17C307-2C77-4A48-8C85-4A0EF78B7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4DAB46-6AB1-4394-BCD2-92FD77B5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5B9E03-A149-421E-993F-E675501C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5873-D369-44A9-9ACC-B0EEDA3FF0E1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696E03-707F-4554-AA92-250C6AD4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2736C1-DF7D-4569-A977-2D4AF2B8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6B1D-2EB5-42FA-96A0-5B36D7AC4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40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4084AD2-8166-4048-8482-E27868FC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1E003B-777F-4CA5-A7FB-8F3CB23B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264752-E791-4C92-816A-D60C860D6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5873-D369-44A9-9ACC-B0EEDA3FF0E1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D7B848-9D17-4087-AC26-BFAA9A088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C27DA-E007-4434-8EC0-9F1051BC5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6B1D-2EB5-42FA-96A0-5B36D7AC41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90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7788128-8D7B-49F4-8E55-85398A23F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911"/>
            <a:ext cx="9144000" cy="446180"/>
          </a:xfrm>
        </p:spPr>
        <p:txBody>
          <a:bodyPr>
            <a:noAutofit/>
          </a:bodyPr>
          <a:lstStyle/>
          <a:p>
            <a:r>
              <a:rPr lang="it-IT" sz="4000" dirty="0"/>
              <a:t>Analisi dei Costi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D73F193-FE49-4C79-A612-97C13F1B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84389"/>
            <a:ext cx="4362450" cy="56007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14037E-C6A1-4E75-96B9-A0460EB31AA2}"/>
              </a:ext>
            </a:extLst>
          </p:cNvPr>
          <p:cNvSpPr txBox="1"/>
          <p:nvPr/>
        </p:nvSpPr>
        <p:spPr>
          <a:xfrm>
            <a:off x="6625320" y="2151728"/>
            <a:ext cx="4478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Le impostazioni inserite sono la lavorazione a macchina con l’acciaio AISI 304 con prezzo a libbra 7$. Il tipo di corpo è stato scelto il blocco dove sono state inserite a mano le misure convertite in Inch.  </a:t>
            </a:r>
          </a:p>
        </p:txBody>
      </p:sp>
    </p:spTree>
    <p:extLst>
      <p:ext uri="{BB962C8B-B14F-4D97-AF65-F5344CB8AC3E}">
        <p14:creationId xmlns:p14="http://schemas.microsoft.com/office/powerpoint/2010/main" val="167476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A1029A1-909A-4FF3-B4B4-A655369AF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86" y="1072923"/>
            <a:ext cx="3450292" cy="355350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FFD1DA-18DD-436B-874F-BC8E98F17FCC}"/>
              </a:ext>
            </a:extLst>
          </p:cNvPr>
          <p:cNvSpPr txBox="1"/>
          <p:nvPr/>
        </p:nvSpPr>
        <p:spPr>
          <a:xfrm>
            <a:off x="7053943" y="1284513"/>
            <a:ext cx="42563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Il costo per singola parte, mantenendo un lotto di dimensione 100 per un totale di 1000 parti, è circa di 243$. Il costo è molto elevato ed è dovuto principalmente dal materiale che viene scartato durante la lavorazione. </a:t>
            </a:r>
          </a:p>
          <a:p>
            <a:pPr algn="just"/>
            <a:r>
              <a:rPr lang="it-IT" dirty="0"/>
              <a:t>In particolare il costo del raccordo R20 ha un impatto di circa 3 dollari sul costo complessivo dato dall’asportazione di truciolo (Operazione 7 in foto). Nel caso in cui questo raccordo non fosse funzionale si potrebbe evitare la sua realizzazione risparmiando così 3 dollari ma il prezzo rimane comunque elevato. Questo è dovuto principalmente dal costo del materiale che viene per metà scartato.</a:t>
            </a:r>
          </a:p>
        </p:txBody>
      </p:sp>
      <p:pic>
        <p:nvPicPr>
          <p:cNvPr id="7" name="Segnaposto contenuto 4">
            <a:extLst>
              <a:ext uri="{FF2B5EF4-FFF2-40B4-BE49-F238E27FC236}">
                <a16:creationId xmlns:a16="http://schemas.microsoft.com/office/drawing/2014/main" id="{6E69929D-E6F0-49D7-B103-0BCDD89A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39" y="1113292"/>
            <a:ext cx="2490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1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109E083-5075-40E2-99B6-80540BFC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63" y="0"/>
            <a:ext cx="3825310" cy="6716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01B5AB-E1E3-41D9-8EA8-7B905A6C993F}"/>
              </a:ext>
            </a:extLst>
          </p:cNvPr>
          <p:cNvSpPr txBox="1"/>
          <p:nvPr/>
        </p:nvSpPr>
        <p:spPr>
          <a:xfrm>
            <a:off x="6555237" y="1317171"/>
            <a:ext cx="3905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Modificando il tipo di materiale ed inserendo l’acciaio al carbonio semplice (prezzo a libbra 1,41$) il costo scende vistosamente a 78$, il quale è un prezzo sicuramente più ragionevole rispetto a prima, considerando che modificare il numero di dimensione del lotto a 1000 mi avrebbe diminuito il costo di soli 3$. Infine possiamo notare che il cambio di forma del semilavorato non porterebbe alcun vantaggio dato che aumenterebbe il materiale asportato, il quale ha già un notevole impatto sul costo finale. </a:t>
            </a:r>
          </a:p>
        </p:txBody>
      </p:sp>
    </p:spTree>
    <p:extLst>
      <p:ext uri="{BB962C8B-B14F-4D97-AF65-F5344CB8AC3E}">
        <p14:creationId xmlns:p14="http://schemas.microsoft.com/office/powerpoint/2010/main" val="897837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Tagliacozzi</dc:creator>
  <cp:lastModifiedBy>Edoardo Tagliacozzi</cp:lastModifiedBy>
  <cp:revision>8</cp:revision>
  <dcterms:created xsi:type="dcterms:W3CDTF">2021-01-26T16:33:27Z</dcterms:created>
  <dcterms:modified xsi:type="dcterms:W3CDTF">2021-01-26T17:15:35Z</dcterms:modified>
</cp:coreProperties>
</file>