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C98692-75A3-44E0-BE81-DB3B64682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8B5224-F0B8-4A37-9355-EEA3D0673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608FDB-10D3-44E9-9823-6D2FA404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59E9-CC3F-4928-A49B-FAC0A60C0162}" type="datetimeFigureOut">
              <a:rPr lang="it-IT" smtClean="0"/>
              <a:t>29/01/2021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B4E770-56D4-45B5-B7E8-B02F0DCE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0B3174-1194-4FAB-9810-99E6809D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58E1-E4EB-4652-9A50-11F1AFEC9C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460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3BB4F6-4B12-458F-960D-3642CEB4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BFEFE1E-E540-4C03-AF2E-3F41B33A5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4DF18A-C0C3-4537-9B80-CA2E801F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59E9-CC3F-4928-A49B-FAC0A60C0162}" type="datetimeFigureOut">
              <a:rPr lang="it-IT" smtClean="0"/>
              <a:t>29/01/2021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7BDDAC-DC90-45C7-811C-9468F47A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21C0FB-3DAD-48ED-82B0-9431487C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58E1-E4EB-4652-9A50-11F1AFEC9C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583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FEB2A69-907B-4E2B-B531-9356A032D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CDDB670-B41F-40A7-B580-49F12544E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67FB24-FD1F-437F-9552-C9F72A5D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59E9-CC3F-4928-A49B-FAC0A60C0162}" type="datetimeFigureOut">
              <a:rPr lang="it-IT" smtClean="0"/>
              <a:t>29/01/2021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A55218-ECCC-4FFE-82F4-228EB28F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2E4177-ABED-454D-A7A6-601E055C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58E1-E4EB-4652-9A50-11F1AFEC9C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1561C-A935-4913-831C-02117123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00BE2A-03FB-4DC8-AFD3-32D36C719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B2E3BC-8F85-4FE0-A24E-C16705AF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59E9-CC3F-4928-A49B-FAC0A60C0162}" type="datetimeFigureOut">
              <a:rPr lang="it-IT" smtClean="0"/>
              <a:t>29/01/2021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517130-D8E6-48C8-8577-F304F514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98A9CC-D2BC-47EE-B375-8AEBD856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58E1-E4EB-4652-9A50-11F1AFEC9C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50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910D70-57FC-4BCE-8925-C9669FD1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988BB6-9D74-4E87-A63A-8E04EFBB0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70A076-B404-4826-A940-0522A7D7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59E9-CC3F-4928-A49B-FAC0A60C0162}" type="datetimeFigureOut">
              <a:rPr lang="it-IT" smtClean="0"/>
              <a:t>29/01/2021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885ED4-80CA-4288-940B-9C3678D3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D1DCF6-300E-4811-ADE2-6FBEFA65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58E1-E4EB-4652-9A50-11F1AFEC9C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720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E161AE-1E5F-41AF-A4E3-F22058ED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EC46E-4C88-4D2B-8CA7-64268B791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5A142DE-E111-4FD1-BB80-F2E2871C8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564220-B8AB-47A7-A2B9-889F21A2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59E9-CC3F-4928-A49B-FAC0A60C0162}" type="datetimeFigureOut">
              <a:rPr lang="it-IT" smtClean="0"/>
              <a:t>29/01/2021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0CE076-6AC3-4954-AC4B-AA854E1B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6D611B-4138-4D0A-B04E-6AA00251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58E1-E4EB-4652-9A50-11F1AFEC9C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292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57FEFC-477C-4631-B38C-53160A3EC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B22045-1DD0-4B80-A05A-2B9481356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5D6578-C305-415B-B4F9-F5CA36F98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CDEA90-4404-4496-AC8B-2C6F2452F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9D61B22-7F3E-44D5-8C22-D6BA63AEC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5490FB2-9692-4F26-9E3B-7B828B45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59E9-CC3F-4928-A49B-FAC0A60C0162}" type="datetimeFigureOut">
              <a:rPr lang="it-IT" smtClean="0"/>
              <a:t>29/01/2021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76824A-1EE6-4B57-92FB-7DB39749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67225CD-710A-46BF-BF32-1888CE1D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58E1-E4EB-4652-9A50-11F1AFEC9C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93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790BC-766F-461E-833A-545B7ECB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75F856E-A4B4-41A8-8679-F5C70777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59E9-CC3F-4928-A49B-FAC0A60C0162}" type="datetimeFigureOut">
              <a:rPr lang="it-IT" smtClean="0"/>
              <a:t>29/01/2021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D56BFD4-B77D-44A8-8433-41990AE7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286799-B51A-421E-A714-4D85DC06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58E1-E4EB-4652-9A50-11F1AFEC9C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30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DF43FBA-B730-421A-8DC4-6B686534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59E9-CC3F-4928-A49B-FAC0A60C0162}" type="datetimeFigureOut">
              <a:rPr lang="it-IT" smtClean="0"/>
              <a:t>29/01/2021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4AE220B-ACF7-4F46-9FB8-04FCC2F8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DEE674-D479-4996-8304-4A0BC32C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58E1-E4EB-4652-9A50-11F1AFEC9C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27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257DBA-8D9E-4BBE-8E7F-A1836D5B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E60395-99EB-4FC3-88F5-2EBF5759B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DD3DD4A-6B93-4D71-8AC2-0C32D49DF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0AA9D2-4475-471A-8E22-717D305C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59E9-CC3F-4928-A49B-FAC0A60C0162}" type="datetimeFigureOut">
              <a:rPr lang="it-IT" smtClean="0"/>
              <a:t>29/01/2021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05A1BD-094F-49C8-AC94-25A1AAD3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F3C45B-5932-4DDE-85ED-4120237A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58E1-E4EB-4652-9A50-11F1AFEC9C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02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3E924D-35B6-4442-8AAE-5A5EA43E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F1F8CD3-B54A-4BB0-99A5-07A90225F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FCECF4-97D7-4E34-A82B-53B4CC22D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5A1304-E2A4-422F-810A-1DF74545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59E9-CC3F-4928-A49B-FAC0A60C0162}" type="datetimeFigureOut">
              <a:rPr lang="it-IT" smtClean="0"/>
              <a:t>29/01/2021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76D4835-0A7A-46A3-832F-773EE240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2B4717-EC5C-4F13-A058-ADCA1107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58E1-E4EB-4652-9A50-11F1AFEC9C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05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9F0F6C1-1817-4B6C-A86E-8C1CF69D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71894C-D5ED-49F6-B348-9344997B8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FB68FB-08ED-408D-A8AF-2241D4CA5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B59E9-CC3F-4928-A49B-FAC0A60C0162}" type="datetimeFigureOut">
              <a:rPr lang="it-IT" smtClean="0"/>
              <a:t>29/01/2021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66B1C9-40D5-45AF-A901-50A9114A2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C278B6-39E4-40FD-8F22-6E92FFBA9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658E1-E4EB-4652-9A50-11F1AFEC9C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00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699013-40C2-4DFB-B1B8-2E15BDE8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9093" y="0"/>
            <a:ext cx="3833813" cy="619125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Analisi dei Costi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E986745-F7C0-42F1-A064-30F0DE390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922" y="752475"/>
            <a:ext cx="2208969" cy="319284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52C589E-57DA-4940-875B-7478CE22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872" y="619125"/>
            <a:ext cx="2848253" cy="598924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D68BF47-53BE-4A17-8C2C-F2174259F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756" y="4070542"/>
            <a:ext cx="1791218" cy="249968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6DE4478F-0DC0-4F9A-8F17-62F4E1F9A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12" y="4070543"/>
            <a:ext cx="1791219" cy="2479635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9D8C699-2DBF-43A8-89FF-34FA8BFC7030}"/>
              </a:ext>
            </a:extLst>
          </p:cNvPr>
          <p:cNvSpPr txBox="1"/>
          <p:nvPr/>
        </p:nvSpPr>
        <p:spPr>
          <a:xfrm>
            <a:off x="7898814" y="1215962"/>
            <a:ext cx="38338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In queste foto sono state inserite le impostazioni di lavorazione a macchina utilizzando come materiale l’acciaio (AISI 304) ed è stato imposto un numero totali di parti di 1000 considerando 10 lotti di dimensione 100 ciascuno. In questo primo caso è stato utilizzato un corpo stock prismatico di dimensioni minime espresse in pollici e possiamo notare come il prezzo sia ragionevolmente di 8$ circa. </a:t>
            </a:r>
          </a:p>
        </p:txBody>
      </p:sp>
    </p:spTree>
    <p:extLst>
      <p:ext uri="{BB962C8B-B14F-4D97-AF65-F5344CB8AC3E}">
        <p14:creationId xmlns:p14="http://schemas.microsoft.com/office/powerpoint/2010/main" val="100364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3767DC2-6D62-4D8D-829D-93EA859CF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836" y="385762"/>
            <a:ext cx="2672820" cy="608647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E649DAE-3DE5-452F-8F9E-18DD34183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81" y="202900"/>
            <a:ext cx="1985478" cy="286981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3398946-86C0-4A36-96CC-CE2A50DD2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32" y="3224705"/>
            <a:ext cx="1620499" cy="349717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74927E6-878C-4D2A-9599-AA795BB70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901" y="3224705"/>
            <a:ext cx="1620499" cy="358565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B11690-4F3B-413A-B6D2-6E39ED595566}"/>
              </a:ext>
            </a:extLst>
          </p:cNvPr>
          <p:cNvSpPr txBox="1"/>
          <p:nvPr/>
        </p:nvSpPr>
        <p:spPr>
          <a:xfrm>
            <a:off x="7260115" y="1305340"/>
            <a:ext cx="450009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dirty="0"/>
              <a:t>Anche in questo secondo caso sono state inserite le impostazioni di lavorazione a macchina utilizzando come materiale l’acciaio (AISI 304) come in precedenza. Stavolta, però, è stato utilizzato un corpo stock cilindrico di dimensioni minime espresse in pollici, in particolare di diametro 0,84 inch e possiamo notare come il prezzo sia aumentato fino a quasi 14$. Infatti, la lavorazione con un corpo cilindrico implica maggiore spreco di materiale ed è dunque più conveniente l’utilizzo di un corpo prismatico ed inoltre è comparsa un’operazione aggiuntiva di tornitura di costo quasi 1$ il che conferma ulteriormente la scelta fatta pocanzi. </a:t>
            </a:r>
          </a:p>
        </p:txBody>
      </p:sp>
    </p:spTree>
    <p:extLst>
      <p:ext uri="{BB962C8B-B14F-4D97-AF65-F5344CB8AC3E}">
        <p14:creationId xmlns:p14="http://schemas.microsoft.com/office/powerpoint/2010/main" val="235769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072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Analisi dei Costi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dei Costi</dc:title>
  <dc:creator>Edoardo Tagliacozzi</dc:creator>
  <cp:lastModifiedBy>Edoardo Tagliacozzi</cp:lastModifiedBy>
  <cp:revision>12</cp:revision>
  <dcterms:created xsi:type="dcterms:W3CDTF">2021-01-29T17:14:24Z</dcterms:created>
  <dcterms:modified xsi:type="dcterms:W3CDTF">2021-01-29T17:44:37Z</dcterms:modified>
</cp:coreProperties>
</file>