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B949C-9B71-4625-A3D7-90387730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634714-6191-449A-82FF-E4288AAA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F16DA-D09C-4D01-B6BA-3CB6A65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D232F-FF68-4A3A-8A23-5F2B2D67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819C2-DB85-4671-BBC3-56399E31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4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5D735-A944-4108-8CD5-0A425D1F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566812-746F-4D9D-BE74-13323C01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B8FAE-27B7-4C4C-B996-F4F74509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497B9D-160D-408C-8615-AB05780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256C4D-3DEB-4316-A5FE-D6C677EE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73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E64ACA-BFB5-4B31-87F4-6FB883589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0CD358-7ECA-4557-875B-D917689B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36719-B458-4F5D-B8C1-9017C2DB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DD70BC-5D8A-485B-89E6-822A98CC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A64DD6-548B-45C1-A15E-6C5AA83F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F249C-9D52-44F4-8C4C-8E69F12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1DDD2-0E69-40EF-B868-AF7E924F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7FCD-D84E-48E1-A7FB-5EDE78BE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2A003A-32BE-4D61-B3F6-D2CBCA86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F9D7A-AA09-4BC0-A698-2CC7D982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96E25-815B-4D42-9380-6638C6E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75F9F1-3F55-4B9E-B301-DCC01FD8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DEDB1-6EE8-4F9E-9543-E8BD9BF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C34A8F-5745-41DA-8FCE-B30CD93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9DAC37-2067-44F6-B8CD-CCC6F708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13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B6EAE-9A6D-42CA-9E45-CA420FD9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6AC77-1074-4800-B4C7-C66038AD9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FC338E-E633-45B0-A406-52E8B7D6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D522F-BCAB-43D1-970A-1448711B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A417-3304-4B47-849B-E6A67AAC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0A4243-87B3-4320-8B7B-26877D71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4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C5B7B-E4DC-481E-9D11-6050F6F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28277F-EE8A-4161-A8D7-041230D4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9E9448-ED9F-4369-815C-3095D293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E23D66-2BC8-4D57-B4BF-927E90FD0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27F441-EED0-4120-AAD5-067194B16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764497-0CEF-4F09-A7C7-87AF20CE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764630-7DA2-46C3-A54C-4246DAB4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F577208-FD7B-48E5-A341-A06F0B65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6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49A6-6ECA-463D-B04A-FC3449FB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1A4726-BFC3-4574-BFA3-BB6008F5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C4565-93CB-4CBF-86CB-07C47938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CC95C2-97E0-47B3-BDCB-1AB48A7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0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0DDDB1-729E-4A76-8F8A-DC7C95EB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FBA133-BC1B-44CF-A176-94625705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5F9391-548A-4E32-9987-F23A2025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2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CD8C4-A3FC-4E7C-8356-9A911406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A95E8-A512-4BE6-8675-5B14963E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500434-B14F-4636-8E2E-B8CF3262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6C5C62-CAD8-40BC-A191-9D9CFC5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696C94-B874-4166-81E6-101C0364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6E4E79-28DF-4BB5-B777-AB1D8B0A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9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C73A9-EC7A-4892-B58C-2F391FEA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E4459A-205F-4AA9-A78E-A44846C3C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1BF9A0-3ABA-4D8C-A77F-BEDA6E6E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121CCC-6424-40A9-95FA-F60EB064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0FABB3-D5BF-4AB5-8CA1-2CBCDDD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F30079-E510-4855-80A0-F91045D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5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E6E078-EB07-4F71-AA38-C9764CEF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2335F4-DA9E-4423-A3B4-20FF9E07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73313-F662-484D-A2BC-FA95AEC76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C7F-3BEE-48E7-BA1F-97664F58E711}" type="datetimeFigureOut">
              <a:rPr lang="it-IT" smtClean="0"/>
              <a:t>29/01/2021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4BC30A-53B7-4377-8974-90830265E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EAF1CB-7BBB-42D2-AD2A-A8BBC53BB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1DAF-7D4B-4ECB-A4CA-2E2B6ECA68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01EEF-4994-4326-A7DC-F88CCE37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9587" y="0"/>
            <a:ext cx="3552825" cy="58578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Analisi dei Costi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7E7676-438D-4EBE-85AC-96DCA90A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53" y="771062"/>
            <a:ext cx="4037722" cy="58437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21D6EF-DC2C-4651-AE47-EC5C372B6BC9}"/>
              </a:ext>
            </a:extLst>
          </p:cNvPr>
          <p:cNvSpPr txBox="1"/>
          <p:nvPr/>
        </p:nvSpPr>
        <p:spPr>
          <a:xfrm>
            <a:off x="6524627" y="2216366"/>
            <a:ext cx="4600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metodo di realizzazione scelto è la </a:t>
            </a:r>
            <a:r>
              <a:rPr lang="it-IT" sz="2400" b="1" dirty="0"/>
              <a:t>lavorazione a macchina</a:t>
            </a:r>
            <a:r>
              <a:rPr lang="it-IT" sz="2400" dirty="0"/>
              <a:t> e il materiale scelto è </a:t>
            </a:r>
            <a:r>
              <a:rPr lang="it-IT" sz="2400" b="1" dirty="0"/>
              <a:t>l’acciaio, </a:t>
            </a:r>
            <a:r>
              <a:rPr lang="it-IT" sz="2400" dirty="0"/>
              <a:t>in particolare l’acciaio AISI 304 con prezzo 7 $/lb. 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415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B798B50-42C8-4584-A734-775A3668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05" y="204856"/>
            <a:ext cx="2864147" cy="64482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6B3011-DE8D-46E3-80D3-F15C6E7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59" y="242888"/>
            <a:ext cx="2257699" cy="43481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29B91D-907D-4280-98FC-8C9D9227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42888"/>
            <a:ext cx="2307539" cy="434816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D72CAF-B72D-4D82-ACBE-42F343A72F2B}"/>
              </a:ext>
            </a:extLst>
          </p:cNvPr>
          <p:cNvSpPr txBox="1"/>
          <p:nvPr/>
        </p:nvSpPr>
        <p:spPr>
          <a:xfrm>
            <a:off x="8105312" y="550415"/>
            <a:ext cx="3808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Per quanto riguarda il tipo corpo stock, è stato scelto quello prismatico con dimensione non minima ma inserite manualmente e convertite in inch, in particolare 7.08x1.97x0.78. Il numero di parti totali da realizzare è 1000 distribuite in 10 lotti di dimensione 100 ciascuno. Il costo finale di una singola parte è di 43.41$, il quale è bilanciato tra costo del materiale (51%) e costo di fabbricazione (49%).</a:t>
            </a:r>
          </a:p>
        </p:txBody>
      </p:sp>
    </p:spTree>
    <p:extLst>
      <p:ext uri="{BB962C8B-B14F-4D97-AF65-F5344CB8AC3E}">
        <p14:creationId xmlns:p14="http://schemas.microsoft.com/office/powerpoint/2010/main" val="79128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4150E45-17CD-414B-84E9-B8178939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338137"/>
            <a:ext cx="2581275" cy="63150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BDCF52-F76E-4249-85F7-E4891429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66674"/>
            <a:ext cx="3008038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610C473-E5F7-44D3-99EB-E3732F7636BA}"/>
              </a:ext>
            </a:extLst>
          </p:cNvPr>
          <p:cNvSpPr txBox="1"/>
          <p:nvPr/>
        </p:nvSpPr>
        <p:spPr>
          <a:xfrm>
            <a:off x="7617041" y="1997476"/>
            <a:ext cx="4225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Successivamente sono state aggiunte due operazione di finitura superficiale di rettifica delle due facce principali con costo di 2.37$ e 2.92$ e un costo di setup di 0.05$ ciascuna. Il costo totale con l’aggiunta di quest’ultime è di 48,81$, quasi 5 dollari in più rispetto a prima. </a:t>
            </a:r>
          </a:p>
        </p:txBody>
      </p:sp>
    </p:spTree>
    <p:extLst>
      <p:ext uri="{BB962C8B-B14F-4D97-AF65-F5344CB8AC3E}">
        <p14:creationId xmlns:p14="http://schemas.microsoft.com/office/powerpoint/2010/main" val="3856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F52BA1C-61F6-4C7D-AF6D-D7F39D8B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03" y="156377"/>
            <a:ext cx="2923119" cy="65452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4758F4-C673-45AE-9647-EFA9A4C3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8" y="156377"/>
            <a:ext cx="2880858" cy="654524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1095D5-A1A0-44A8-859D-507867590B8E}"/>
              </a:ext>
            </a:extLst>
          </p:cNvPr>
          <p:cNvSpPr txBox="1"/>
          <p:nvPr/>
        </p:nvSpPr>
        <p:spPr>
          <a:xfrm>
            <a:off x="7445349" y="426128"/>
            <a:ext cx="45098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Come si poteva immaginare, il diminuire la dimensione dei lotti, mantenendo invariato il numero totale di parti da realizzare, non è conveniente in quanto il costo aumenta notevolmente andando a pesare sempre di più sulla fabbricazione. Dunque è necessario aumentare la dimensione del lotto a 1000 anche se come si evince dalla foto non vi è un gran guadagno rispetto al caso precedente con dimensione 100, poiché il prezzo è sceso di solo 2$. </a:t>
            </a:r>
          </a:p>
        </p:txBody>
      </p:sp>
    </p:spTree>
    <p:extLst>
      <p:ext uri="{BB962C8B-B14F-4D97-AF65-F5344CB8AC3E}">
        <p14:creationId xmlns:p14="http://schemas.microsoft.com/office/powerpoint/2010/main" val="182603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Analisi dei Costi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Costi</dc:title>
  <dc:creator>Edoardo Tagliacozzi</dc:creator>
  <cp:lastModifiedBy>Edoardo Tagliacozzi</cp:lastModifiedBy>
  <cp:revision>11</cp:revision>
  <dcterms:created xsi:type="dcterms:W3CDTF">2021-01-29T19:56:03Z</dcterms:created>
  <dcterms:modified xsi:type="dcterms:W3CDTF">2021-01-29T20:20:35Z</dcterms:modified>
</cp:coreProperties>
</file>