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5" autoAdjust="0"/>
    <p:restoredTop sz="94660"/>
  </p:normalViewPr>
  <p:slideViewPr>
    <p:cSldViewPr>
      <p:cViewPr varScale="1">
        <p:scale>
          <a:sx n="107" d="100"/>
          <a:sy n="107" d="100"/>
        </p:scale>
        <p:origin x="-10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8BB04-FBE1-41C4-9ACE-BBADD72B1AE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119CD-40AF-49BB-9E47-CE745C2F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9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4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Hanging and Autonomous Will Win us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Opitons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Improved block collection</a:t>
            </a:r>
          </a:p>
          <a:p>
            <a:r>
              <a:rPr lang="en-US" dirty="0" smtClean="0"/>
              <a:t>Double hanging</a:t>
            </a:r>
          </a:p>
          <a:p>
            <a:r>
              <a:rPr lang="en-US" dirty="0" smtClean="0"/>
              <a:t>60 point autonomous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0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 Point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Reliability is defined as</a:t>
            </a:r>
          </a:p>
          <a:p>
            <a:pPr lvl="1"/>
            <a:r>
              <a:rPr lang="en-US" sz="1600" dirty="0" smtClean="0"/>
              <a:t>Making the robot no longer prone to any disconnection of any type</a:t>
            </a:r>
          </a:p>
          <a:p>
            <a:pPr lvl="1"/>
            <a:r>
              <a:rPr lang="en-US" sz="1600" dirty="0" smtClean="0"/>
              <a:t>Giving all subsystems a 100% success rate</a:t>
            </a:r>
          </a:p>
          <a:p>
            <a:r>
              <a:rPr lang="en-US" sz="1600" dirty="0" smtClean="0"/>
              <a:t>Points lost based on disconnection</a:t>
            </a:r>
          </a:p>
          <a:p>
            <a:pPr lvl="1"/>
            <a:r>
              <a:rPr lang="en-US" sz="1600" dirty="0" smtClean="0"/>
              <a:t>We have suffered from disconnection 5 times in the 35 matches we have played</a:t>
            </a:r>
          </a:p>
          <a:p>
            <a:pPr lvl="1"/>
            <a:r>
              <a:rPr lang="en-US" sz="1600" dirty="0" smtClean="0"/>
              <a:t>Only three can be solved by reliability as defined by this: the other two were human error</a:t>
            </a:r>
          </a:p>
          <a:p>
            <a:pPr lvl="1"/>
            <a:r>
              <a:rPr lang="en-US" sz="1600" dirty="0" smtClean="0"/>
              <a:t>In these three matches we were still able to score auto and hang, resulting in a loss of only points from blocks</a:t>
            </a:r>
          </a:p>
          <a:p>
            <a:pPr lvl="2"/>
            <a:r>
              <a:rPr lang="en-US" sz="1600" dirty="0" smtClean="0"/>
              <a:t>35: average score from blocks for our robot</a:t>
            </a:r>
          </a:p>
          <a:p>
            <a:pPr lvl="1"/>
            <a:r>
              <a:rPr lang="en-US" sz="1600" dirty="0" smtClean="0"/>
              <a:t>Average points lost by robot over time by reliability failure</a:t>
            </a:r>
          </a:p>
          <a:p>
            <a:pPr lvl="2"/>
            <a:r>
              <a:rPr lang="en-US" sz="1600" dirty="0" smtClean="0"/>
              <a:t>35 / 35 * 3 = 3</a:t>
            </a:r>
          </a:p>
          <a:p>
            <a:r>
              <a:rPr lang="en-US" sz="1600" dirty="0" smtClean="0"/>
              <a:t>Points lost by failed subsystem</a:t>
            </a:r>
          </a:p>
          <a:p>
            <a:pPr lvl="1"/>
            <a:r>
              <a:rPr lang="en-US" sz="1600" dirty="0" smtClean="0"/>
              <a:t>In a game, we have never failed to dispense an auto block and get on the ramp</a:t>
            </a:r>
          </a:p>
          <a:p>
            <a:pPr lvl="1"/>
            <a:r>
              <a:rPr lang="en-US" sz="1600" dirty="0" smtClean="0"/>
              <a:t>We have never failed to hang</a:t>
            </a:r>
          </a:p>
          <a:p>
            <a:pPr lvl="1"/>
            <a:r>
              <a:rPr lang="en-US" sz="1600" dirty="0" smtClean="0"/>
              <a:t>We have never failed to raise the flag</a:t>
            </a:r>
          </a:p>
          <a:p>
            <a:pPr lvl="2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249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collector point breakdown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block collector has the potential to gain points</a:t>
            </a:r>
          </a:p>
          <a:p>
            <a:r>
              <a:rPr lang="en-US" dirty="0" smtClean="0"/>
              <a:t>We don’t have historic success with it</a:t>
            </a:r>
          </a:p>
          <a:p>
            <a:pPr lvl="1"/>
            <a:r>
              <a:rPr lang="en-US" dirty="0" smtClean="0"/>
              <a:t>This is because the goal is not linear: we don’t know what we have to do to make it work better</a:t>
            </a:r>
          </a:p>
          <a:p>
            <a:pPr lvl="1"/>
            <a:r>
              <a:rPr lang="en-US" dirty="0" smtClean="0"/>
              <a:t>Both times we have voted to modify if we have tried to make drastic changes and failed</a:t>
            </a:r>
          </a:p>
          <a:p>
            <a:pPr lvl="1"/>
            <a:r>
              <a:rPr lang="en-US" dirty="0" smtClean="0"/>
              <a:t>We have had to throw something together the night before</a:t>
            </a:r>
          </a:p>
          <a:p>
            <a:r>
              <a:rPr lang="en-US" dirty="0" smtClean="0"/>
              <a:t>The time to success ratio is far from optimal</a:t>
            </a:r>
          </a:p>
          <a:p>
            <a:pPr lvl="1"/>
            <a:r>
              <a:rPr lang="en-US" dirty="0" smtClean="0"/>
              <a:t>In the last month and a half of work on the block collector, the trips have not improved, but the average block collection rate has risen form 2.5 to 3.5 blocks per trip</a:t>
            </a:r>
          </a:p>
          <a:p>
            <a:r>
              <a:rPr lang="en-US" dirty="0" smtClean="0"/>
              <a:t>We consistently make 4 trips in the 1:30 minute main game period</a:t>
            </a:r>
          </a:p>
          <a:p>
            <a:pPr lvl="1"/>
            <a:r>
              <a:rPr lang="en-US" dirty="0" smtClean="0"/>
              <a:t>Projected score has changed from 45 to 63 in a month and a half</a:t>
            </a:r>
          </a:p>
          <a:p>
            <a:pPr lvl="1"/>
            <a:r>
              <a:rPr lang="en-US" dirty="0" smtClean="0"/>
              <a:t>Every week we have worked on it we have gained three more points per game on average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3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hanging point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 the state level, it is same to assume that most qualifying robotics will be able to hang, and some hang and raise the flag.</a:t>
            </a:r>
          </a:p>
          <a:p>
            <a:pPr lvl="1"/>
            <a:r>
              <a:rPr lang="en-US" dirty="0" smtClean="0"/>
              <a:t>All robots can raise the flag or hang</a:t>
            </a:r>
          </a:p>
          <a:p>
            <a:pPr lvl="1"/>
            <a:r>
              <a:rPr lang="en-US" dirty="0" smtClean="0"/>
              <a:t>2/3 will be able to hang</a:t>
            </a:r>
          </a:p>
          <a:p>
            <a:pPr lvl="1"/>
            <a:r>
              <a:rPr lang="en-US" dirty="0" smtClean="0"/>
              <a:t>1/3 will be able to raise flag and hang</a:t>
            </a:r>
          </a:p>
          <a:p>
            <a:pPr lvl="1"/>
            <a:r>
              <a:rPr lang="en-US" dirty="0" smtClean="0"/>
              <a:t>Half of bots that can raise the flag and hang will be able to do them both in the end game</a:t>
            </a:r>
          </a:p>
          <a:p>
            <a:r>
              <a:rPr lang="en-US" dirty="0" smtClean="0"/>
              <a:t>If we don’t do double hanging, we will score 85 in the end game every time</a:t>
            </a:r>
          </a:p>
          <a:p>
            <a:r>
              <a:rPr lang="en-US" dirty="0" smtClean="0"/>
              <a:t>If we do, the average end game score will be 101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½ the time we push a robot off the ramp</a:t>
            </a:r>
          </a:p>
          <a:p>
            <a:pPr lvl="1"/>
            <a:r>
              <a:rPr lang="en-US" dirty="0" smtClean="0"/>
              <a:t>1/3 of the time we halfway on the ramp</a:t>
            </a:r>
          </a:p>
          <a:p>
            <a:pPr lvl="1"/>
            <a:r>
              <a:rPr lang="en-US" dirty="0" smtClean="0"/>
              <a:t>2/3 of the time we get all the way on the ramp</a:t>
            </a:r>
          </a:p>
          <a:p>
            <a:pPr lvl="1"/>
            <a:r>
              <a:rPr lang="en-US" dirty="0" smtClean="0"/>
              <a:t>We always score the block</a:t>
            </a:r>
          </a:p>
          <a:p>
            <a:pPr lvl="1"/>
            <a:r>
              <a:rPr lang="en-US" dirty="0" smtClean="0"/>
              <a:t>¼ of the time we score the IR</a:t>
            </a:r>
          </a:p>
          <a:p>
            <a:r>
              <a:rPr lang="en-US" dirty="0" smtClean="0"/>
              <a:t>As is, we get an average of 46 points</a:t>
            </a:r>
          </a:p>
          <a:p>
            <a:pPr lvl="1"/>
            <a:r>
              <a:rPr lang="en-US" dirty="0" smtClean="0"/>
              <a:t>If we took the time to implement the accelerometer, we could double the speed at which we score, putting us ahead of any other robot and always on the ramp</a:t>
            </a:r>
          </a:p>
          <a:p>
            <a:r>
              <a:rPr lang="en-US" dirty="0" smtClean="0"/>
              <a:t>This same technology would also help us detect when we have traveled over the top of the ramp</a:t>
            </a:r>
          </a:p>
          <a:p>
            <a:pPr lvl="1"/>
            <a:r>
              <a:rPr lang="en-US" dirty="0" smtClean="0"/>
              <a:t>This means we could push adversaries half of the way off the ramp every time, by applying power until we detect going half way over.</a:t>
            </a:r>
          </a:p>
          <a:p>
            <a:r>
              <a:rPr lang="en-US" dirty="0" smtClean="0"/>
              <a:t>The net point gain of the new autonomous would be 55 points per match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21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different point values gained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Reliability</a:t>
            </a:r>
            <a:r>
              <a:rPr lang="en-US" dirty="0" smtClean="0"/>
              <a:t> : 3</a:t>
            </a:r>
          </a:p>
          <a:p>
            <a:pPr marL="0" indent="0">
              <a:buNone/>
            </a:pPr>
            <a:r>
              <a:rPr lang="en-US" b="1" dirty="0" smtClean="0"/>
              <a:t>Block collector </a:t>
            </a:r>
            <a:r>
              <a:rPr lang="en-US" dirty="0" smtClean="0"/>
              <a:t>: 6</a:t>
            </a:r>
          </a:p>
          <a:p>
            <a:pPr marL="0" indent="0">
              <a:buNone/>
            </a:pPr>
            <a:r>
              <a:rPr lang="en-US" b="1" dirty="0" smtClean="0"/>
              <a:t>Gyro and accelerometer autonomous </a:t>
            </a:r>
            <a:r>
              <a:rPr lang="en-US" dirty="0" smtClean="0"/>
              <a:t>: 9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Double hanging </a:t>
            </a:r>
            <a:r>
              <a:rPr lang="en-US" dirty="0" smtClean="0"/>
              <a:t>: 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Still think that reliability and Block collection will win us state?</a:t>
            </a:r>
          </a:p>
          <a:p>
            <a:pPr marL="0" indent="0">
              <a:buNone/>
            </a:pPr>
            <a:r>
              <a:rPr lang="en-US" dirty="0" smtClean="0"/>
              <a:t>The numbers don’t lie: If we stick to that game strategy we will plateau while other teams improve rapidly</a:t>
            </a:r>
          </a:p>
        </p:txBody>
      </p:sp>
    </p:spTree>
    <p:extLst>
      <p:ext uri="{BB962C8B-B14F-4D97-AF65-F5344CB8AC3E}">
        <p14:creationId xmlns:p14="http://schemas.microsoft.com/office/powerpoint/2010/main" val="175738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Hanging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Double hanging would be achieved by extending a reinforced bar off of our robot for another to hang on</a:t>
            </a:r>
          </a:p>
          <a:p>
            <a:r>
              <a:rPr lang="en-US" dirty="0" smtClean="0"/>
              <a:t>This would not put any more weight on our arm mechanism</a:t>
            </a:r>
          </a:p>
          <a:p>
            <a:r>
              <a:rPr lang="en-US" dirty="0" smtClean="0"/>
              <a:t>It would actually make it easier for us to hang, by compressing the arm</a:t>
            </a:r>
          </a:p>
          <a:p>
            <a:r>
              <a:rPr lang="en-US" dirty="0" smtClean="0"/>
              <a:t>I am not set on this mounting or even sure if this location will work, but the idea I know is very feasible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4730"/>
            <a:ext cx="4038600" cy="289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7315200" y="1981200"/>
            <a:ext cx="129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382000" y="1752600"/>
            <a:ext cx="381000" cy="533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703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Why Hanging and Autonomous Will Win us State</vt:lpstr>
      <vt:lpstr>The Opitons</vt:lpstr>
      <vt:lpstr>Reliability Point Breakdown</vt:lpstr>
      <vt:lpstr>Block collector point breakdown </vt:lpstr>
      <vt:lpstr>Double hanging point breakdown</vt:lpstr>
      <vt:lpstr>Autonomous</vt:lpstr>
      <vt:lpstr>The different point values gained </vt:lpstr>
      <vt:lpstr>Double Hanging Idea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Hanging and Autonomous Will Win us State</dc:title>
  <dc:creator>SAAS Student</dc:creator>
  <cp:lastModifiedBy>SAAS Student</cp:lastModifiedBy>
  <cp:revision>5</cp:revision>
  <dcterms:created xsi:type="dcterms:W3CDTF">2014-01-14T05:29:01Z</dcterms:created>
  <dcterms:modified xsi:type="dcterms:W3CDTF">2014-01-14T06:17:24Z</dcterms:modified>
</cp:coreProperties>
</file>